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3169900" cy="9398000"/>
  <p:notesSz cx="13169900" cy="939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1352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88218" y="2913380"/>
            <a:ext cx="11199813" cy="1973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76437" y="5262880"/>
            <a:ext cx="9223375" cy="234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68018" y="2087257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59" h="193039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" y="12"/>
            <a:ext cx="6587998" cy="93864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8812" y="2161540"/>
            <a:ext cx="5731669" cy="620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85768" y="2161540"/>
            <a:ext cx="5731669" cy="620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10668" y="1140870"/>
            <a:ext cx="3754912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812" y="2161540"/>
            <a:ext cx="11858625" cy="620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79925" y="8740140"/>
            <a:ext cx="4216400" cy="46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8812" y="8740140"/>
            <a:ext cx="3030537" cy="46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86900" y="8740140"/>
            <a:ext cx="3030537" cy="46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hyperlink" Target="mailto:sales@greatpower.net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jp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jpg"/><Relationship Id="rId17" Type="http://schemas.openxmlformats.org/officeDocument/2006/relationships/image" Target="../media/image84.png"/><Relationship Id="rId2" Type="http://schemas.openxmlformats.org/officeDocument/2006/relationships/image" Target="../media/image163.png"/><Relationship Id="rId16" Type="http://schemas.openxmlformats.org/officeDocument/2006/relationships/image" Target="../media/image1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jpg"/><Relationship Id="rId15" Type="http://schemas.openxmlformats.org/officeDocument/2006/relationships/image" Target="../media/image17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17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3" Type="http://schemas.openxmlformats.org/officeDocument/2006/relationships/image" Target="../media/image179.png"/><Relationship Id="rId21" Type="http://schemas.openxmlformats.org/officeDocument/2006/relationships/image" Target="../media/image84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" Type="http://schemas.openxmlformats.org/officeDocument/2006/relationships/image" Target="../media/image178.png"/><Relationship Id="rId16" Type="http://schemas.openxmlformats.org/officeDocument/2006/relationships/image" Target="../media/image192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24" Type="http://schemas.openxmlformats.org/officeDocument/2006/relationships/image" Target="../media/image197.jp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23" Type="http://schemas.openxmlformats.org/officeDocument/2006/relationships/image" Target="../media/image196.jpg"/><Relationship Id="rId10" Type="http://schemas.openxmlformats.org/officeDocument/2006/relationships/image" Target="../media/image186.png"/><Relationship Id="rId19" Type="http://schemas.openxmlformats.org/officeDocument/2006/relationships/image" Target="../media/image176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Relationship Id="rId22" Type="http://schemas.openxmlformats.org/officeDocument/2006/relationships/image" Target="../media/image19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206.png"/><Relationship Id="rId18" Type="http://schemas.openxmlformats.org/officeDocument/2006/relationships/image" Target="../media/image211.jpg"/><Relationship Id="rId3" Type="http://schemas.openxmlformats.org/officeDocument/2006/relationships/image" Target="../media/image199.png"/><Relationship Id="rId21" Type="http://schemas.openxmlformats.org/officeDocument/2006/relationships/image" Target="../media/image214.png"/><Relationship Id="rId7" Type="http://schemas.openxmlformats.org/officeDocument/2006/relationships/image" Target="../media/image177.png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2" Type="http://schemas.openxmlformats.org/officeDocument/2006/relationships/image" Target="../media/image198.png"/><Relationship Id="rId16" Type="http://schemas.openxmlformats.org/officeDocument/2006/relationships/image" Target="../media/image209.pn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204.jpg"/><Relationship Id="rId24" Type="http://schemas.openxmlformats.org/officeDocument/2006/relationships/image" Target="../media/image217.png"/><Relationship Id="rId5" Type="http://schemas.openxmlformats.org/officeDocument/2006/relationships/image" Target="../media/image201.png"/><Relationship Id="rId15" Type="http://schemas.openxmlformats.org/officeDocument/2006/relationships/image" Target="../media/image208.jpg"/><Relationship Id="rId23" Type="http://schemas.openxmlformats.org/officeDocument/2006/relationships/image" Target="../media/image216.jpg"/><Relationship Id="rId10" Type="http://schemas.openxmlformats.org/officeDocument/2006/relationships/image" Target="../media/image203.png"/><Relationship Id="rId19" Type="http://schemas.openxmlformats.org/officeDocument/2006/relationships/image" Target="../media/image212.png"/><Relationship Id="rId4" Type="http://schemas.openxmlformats.org/officeDocument/2006/relationships/image" Target="../media/image200.png"/><Relationship Id="rId9" Type="http://schemas.openxmlformats.org/officeDocument/2006/relationships/image" Target="../media/image202.jpg"/><Relationship Id="rId14" Type="http://schemas.openxmlformats.org/officeDocument/2006/relationships/image" Target="../media/image207.png"/><Relationship Id="rId22" Type="http://schemas.openxmlformats.org/officeDocument/2006/relationships/image" Target="../media/image2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225.png"/><Relationship Id="rId3" Type="http://schemas.openxmlformats.org/officeDocument/2006/relationships/image" Target="../media/image219.png"/><Relationship Id="rId7" Type="http://schemas.openxmlformats.org/officeDocument/2006/relationships/image" Target="../media/image222.png"/><Relationship Id="rId12" Type="http://schemas.openxmlformats.org/officeDocument/2006/relationships/image" Target="../media/image207.png"/><Relationship Id="rId17" Type="http://schemas.openxmlformats.org/officeDocument/2006/relationships/image" Target="../media/image229.png"/><Relationship Id="rId2" Type="http://schemas.openxmlformats.org/officeDocument/2006/relationships/image" Target="../media/image218.png"/><Relationship Id="rId16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204.jpg"/><Relationship Id="rId5" Type="http://schemas.openxmlformats.org/officeDocument/2006/relationships/image" Target="../media/image221.png"/><Relationship Id="rId15" Type="http://schemas.openxmlformats.org/officeDocument/2006/relationships/image" Target="../media/image227.png"/><Relationship Id="rId10" Type="http://schemas.openxmlformats.org/officeDocument/2006/relationships/image" Target="../media/image224.png"/><Relationship Id="rId4" Type="http://schemas.openxmlformats.org/officeDocument/2006/relationships/image" Target="../media/image220.png"/><Relationship Id="rId9" Type="http://schemas.openxmlformats.org/officeDocument/2006/relationships/image" Target="../media/image210.png"/><Relationship Id="rId14" Type="http://schemas.openxmlformats.org/officeDocument/2006/relationships/image" Target="../media/image2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177.png"/><Relationship Id="rId7" Type="http://schemas.openxmlformats.org/officeDocument/2006/relationships/image" Target="../media/image232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10" Type="http://schemas.openxmlformats.org/officeDocument/2006/relationships/image" Target="../media/image235.png"/><Relationship Id="rId4" Type="http://schemas.openxmlformats.org/officeDocument/2006/relationships/image" Target="../media/image84.png"/><Relationship Id="rId9" Type="http://schemas.openxmlformats.org/officeDocument/2006/relationships/image" Target="../media/image2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83.png"/><Relationship Id="rId7" Type="http://schemas.openxmlformats.org/officeDocument/2006/relationships/image" Target="../media/image2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10" Type="http://schemas.openxmlformats.org/officeDocument/2006/relationships/image" Target="../media/image241.png"/><Relationship Id="rId4" Type="http://schemas.openxmlformats.org/officeDocument/2006/relationships/image" Target="../media/image84.png"/><Relationship Id="rId9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252.png"/><Relationship Id="rId18" Type="http://schemas.openxmlformats.org/officeDocument/2006/relationships/image" Target="../media/image255.png"/><Relationship Id="rId3" Type="http://schemas.openxmlformats.org/officeDocument/2006/relationships/image" Target="../media/image243.png"/><Relationship Id="rId21" Type="http://schemas.openxmlformats.org/officeDocument/2006/relationships/image" Target="../media/image258.png"/><Relationship Id="rId7" Type="http://schemas.openxmlformats.org/officeDocument/2006/relationships/image" Target="../media/image247.png"/><Relationship Id="rId12" Type="http://schemas.openxmlformats.org/officeDocument/2006/relationships/image" Target="../media/image251.png"/><Relationship Id="rId17" Type="http://schemas.openxmlformats.org/officeDocument/2006/relationships/image" Target="../media/image254.png"/><Relationship Id="rId2" Type="http://schemas.openxmlformats.org/officeDocument/2006/relationships/image" Target="../media/image242.jpg"/><Relationship Id="rId16" Type="http://schemas.openxmlformats.org/officeDocument/2006/relationships/image" Target="../media/image207.png"/><Relationship Id="rId20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0.png"/><Relationship Id="rId24" Type="http://schemas.openxmlformats.org/officeDocument/2006/relationships/image" Target="../media/image84.png"/><Relationship Id="rId5" Type="http://schemas.openxmlformats.org/officeDocument/2006/relationships/image" Target="../media/image245.png"/><Relationship Id="rId15" Type="http://schemas.openxmlformats.org/officeDocument/2006/relationships/image" Target="../media/image253.png"/><Relationship Id="rId23" Type="http://schemas.openxmlformats.org/officeDocument/2006/relationships/image" Target="../media/image83.png"/><Relationship Id="rId10" Type="http://schemas.openxmlformats.org/officeDocument/2006/relationships/image" Target="../media/image249.png"/><Relationship Id="rId19" Type="http://schemas.openxmlformats.org/officeDocument/2006/relationships/image" Target="../media/image256.png"/><Relationship Id="rId4" Type="http://schemas.openxmlformats.org/officeDocument/2006/relationships/image" Target="../media/image244.png"/><Relationship Id="rId9" Type="http://schemas.openxmlformats.org/officeDocument/2006/relationships/image" Target="../media/image248.png"/><Relationship Id="rId14" Type="http://schemas.openxmlformats.org/officeDocument/2006/relationships/image" Target="../media/image189.png"/><Relationship Id="rId2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0.png"/><Relationship Id="rId7" Type="http://schemas.openxmlformats.org/officeDocument/2006/relationships/image" Target="../media/image264.png"/><Relationship Id="rId2" Type="http://schemas.openxmlformats.org/officeDocument/2006/relationships/image" Target="../media/image25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3.png"/><Relationship Id="rId5" Type="http://schemas.openxmlformats.org/officeDocument/2006/relationships/image" Target="../media/image262.png"/><Relationship Id="rId10" Type="http://schemas.openxmlformats.org/officeDocument/2006/relationships/image" Target="../media/image84.png"/><Relationship Id="rId4" Type="http://schemas.openxmlformats.org/officeDocument/2006/relationships/image" Target="../media/image261.png"/><Relationship Id="rId9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13" Type="http://schemas.openxmlformats.org/officeDocument/2006/relationships/image" Target="../media/image273.png"/><Relationship Id="rId18" Type="http://schemas.openxmlformats.org/officeDocument/2006/relationships/image" Target="../media/image276.png"/><Relationship Id="rId3" Type="http://schemas.openxmlformats.org/officeDocument/2006/relationships/hyperlink" Target="mailto:280Ah@0.5C" TargetMode="External"/><Relationship Id="rId21" Type="http://schemas.openxmlformats.org/officeDocument/2006/relationships/image" Target="../media/image24.png"/><Relationship Id="rId7" Type="http://schemas.openxmlformats.org/officeDocument/2006/relationships/image" Target="../media/image189.png"/><Relationship Id="rId12" Type="http://schemas.openxmlformats.org/officeDocument/2006/relationships/image" Target="../media/image272.png"/><Relationship Id="rId17" Type="http://schemas.openxmlformats.org/officeDocument/2006/relationships/image" Target="../media/image275.png"/><Relationship Id="rId2" Type="http://schemas.openxmlformats.org/officeDocument/2006/relationships/image" Target="../media/image265.png"/><Relationship Id="rId16" Type="http://schemas.openxmlformats.org/officeDocument/2006/relationships/hyperlink" Target="mailto:150Ah@1.0C" TargetMode="External"/><Relationship Id="rId20" Type="http://schemas.openxmlformats.org/officeDocument/2006/relationships/image" Target="../media/image2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8.png"/><Relationship Id="rId11" Type="http://schemas.openxmlformats.org/officeDocument/2006/relationships/image" Target="../media/image271.png"/><Relationship Id="rId5" Type="http://schemas.openxmlformats.org/officeDocument/2006/relationships/image" Target="../media/image267.png"/><Relationship Id="rId15" Type="http://schemas.openxmlformats.org/officeDocument/2006/relationships/hyperlink" Target="mailto:150Ah@0.5C" TargetMode="External"/><Relationship Id="rId23" Type="http://schemas.openxmlformats.org/officeDocument/2006/relationships/image" Target="../media/image84.png"/><Relationship Id="rId10" Type="http://schemas.openxmlformats.org/officeDocument/2006/relationships/image" Target="../media/image270.png"/><Relationship Id="rId19" Type="http://schemas.openxmlformats.org/officeDocument/2006/relationships/image" Target="../media/image277.png"/><Relationship Id="rId4" Type="http://schemas.openxmlformats.org/officeDocument/2006/relationships/image" Target="../media/image266.png"/><Relationship Id="rId9" Type="http://schemas.openxmlformats.org/officeDocument/2006/relationships/image" Target="../media/image199.png"/><Relationship Id="rId14" Type="http://schemas.openxmlformats.org/officeDocument/2006/relationships/image" Target="../media/image274.png"/><Relationship Id="rId22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13" Type="http://schemas.openxmlformats.org/officeDocument/2006/relationships/image" Target="../media/image290.png"/><Relationship Id="rId3" Type="http://schemas.openxmlformats.org/officeDocument/2006/relationships/image" Target="../media/image280.png"/><Relationship Id="rId7" Type="http://schemas.openxmlformats.org/officeDocument/2006/relationships/image" Target="../media/image284.png"/><Relationship Id="rId12" Type="http://schemas.openxmlformats.org/officeDocument/2006/relationships/image" Target="../media/image289.png"/><Relationship Id="rId17" Type="http://schemas.openxmlformats.org/officeDocument/2006/relationships/image" Target="../media/image84.png"/><Relationship Id="rId2" Type="http://schemas.openxmlformats.org/officeDocument/2006/relationships/image" Target="../media/image279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3.png"/><Relationship Id="rId11" Type="http://schemas.openxmlformats.org/officeDocument/2006/relationships/image" Target="../media/image288.png"/><Relationship Id="rId5" Type="http://schemas.openxmlformats.org/officeDocument/2006/relationships/image" Target="../media/image282.png"/><Relationship Id="rId15" Type="http://schemas.openxmlformats.org/officeDocument/2006/relationships/image" Target="../media/image24.png"/><Relationship Id="rId10" Type="http://schemas.openxmlformats.org/officeDocument/2006/relationships/image" Target="../media/image287.png"/><Relationship Id="rId4" Type="http://schemas.openxmlformats.org/officeDocument/2006/relationships/image" Target="../media/image281.png"/><Relationship Id="rId9" Type="http://schemas.openxmlformats.org/officeDocument/2006/relationships/image" Target="../media/image286.png"/><Relationship Id="rId14" Type="http://schemas.openxmlformats.org/officeDocument/2006/relationships/image" Target="../media/image2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hyperlink" Target="mailto:418kWh@0.5C" TargetMode="External"/><Relationship Id="rId7" Type="http://schemas.openxmlformats.org/officeDocument/2006/relationships/image" Target="../media/image295.png"/><Relationship Id="rId12" Type="http://schemas.openxmlformats.org/officeDocument/2006/relationships/image" Target="../media/image84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4.png"/><Relationship Id="rId11" Type="http://schemas.openxmlformats.org/officeDocument/2006/relationships/image" Target="../media/image83.png"/><Relationship Id="rId5" Type="http://schemas.openxmlformats.org/officeDocument/2006/relationships/image" Target="../media/image293.png"/><Relationship Id="rId10" Type="http://schemas.openxmlformats.org/officeDocument/2006/relationships/image" Target="../media/image24.png"/><Relationship Id="rId4" Type="http://schemas.openxmlformats.org/officeDocument/2006/relationships/hyperlink" Target="mailto:372.7kWh@0.5C" TargetMode="External"/><Relationship Id="rId9" Type="http://schemas.openxmlformats.org/officeDocument/2006/relationships/image" Target="../media/image2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5.png"/><Relationship Id="rId18" Type="http://schemas.openxmlformats.org/officeDocument/2006/relationships/image" Target="../media/image309.png"/><Relationship Id="rId3" Type="http://schemas.openxmlformats.org/officeDocument/2006/relationships/image" Target="../media/image297.png"/><Relationship Id="rId7" Type="http://schemas.openxmlformats.org/officeDocument/2006/relationships/image" Target="../media/image285.png"/><Relationship Id="rId12" Type="http://schemas.openxmlformats.org/officeDocument/2006/relationships/image" Target="../media/image304.png"/><Relationship Id="rId17" Type="http://schemas.openxmlformats.org/officeDocument/2006/relationships/image" Target="../media/image308.png"/><Relationship Id="rId2" Type="http://schemas.openxmlformats.org/officeDocument/2006/relationships/hyperlink" Target="mailto:3.44MWh@0.5C" TargetMode="External"/><Relationship Id="rId16" Type="http://schemas.openxmlformats.org/officeDocument/2006/relationships/image" Target="../media/image3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0.png"/><Relationship Id="rId11" Type="http://schemas.openxmlformats.org/officeDocument/2006/relationships/image" Target="../media/image303.png"/><Relationship Id="rId5" Type="http://schemas.openxmlformats.org/officeDocument/2006/relationships/image" Target="../media/image299.png"/><Relationship Id="rId15" Type="http://schemas.openxmlformats.org/officeDocument/2006/relationships/image" Target="../media/image24.png"/><Relationship Id="rId10" Type="http://schemas.openxmlformats.org/officeDocument/2006/relationships/image" Target="../media/image302.png"/><Relationship Id="rId19" Type="http://schemas.openxmlformats.org/officeDocument/2006/relationships/image" Target="../media/image310.png"/><Relationship Id="rId4" Type="http://schemas.openxmlformats.org/officeDocument/2006/relationships/image" Target="../media/image298.png"/><Relationship Id="rId9" Type="http://schemas.openxmlformats.org/officeDocument/2006/relationships/hyperlink" Target="mailto:5.0MWh@0.5C" TargetMode="External"/><Relationship Id="rId14" Type="http://schemas.openxmlformats.org/officeDocument/2006/relationships/image" Target="../media/image30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4.png"/><Relationship Id="rId5" Type="http://schemas.openxmlformats.org/officeDocument/2006/relationships/image" Target="../media/image313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jpg"/><Relationship Id="rId13" Type="http://schemas.openxmlformats.org/officeDocument/2006/relationships/image" Target="../media/image323.jpg"/><Relationship Id="rId18" Type="http://schemas.openxmlformats.org/officeDocument/2006/relationships/image" Target="../media/image328.jpg"/><Relationship Id="rId3" Type="http://schemas.openxmlformats.org/officeDocument/2006/relationships/image" Target="../media/image307.png"/><Relationship Id="rId7" Type="http://schemas.openxmlformats.org/officeDocument/2006/relationships/image" Target="../media/image317.jpg"/><Relationship Id="rId12" Type="http://schemas.openxmlformats.org/officeDocument/2006/relationships/image" Target="../media/image322.jpg"/><Relationship Id="rId17" Type="http://schemas.openxmlformats.org/officeDocument/2006/relationships/image" Target="../media/image327.jpg"/><Relationship Id="rId2" Type="http://schemas.openxmlformats.org/officeDocument/2006/relationships/image" Target="../media/image24.png"/><Relationship Id="rId16" Type="http://schemas.openxmlformats.org/officeDocument/2006/relationships/image" Target="../media/image326.jpg"/><Relationship Id="rId20" Type="http://schemas.openxmlformats.org/officeDocument/2006/relationships/image" Target="../media/image3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6.jpg"/><Relationship Id="rId11" Type="http://schemas.openxmlformats.org/officeDocument/2006/relationships/image" Target="../media/image321.jpg"/><Relationship Id="rId5" Type="http://schemas.openxmlformats.org/officeDocument/2006/relationships/image" Target="../media/image315.jpg"/><Relationship Id="rId15" Type="http://schemas.openxmlformats.org/officeDocument/2006/relationships/image" Target="../media/image325.jpg"/><Relationship Id="rId10" Type="http://schemas.openxmlformats.org/officeDocument/2006/relationships/image" Target="../media/image320.jpg"/><Relationship Id="rId19" Type="http://schemas.openxmlformats.org/officeDocument/2006/relationships/image" Target="../media/image329.jpg"/><Relationship Id="rId4" Type="http://schemas.openxmlformats.org/officeDocument/2006/relationships/image" Target="../media/image308.png"/><Relationship Id="rId9" Type="http://schemas.openxmlformats.org/officeDocument/2006/relationships/image" Target="../media/image319.jpg"/><Relationship Id="rId14" Type="http://schemas.openxmlformats.org/officeDocument/2006/relationships/image" Target="../media/image324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339.jpg"/><Relationship Id="rId18" Type="http://schemas.openxmlformats.org/officeDocument/2006/relationships/image" Target="../media/image344.jpg"/><Relationship Id="rId3" Type="http://schemas.openxmlformats.org/officeDocument/2006/relationships/image" Target="../media/image307.png"/><Relationship Id="rId21" Type="http://schemas.openxmlformats.org/officeDocument/2006/relationships/image" Target="../media/image347.png"/><Relationship Id="rId7" Type="http://schemas.openxmlformats.org/officeDocument/2006/relationships/image" Target="../media/image333.jpg"/><Relationship Id="rId12" Type="http://schemas.openxmlformats.org/officeDocument/2006/relationships/image" Target="../media/image338.jpg"/><Relationship Id="rId17" Type="http://schemas.openxmlformats.org/officeDocument/2006/relationships/image" Target="../media/image343.jpg"/><Relationship Id="rId2" Type="http://schemas.openxmlformats.org/officeDocument/2006/relationships/image" Target="../media/image24.png"/><Relationship Id="rId16" Type="http://schemas.openxmlformats.org/officeDocument/2006/relationships/image" Target="../media/image342.jpg"/><Relationship Id="rId20" Type="http://schemas.openxmlformats.org/officeDocument/2006/relationships/image" Target="../media/image3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2.jpg"/><Relationship Id="rId11" Type="http://schemas.openxmlformats.org/officeDocument/2006/relationships/image" Target="../media/image337.jpg"/><Relationship Id="rId5" Type="http://schemas.openxmlformats.org/officeDocument/2006/relationships/image" Target="../media/image331.jpg"/><Relationship Id="rId15" Type="http://schemas.openxmlformats.org/officeDocument/2006/relationships/image" Target="../media/image341.jpg"/><Relationship Id="rId10" Type="http://schemas.openxmlformats.org/officeDocument/2006/relationships/image" Target="../media/image336.jpg"/><Relationship Id="rId19" Type="http://schemas.openxmlformats.org/officeDocument/2006/relationships/image" Target="../media/image345.jpg"/><Relationship Id="rId4" Type="http://schemas.openxmlformats.org/officeDocument/2006/relationships/image" Target="../media/image308.png"/><Relationship Id="rId9" Type="http://schemas.openxmlformats.org/officeDocument/2006/relationships/image" Target="../media/image335.jpg"/><Relationship Id="rId14" Type="http://schemas.openxmlformats.org/officeDocument/2006/relationships/image" Target="../media/image34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3.jp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24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39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jp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g"/><Relationship Id="rId7" Type="http://schemas.openxmlformats.org/officeDocument/2006/relationships/image" Target="../media/image80.jpg"/><Relationship Id="rId12" Type="http://schemas.openxmlformats.org/officeDocument/2006/relationships/image" Target="../media/image8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11" Type="http://schemas.openxmlformats.org/officeDocument/2006/relationships/image" Target="../media/image83.png"/><Relationship Id="rId5" Type="http://schemas.openxmlformats.org/officeDocument/2006/relationships/image" Target="../media/image78.jpg"/><Relationship Id="rId10" Type="http://schemas.openxmlformats.org/officeDocument/2006/relationships/image" Target="../media/image24.png"/><Relationship Id="rId4" Type="http://schemas.openxmlformats.org/officeDocument/2006/relationships/image" Target="../media/image77.jpg"/><Relationship Id="rId9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jpg"/><Relationship Id="rId39" Type="http://schemas.openxmlformats.org/officeDocument/2006/relationships/image" Target="../media/image119.png"/><Relationship Id="rId21" Type="http://schemas.openxmlformats.org/officeDocument/2006/relationships/image" Target="../media/image104.png"/><Relationship Id="rId34" Type="http://schemas.openxmlformats.org/officeDocument/2006/relationships/image" Target="../media/image114.png"/><Relationship Id="rId42" Type="http://schemas.openxmlformats.org/officeDocument/2006/relationships/image" Target="../media/image122.png"/><Relationship Id="rId47" Type="http://schemas.openxmlformats.org/officeDocument/2006/relationships/image" Target="../media/image127.png"/><Relationship Id="rId50" Type="http://schemas.openxmlformats.org/officeDocument/2006/relationships/image" Target="../media/image130.png"/><Relationship Id="rId55" Type="http://schemas.openxmlformats.org/officeDocument/2006/relationships/image" Target="../media/image135.png"/><Relationship Id="rId7" Type="http://schemas.openxmlformats.org/officeDocument/2006/relationships/image" Target="../media/image90.png"/><Relationship Id="rId2" Type="http://schemas.openxmlformats.org/officeDocument/2006/relationships/image" Target="../media/image85.jpg"/><Relationship Id="rId16" Type="http://schemas.openxmlformats.org/officeDocument/2006/relationships/image" Target="../media/image99.png"/><Relationship Id="rId29" Type="http://schemas.openxmlformats.org/officeDocument/2006/relationships/image" Target="../media/image112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32" Type="http://schemas.openxmlformats.org/officeDocument/2006/relationships/image" Target="../media/image83.png"/><Relationship Id="rId37" Type="http://schemas.openxmlformats.org/officeDocument/2006/relationships/image" Target="../media/image117.png"/><Relationship Id="rId40" Type="http://schemas.openxmlformats.org/officeDocument/2006/relationships/image" Target="../media/image120.png"/><Relationship Id="rId45" Type="http://schemas.openxmlformats.org/officeDocument/2006/relationships/image" Target="../media/image125.jpg"/><Relationship Id="rId53" Type="http://schemas.openxmlformats.org/officeDocument/2006/relationships/image" Target="../media/image133.png"/><Relationship Id="rId58" Type="http://schemas.openxmlformats.org/officeDocument/2006/relationships/image" Target="../media/image138.png"/><Relationship Id="rId5" Type="http://schemas.openxmlformats.org/officeDocument/2006/relationships/image" Target="../media/image88.png"/><Relationship Id="rId61" Type="http://schemas.openxmlformats.org/officeDocument/2006/relationships/image" Target="../media/image141.png"/><Relationship Id="rId19" Type="http://schemas.openxmlformats.org/officeDocument/2006/relationships/image" Target="../media/image10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jpg"/><Relationship Id="rId30" Type="http://schemas.openxmlformats.org/officeDocument/2006/relationships/image" Target="../media/image113.jpg"/><Relationship Id="rId35" Type="http://schemas.openxmlformats.org/officeDocument/2006/relationships/image" Target="../media/image115.jpg"/><Relationship Id="rId43" Type="http://schemas.openxmlformats.org/officeDocument/2006/relationships/image" Target="../media/image123.png"/><Relationship Id="rId48" Type="http://schemas.openxmlformats.org/officeDocument/2006/relationships/image" Target="../media/image128.png"/><Relationship Id="rId56" Type="http://schemas.openxmlformats.org/officeDocument/2006/relationships/image" Target="../media/image136.png"/><Relationship Id="rId8" Type="http://schemas.openxmlformats.org/officeDocument/2006/relationships/image" Target="../media/image91.png"/><Relationship Id="rId51" Type="http://schemas.openxmlformats.org/officeDocument/2006/relationships/image" Target="../media/image131.png"/><Relationship Id="rId3" Type="http://schemas.openxmlformats.org/officeDocument/2006/relationships/image" Target="../media/image86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33" Type="http://schemas.openxmlformats.org/officeDocument/2006/relationships/image" Target="../media/image84.png"/><Relationship Id="rId38" Type="http://schemas.openxmlformats.org/officeDocument/2006/relationships/image" Target="../media/image118.jpg"/><Relationship Id="rId46" Type="http://schemas.openxmlformats.org/officeDocument/2006/relationships/image" Target="../media/image126.png"/><Relationship Id="rId59" Type="http://schemas.openxmlformats.org/officeDocument/2006/relationships/image" Target="../media/image139.png"/><Relationship Id="rId20" Type="http://schemas.openxmlformats.org/officeDocument/2006/relationships/image" Target="../media/image103.png"/><Relationship Id="rId41" Type="http://schemas.openxmlformats.org/officeDocument/2006/relationships/image" Target="../media/image121.png"/><Relationship Id="rId54" Type="http://schemas.openxmlformats.org/officeDocument/2006/relationships/image" Target="../media/image134.png"/><Relationship Id="rId62" Type="http://schemas.openxmlformats.org/officeDocument/2006/relationships/image" Target="../media/image1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111.jpg"/><Relationship Id="rId36" Type="http://schemas.openxmlformats.org/officeDocument/2006/relationships/image" Target="../media/image116.png"/><Relationship Id="rId49" Type="http://schemas.openxmlformats.org/officeDocument/2006/relationships/image" Target="../media/image129.png"/><Relationship Id="rId57" Type="http://schemas.openxmlformats.org/officeDocument/2006/relationships/image" Target="../media/image137.png"/><Relationship Id="rId10" Type="http://schemas.openxmlformats.org/officeDocument/2006/relationships/image" Target="../media/image93.png"/><Relationship Id="rId31" Type="http://schemas.openxmlformats.org/officeDocument/2006/relationships/image" Target="../media/image24.png"/><Relationship Id="rId44" Type="http://schemas.openxmlformats.org/officeDocument/2006/relationships/image" Target="../media/image124.png"/><Relationship Id="rId52" Type="http://schemas.openxmlformats.org/officeDocument/2006/relationships/image" Target="../media/image132.png"/><Relationship Id="rId60" Type="http://schemas.openxmlformats.org/officeDocument/2006/relationships/image" Target="../media/image140.jp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83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2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jp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84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12" Type="http://schemas.openxmlformats.org/officeDocument/2006/relationships/image" Target="../media/image83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3176250" cy="9396095"/>
            <a:chOff x="0" y="12"/>
            <a:chExt cx="13176250" cy="9396095"/>
          </a:xfrm>
        </p:grpSpPr>
        <p:sp>
          <p:nvSpPr>
            <p:cNvPr id="3" name="object 3"/>
            <p:cNvSpPr/>
            <p:nvPr/>
          </p:nvSpPr>
          <p:spPr>
            <a:xfrm>
              <a:off x="6587985" y="12"/>
              <a:ext cx="6588125" cy="9396095"/>
            </a:xfrm>
            <a:custGeom>
              <a:avLst/>
              <a:gdLst/>
              <a:ahLst/>
              <a:cxnLst/>
              <a:rect l="l" t="t" r="r" b="b"/>
              <a:pathLst>
                <a:path w="6588125" h="9396095">
                  <a:moveTo>
                    <a:pt x="6587998" y="0"/>
                  </a:moveTo>
                  <a:lnTo>
                    <a:pt x="0" y="0"/>
                  </a:lnTo>
                  <a:lnTo>
                    <a:pt x="0" y="9395993"/>
                  </a:lnTo>
                  <a:lnTo>
                    <a:pt x="6587998" y="9395993"/>
                  </a:lnTo>
                  <a:lnTo>
                    <a:pt x="6587998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29817" y="4546266"/>
              <a:ext cx="11426190" cy="4128770"/>
            </a:xfrm>
            <a:custGeom>
              <a:avLst/>
              <a:gdLst/>
              <a:ahLst/>
              <a:cxnLst/>
              <a:rect l="l" t="t" r="r" b="b"/>
              <a:pathLst>
                <a:path w="11426190" h="4128770">
                  <a:moveTo>
                    <a:pt x="4545660" y="0"/>
                  </a:moveTo>
                  <a:lnTo>
                    <a:pt x="11425618" y="1681048"/>
                  </a:lnTo>
                  <a:lnTo>
                    <a:pt x="7024115" y="4128617"/>
                  </a:lnTo>
                  <a:lnTo>
                    <a:pt x="0" y="1762785"/>
                  </a:lnTo>
                  <a:lnTo>
                    <a:pt x="454566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08249" y="4680775"/>
              <a:ext cx="10697210" cy="3853815"/>
            </a:xfrm>
            <a:custGeom>
              <a:avLst/>
              <a:gdLst/>
              <a:ahLst/>
              <a:cxnLst/>
              <a:rect l="l" t="t" r="r" b="b"/>
              <a:pathLst>
                <a:path w="10697210" h="3853815">
                  <a:moveTo>
                    <a:pt x="4175594" y="0"/>
                  </a:moveTo>
                  <a:lnTo>
                    <a:pt x="10697070" y="1593519"/>
                  </a:lnTo>
                  <a:lnTo>
                    <a:pt x="6632816" y="3853802"/>
                  </a:lnTo>
                  <a:lnTo>
                    <a:pt x="0" y="1619262"/>
                  </a:lnTo>
                  <a:lnTo>
                    <a:pt x="4175594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86030" y="4815285"/>
              <a:ext cx="9970135" cy="3579495"/>
            </a:xfrm>
            <a:custGeom>
              <a:avLst/>
              <a:gdLst/>
              <a:ahLst/>
              <a:cxnLst/>
              <a:rect l="l" t="t" r="r" b="b"/>
              <a:pathLst>
                <a:path w="9970135" h="3579495">
                  <a:moveTo>
                    <a:pt x="3806825" y="0"/>
                  </a:moveTo>
                  <a:lnTo>
                    <a:pt x="9969817" y="1505991"/>
                  </a:lnTo>
                  <a:lnTo>
                    <a:pt x="6242164" y="3578987"/>
                  </a:lnTo>
                  <a:lnTo>
                    <a:pt x="0" y="1476387"/>
                  </a:lnTo>
                  <a:lnTo>
                    <a:pt x="3806825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63812" y="4949799"/>
              <a:ext cx="9243060" cy="3305175"/>
            </a:xfrm>
            <a:custGeom>
              <a:avLst/>
              <a:gdLst/>
              <a:ahLst/>
              <a:cxnLst/>
              <a:rect l="l" t="t" r="r" b="b"/>
              <a:pathLst>
                <a:path w="9243060" h="3305175">
                  <a:moveTo>
                    <a:pt x="1225384" y="1085735"/>
                  </a:moveTo>
                  <a:lnTo>
                    <a:pt x="899731" y="984681"/>
                  </a:lnTo>
                  <a:lnTo>
                    <a:pt x="0" y="1333512"/>
                  </a:lnTo>
                  <a:lnTo>
                    <a:pt x="323075" y="1442275"/>
                  </a:lnTo>
                  <a:lnTo>
                    <a:pt x="1225384" y="1085735"/>
                  </a:lnTo>
                  <a:close/>
                </a:path>
                <a:path w="9243060" h="3305175">
                  <a:moveTo>
                    <a:pt x="1607680" y="1204150"/>
                  </a:moveTo>
                  <a:lnTo>
                    <a:pt x="1271727" y="1099896"/>
                  </a:lnTo>
                  <a:lnTo>
                    <a:pt x="369417" y="1457731"/>
                  </a:lnTo>
                  <a:lnTo>
                    <a:pt x="703440" y="1570355"/>
                  </a:lnTo>
                  <a:lnTo>
                    <a:pt x="1607680" y="1204150"/>
                  </a:lnTo>
                  <a:close/>
                </a:path>
                <a:path w="9243060" h="3305175">
                  <a:moveTo>
                    <a:pt x="2002193" y="1326438"/>
                  </a:moveTo>
                  <a:lnTo>
                    <a:pt x="1655953" y="1218958"/>
                  </a:lnTo>
                  <a:lnTo>
                    <a:pt x="751065" y="1586445"/>
                  </a:lnTo>
                  <a:lnTo>
                    <a:pt x="1095387" y="1702295"/>
                  </a:lnTo>
                  <a:lnTo>
                    <a:pt x="2002193" y="1326438"/>
                  </a:lnTo>
                  <a:close/>
                </a:path>
                <a:path w="9243060" h="3305175">
                  <a:moveTo>
                    <a:pt x="2123198" y="730478"/>
                  </a:moveTo>
                  <a:lnTo>
                    <a:pt x="1795614" y="637159"/>
                  </a:lnTo>
                  <a:lnTo>
                    <a:pt x="949934" y="964742"/>
                  </a:lnTo>
                  <a:lnTo>
                    <a:pt x="1275600" y="1065784"/>
                  </a:lnTo>
                  <a:lnTo>
                    <a:pt x="2123198" y="730478"/>
                  </a:lnTo>
                  <a:close/>
                </a:path>
                <a:path w="9243060" h="3305175">
                  <a:moveTo>
                    <a:pt x="2409583" y="1452575"/>
                  </a:moveTo>
                  <a:lnTo>
                    <a:pt x="2051761" y="1341882"/>
                  </a:lnTo>
                  <a:lnTo>
                    <a:pt x="1144943" y="1719021"/>
                  </a:lnTo>
                  <a:lnTo>
                    <a:pt x="1500200" y="1838731"/>
                  </a:lnTo>
                  <a:lnTo>
                    <a:pt x="2409583" y="1452575"/>
                  </a:lnTo>
                  <a:close/>
                </a:path>
                <a:path w="9243060" h="3305175">
                  <a:moveTo>
                    <a:pt x="2508059" y="839876"/>
                  </a:moveTo>
                  <a:lnTo>
                    <a:pt x="2170176" y="743978"/>
                  </a:lnTo>
                  <a:lnTo>
                    <a:pt x="1322565" y="1079931"/>
                  </a:lnTo>
                  <a:lnTo>
                    <a:pt x="1658518" y="1183551"/>
                  </a:lnTo>
                  <a:lnTo>
                    <a:pt x="2508059" y="839876"/>
                  </a:lnTo>
                  <a:close/>
                </a:path>
                <a:path w="9243060" h="3305175">
                  <a:moveTo>
                    <a:pt x="2829852" y="1583220"/>
                  </a:moveTo>
                  <a:lnTo>
                    <a:pt x="2460434" y="1468666"/>
                  </a:lnTo>
                  <a:lnTo>
                    <a:pt x="1551686" y="1856105"/>
                  </a:lnTo>
                  <a:lnTo>
                    <a:pt x="1919173" y="1979676"/>
                  </a:lnTo>
                  <a:lnTo>
                    <a:pt x="2829852" y="1583220"/>
                  </a:lnTo>
                  <a:close/>
                </a:path>
                <a:path w="9243060" h="3305175">
                  <a:moveTo>
                    <a:pt x="2903867" y="953147"/>
                  </a:moveTo>
                  <a:lnTo>
                    <a:pt x="2555684" y="854036"/>
                  </a:lnTo>
                  <a:lnTo>
                    <a:pt x="1706791" y="1198359"/>
                  </a:lnTo>
                  <a:lnTo>
                    <a:pt x="2053043" y="1305839"/>
                  </a:lnTo>
                  <a:lnTo>
                    <a:pt x="2903867" y="953147"/>
                  </a:lnTo>
                  <a:close/>
                </a:path>
                <a:path w="9243060" h="3305175">
                  <a:moveTo>
                    <a:pt x="2968879" y="395808"/>
                  </a:moveTo>
                  <a:lnTo>
                    <a:pt x="2640647" y="309562"/>
                  </a:lnTo>
                  <a:lnTo>
                    <a:pt x="1843239" y="618490"/>
                  </a:lnTo>
                  <a:lnTo>
                    <a:pt x="2170823" y="711809"/>
                  </a:lnTo>
                  <a:lnTo>
                    <a:pt x="2968879" y="395808"/>
                  </a:lnTo>
                  <a:close/>
                </a:path>
                <a:path w="9243060" h="3305175">
                  <a:moveTo>
                    <a:pt x="3264281" y="1717725"/>
                  </a:moveTo>
                  <a:lnTo>
                    <a:pt x="2882633" y="1599311"/>
                  </a:lnTo>
                  <a:lnTo>
                    <a:pt x="1971954" y="1997684"/>
                  </a:lnTo>
                  <a:lnTo>
                    <a:pt x="2352319" y="2125764"/>
                  </a:lnTo>
                  <a:lnTo>
                    <a:pt x="3264281" y="1717725"/>
                  </a:lnTo>
                  <a:close/>
                </a:path>
                <a:path w="9243060" h="3305175">
                  <a:moveTo>
                    <a:pt x="3311906" y="1069644"/>
                  </a:moveTo>
                  <a:lnTo>
                    <a:pt x="2953423" y="967320"/>
                  </a:lnTo>
                  <a:lnTo>
                    <a:pt x="2102599" y="1320647"/>
                  </a:lnTo>
                  <a:lnTo>
                    <a:pt x="2460434" y="1431340"/>
                  </a:lnTo>
                  <a:lnTo>
                    <a:pt x="3311906" y="1069644"/>
                  </a:lnTo>
                  <a:close/>
                </a:path>
                <a:path w="9243060" h="3305175">
                  <a:moveTo>
                    <a:pt x="3354387" y="497497"/>
                  </a:moveTo>
                  <a:lnTo>
                    <a:pt x="3015856" y="408038"/>
                  </a:lnTo>
                  <a:lnTo>
                    <a:pt x="2217813" y="724674"/>
                  </a:lnTo>
                  <a:lnTo>
                    <a:pt x="2555049" y="820572"/>
                  </a:lnTo>
                  <a:lnTo>
                    <a:pt x="3354387" y="497497"/>
                  </a:lnTo>
                  <a:close/>
                </a:path>
                <a:path w="9243060" h="3305175">
                  <a:moveTo>
                    <a:pt x="3712857" y="1857387"/>
                  </a:moveTo>
                  <a:lnTo>
                    <a:pt x="3318332" y="1735112"/>
                  </a:lnTo>
                  <a:lnTo>
                    <a:pt x="2406370" y="2143785"/>
                  </a:lnTo>
                  <a:lnTo>
                    <a:pt x="2800248" y="2276360"/>
                  </a:lnTo>
                  <a:lnTo>
                    <a:pt x="3712857" y="1857387"/>
                  </a:lnTo>
                  <a:close/>
                </a:path>
                <a:path w="9243060" h="3305175">
                  <a:moveTo>
                    <a:pt x="3732809" y="1189990"/>
                  </a:moveTo>
                  <a:lnTo>
                    <a:pt x="3363391" y="1084440"/>
                  </a:lnTo>
                  <a:lnTo>
                    <a:pt x="2511285" y="1446784"/>
                  </a:lnTo>
                  <a:lnTo>
                    <a:pt x="2880703" y="1561338"/>
                  </a:lnTo>
                  <a:lnTo>
                    <a:pt x="3732809" y="1189990"/>
                  </a:lnTo>
                  <a:close/>
                </a:path>
                <a:path w="9243060" h="3305175">
                  <a:moveTo>
                    <a:pt x="3750830" y="601751"/>
                  </a:moveTo>
                  <a:lnTo>
                    <a:pt x="3402647" y="510362"/>
                  </a:lnTo>
                  <a:lnTo>
                    <a:pt x="2603309" y="834732"/>
                  </a:lnTo>
                  <a:lnTo>
                    <a:pt x="2951492" y="933196"/>
                  </a:lnTo>
                  <a:lnTo>
                    <a:pt x="3750830" y="601751"/>
                  </a:lnTo>
                  <a:close/>
                </a:path>
                <a:path w="9243060" h="3305175">
                  <a:moveTo>
                    <a:pt x="3766921" y="80454"/>
                  </a:moveTo>
                  <a:lnTo>
                    <a:pt x="3438042" y="0"/>
                  </a:lnTo>
                  <a:lnTo>
                    <a:pt x="2685046" y="292188"/>
                  </a:lnTo>
                  <a:lnTo>
                    <a:pt x="3013913" y="378434"/>
                  </a:lnTo>
                  <a:lnTo>
                    <a:pt x="3766921" y="80454"/>
                  </a:lnTo>
                  <a:close/>
                </a:path>
                <a:path w="9243060" h="3305175">
                  <a:moveTo>
                    <a:pt x="4152430" y="174409"/>
                  </a:moveTo>
                  <a:lnTo>
                    <a:pt x="3813899" y="92024"/>
                  </a:lnTo>
                  <a:lnTo>
                    <a:pt x="3060903" y="390652"/>
                  </a:lnTo>
                  <a:lnTo>
                    <a:pt x="3399434" y="479475"/>
                  </a:lnTo>
                  <a:lnTo>
                    <a:pt x="4152430" y="174409"/>
                  </a:lnTo>
                  <a:close/>
                </a:path>
                <a:path w="9243060" h="3305175">
                  <a:moveTo>
                    <a:pt x="4159516" y="709879"/>
                  </a:moveTo>
                  <a:lnTo>
                    <a:pt x="3801033" y="615264"/>
                  </a:lnTo>
                  <a:lnTo>
                    <a:pt x="3001048" y="947356"/>
                  </a:lnTo>
                  <a:lnTo>
                    <a:pt x="3359531" y="1049045"/>
                  </a:lnTo>
                  <a:lnTo>
                    <a:pt x="4159516" y="709879"/>
                  </a:lnTo>
                  <a:close/>
                </a:path>
                <a:path w="9243060" h="3305175">
                  <a:moveTo>
                    <a:pt x="4167225" y="1313561"/>
                  </a:moveTo>
                  <a:lnTo>
                    <a:pt x="3786225" y="1204798"/>
                  </a:lnTo>
                  <a:lnTo>
                    <a:pt x="2933471" y="1577428"/>
                  </a:lnTo>
                  <a:lnTo>
                    <a:pt x="3315119" y="1695208"/>
                  </a:lnTo>
                  <a:lnTo>
                    <a:pt x="4167225" y="1313561"/>
                  </a:lnTo>
                  <a:close/>
                </a:path>
                <a:path w="9243060" h="3305175">
                  <a:moveTo>
                    <a:pt x="4176877" y="2000910"/>
                  </a:moveTo>
                  <a:lnTo>
                    <a:pt x="3768852" y="1874774"/>
                  </a:lnTo>
                  <a:lnTo>
                    <a:pt x="2856242" y="2295677"/>
                  </a:lnTo>
                  <a:lnTo>
                    <a:pt x="3263633" y="2432761"/>
                  </a:lnTo>
                  <a:lnTo>
                    <a:pt x="4176877" y="2000910"/>
                  </a:lnTo>
                  <a:close/>
                </a:path>
                <a:path w="9243060" h="3305175">
                  <a:moveTo>
                    <a:pt x="4548886" y="271589"/>
                  </a:moveTo>
                  <a:lnTo>
                    <a:pt x="4200702" y="186639"/>
                  </a:lnTo>
                  <a:lnTo>
                    <a:pt x="3447707" y="492340"/>
                  </a:lnTo>
                  <a:lnTo>
                    <a:pt x="3795890" y="583730"/>
                  </a:lnTo>
                  <a:lnTo>
                    <a:pt x="4548886" y="271589"/>
                  </a:lnTo>
                  <a:close/>
                </a:path>
                <a:path w="9243060" h="3305175">
                  <a:moveTo>
                    <a:pt x="4580420" y="820572"/>
                  </a:moveTo>
                  <a:lnTo>
                    <a:pt x="4211002" y="723392"/>
                  </a:lnTo>
                  <a:lnTo>
                    <a:pt x="3411016" y="1063853"/>
                  </a:lnTo>
                  <a:lnTo>
                    <a:pt x="3780434" y="1168755"/>
                  </a:lnTo>
                  <a:lnTo>
                    <a:pt x="4580420" y="820572"/>
                  </a:lnTo>
                  <a:close/>
                </a:path>
                <a:path w="9243060" h="3305175">
                  <a:moveTo>
                    <a:pt x="4615815" y="1441640"/>
                  </a:moveTo>
                  <a:lnTo>
                    <a:pt x="4221937" y="1329651"/>
                  </a:lnTo>
                  <a:lnTo>
                    <a:pt x="3369830" y="1711947"/>
                  </a:lnTo>
                  <a:lnTo>
                    <a:pt x="3763708" y="1833575"/>
                  </a:lnTo>
                  <a:lnTo>
                    <a:pt x="4615815" y="1441640"/>
                  </a:lnTo>
                  <a:close/>
                </a:path>
                <a:path w="9243060" h="3305175">
                  <a:moveTo>
                    <a:pt x="4657001" y="2150224"/>
                  </a:moveTo>
                  <a:lnTo>
                    <a:pt x="4235450" y="2018931"/>
                  </a:lnTo>
                  <a:lnTo>
                    <a:pt x="3322205" y="2452713"/>
                  </a:lnTo>
                  <a:lnTo>
                    <a:pt x="3744404" y="2594940"/>
                  </a:lnTo>
                  <a:lnTo>
                    <a:pt x="4657001" y="2150224"/>
                  </a:lnTo>
                  <a:close/>
                </a:path>
                <a:path w="9243060" h="3305175">
                  <a:moveTo>
                    <a:pt x="4956264" y="371348"/>
                  </a:moveTo>
                  <a:lnTo>
                    <a:pt x="4598428" y="283819"/>
                  </a:lnTo>
                  <a:lnTo>
                    <a:pt x="3845433" y="596607"/>
                  </a:lnTo>
                  <a:lnTo>
                    <a:pt x="4203916" y="690562"/>
                  </a:lnTo>
                  <a:lnTo>
                    <a:pt x="4956264" y="371348"/>
                  </a:lnTo>
                  <a:close/>
                </a:path>
                <a:path w="9243060" h="3305175">
                  <a:moveTo>
                    <a:pt x="5014188" y="935139"/>
                  </a:moveTo>
                  <a:lnTo>
                    <a:pt x="4633188" y="834732"/>
                  </a:lnTo>
                  <a:lnTo>
                    <a:pt x="3833850" y="1184198"/>
                  </a:lnTo>
                  <a:lnTo>
                    <a:pt x="4215498" y="1292326"/>
                  </a:lnTo>
                  <a:lnTo>
                    <a:pt x="5014188" y="935139"/>
                  </a:lnTo>
                  <a:close/>
                </a:path>
                <a:path w="9243060" h="3305175">
                  <a:moveTo>
                    <a:pt x="5079200" y="1574215"/>
                  </a:moveTo>
                  <a:lnTo>
                    <a:pt x="4672457" y="1457731"/>
                  </a:lnTo>
                  <a:lnTo>
                    <a:pt x="3820337" y="1850961"/>
                  </a:lnTo>
                  <a:lnTo>
                    <a:pt x="4227728" y="1977097"/>
                  </a:lnTo>
                  <a:lnTo>
                    <a:pt x="5079200" y="1574215"/>
                  </a:lnTo>
                  <a:close/>
                </a:path>
                <a:path w="9243060" h="3305175">
                  <a:moveTo>
                    <a:pt x="5153850" y="2304046"/>
                  </a:moveTo>
                  <a:lnTo>
                    <a:pt x="4717504" y="2168893"/>
                  </a:lnTo>
                  <a:lnTo>
                    <a:pt x="3804894" y="2614892"/>
                  </a:lnTo>
                  <a:lnTo>
                    <a:pt x="4241889" y="2762275"/>
                  </a:lnTo>
                  <a:lnTo>
                    <a:pt x="5153850" y="2304046"/>
                  </a:lnTo>
                  <a:close/>
                </a:path>
                <a:path w="9243060" h="3305175">
                  <a:moveTo>
                    <a:pt x="5376519" y="473684"/>
                  </a:moveTo>
                  <a:lnTo>
                    <a:pt x="5007749" y="383578"/>
                  </a:lnTo>
                  <a:lnTo>
                    <a:pt x="4255401" y="704088"/>
                  </a:lnTo>
                  <a:lnTo>
                    <a:pt x="4624819" y="801268"/>
                  </a:lnTo>
                  <a:lnTo>
                    <a:pt x="5376519" y="473684"/>
                  </a:lnTo>
                  <a:close/>
                </a:path>
                <a:path w="9243060" h="3305175">
                  <a:moveTo>
                    <a:pt x="5461482" y="1052906"/>
                  </a:moveTo>
                  <a:lnTo>
                    <a:pt x="5068900" y="949286"/>
                  </a:lnTo>
                  <a:lnTo>
                    <a:pt x="4269562" y="1307769"/>
                  </a:lnTo>
                  <a:lnTo>
                    <a:pt x="4664087" y="1419758"/>
                  </a:lnTo>
                  <a:lnTo>
                    <a:pt x="5461482" y="1052906"/>
                  </a:lnTo>
                  <a:close/>
                </a:path>
                <a:path w="9243060" h="3305175">
                  <a:moveTo>
                    <a:pt x="5558663" y="1710664"/>
                  </a:moveTo>
                  <a:lnTo>
                    <a:pt x="5137759" y="1590954"/>
                  </a:lnTo>
                  <a:lnTo>
                    <a:pt x="4286288" y="1995131"/>
                  </a:lnTo>
                  <a:lnTo>
                    <a:pt x="4707839" y="2125129"/>
                  </a:lnTo>
                  <a:lnTo>
                    <a:pt x="5558663" y="1710664"/>
                  </a:lnTo>
                  <a:close/>
                </a:path>
                <a:path w="9243060" h="3305175">
                  <a:moveTo>
                    <a:pt x="5669369" y="2463660"/>
                  </a:moveTo>
                  <a:lnTo>
                    <a:pt x="5216918" y="2323363"/>
                  </a:lnTo>
                  <a:lnTo>
                    <a:pt x="4304957" y="2783522"/>
                  </a:lnTo>
                  <a:lnTo>
                    <a:pt x="4758690" y="2936049"/>
                  </a:lnTo>
                  <a:lnTo>
                    <a:pt x="5669369" y="2463660"/>
                  </a:lnTo>
                  <a:close/>
                </a:path>
                <a:path w="9243060" h="3305175">
                  <a:moveTo>
                    <a:pt x="5809018" y="579869"/>
                  </a:moveTo>
                  <a:lnTo>
                    <a:pt x="5429301" y="486549"/>
                  </a:lnTo>
                  <a:lnTo>
                    <a:pt x="4678235" y="815416"/>
                  </a:lnTo>
                  <a:lnTo>
                    <a:pt x="5059235" y="915174"/>
                  </a:lnTo>
                  <a:lnTo>
                    <a:pt x="5809018" y="579869"/>
                  </a:lnTo>
                  <a:close/>
                </a:path>
                <a:path w="9243060" h="3305175">
                  <a:moveTo>
                    <a:pt x="5923585" y="1175181"/>
                  </a:moveTo>
                  <a:lnTo>
                    <a:pt x="5518124" y="1067714"/>
                  </a:lnTo>
                  <a:lnTo>
                    <a:pt x="4720082" y="1435836"/>
                  </a:lnTo>
                  <a:lnTo>
                    <a:pt x="5126825" y="1551686"/>
                  </a:lnTo>
                  <a:lnTo>
                    <a:pt x="5923585" y="1175181"/>
                  </a:lnTo>
                  <a:close/>
                </a:path>
                <a:path w="9243060" h="3305175">
                  <a:moveTo>
                    <a:pt x="6053582" y="1852244"/>
                  </a:moveTo>
                  <a:lnTo>
                    <a:pt x="5618518" y="1728038"/>
                  </a:lnTo>
                  <a:lnTo>
                    <a:pt x="4768342" y="2143785"/>
                  </a:lnTo>
                  <a:lnTo>
                    <a:pt x="5204688" y="2278303"/>
                  </a:lnTo>
                  <a:lnTo>
                    <a:pt x="6053582" y="1852244"/>
                  </a:lnTo>
                  <a:close/>
                </a:path>
                <a:path w="9243060" h="3305175">
                  <a:moveTo>
                    <a:pt x="6202896" y="2629700"/>
                  </a:moveTo>
                  <a:lnTo>
                    <a:pt x="5733720" y="2484247"/>
                  </a:lnTo>
                  <a:lnTo>
                    <a:pt x="4823688" y="2958579"/>
                  </a:lnTo>
                  <a:lnTo>
                    <a:pt x="5294795" y="3116897"/>
                  </a:lnTo>
                  <a:lnTo>
                    <a:pt x="6202896" y="2629700"/>
                  </a:lnTo>
                  <a:close/>
                </a:path>
                <a:path w="9243060" h="3305175">
                  <a:moveTo>
                    <a:pt x="6255029" y="688644"/>
                  </a:moveTo>
                  <a:lnTo>
                    <a:pt x="5863729" y="592747"/>
                  </a:lnTo>
                  <a:lnTo>
                    <a:pt x="5113312" y="929347"/>
                  </a:lnTo>
                  <a:lnTo>
                    <a:pt x="5506542" y="1032319"/>
                  </a:lnTo>
                  <a:lnTo>
                    <a:pt x="6255029" y="688644"/>
                  </a:lnTo>
                  <a:close/>
                </a:path>
                <a:path w="9243060" h="3305175">
                  <a:moveTo>
                    <a:pt x="6400482" y="1300695"/>
                  </a:moveTo>
                  <a:lnTo>
                    <a:pt x="5981497" y="1189990"/>
                  </a:lnTo>
                  <a:lnTo>
                    <a:pt x="5185384" y="1568424"/>
                  </a:lnTo>
                  <a:lnTo>
                    <a:pt x="5605653" y="1687487"/>
                  </a:lnTo>
                  <a:lnTo>
                    <a:pt x="6400482" y="1300695"/>
                  </a:lnTo>
                  <a:close/>
                </a:path>
                <a:path w="9243060" h="3305175">
                  <a:moveTo>
                    <a:pt x="6565887" y="1998332"/>
                  </a:moveTo>
                  <a:lnTo>
                    <a:pt x="6116015" y="1869617"/>
                  </a:lnTo>
                  <a:lnTo>
                    <a:pt x="5267769" y="2297607"/>
                  </a:lnTo>
                  <a:lnTo>
                    <a:pt x="5719572" y="2437257"/>
                  </a:lnTo>
                  <a:lnTo>
                    <a:pt x="6565887" y="1998332"/>
                  </a:lnTo>
                  <a:close/>
                </a:path>
                <a:path w="9243060" h="3305175">
                  <a:moveTo>
                    <a:pt x="6714553" y="800620"/>
                  </a:moveTo>
                  <a:lnTo>
                    <a:pt x="6311023" y="702157"/>
                  </a:lnTo>
                  <a:lnTo>
                    <a:pt x="5562536" y="1047115"/>
                  </a:lnTo>
                  <a:lnTo>
                    <a:pt x="5967996" y="1153947"/>
                  </a:lnTo>
                  <a:lnTo>
                    <a:pt x="6714553" y="800620"/>
                  </a:lnTo>
                  <a:close/>
                </a:path>
                <a:path w="9243060" h="3305175">
                  <a:moveTo>
                    <a:pt x="6756387" y="2800883"/>
                  </a:moveTo>
                  <a:lnTo>
                    <a:pt x="6269825" y="2650286"/>
                  </a:lnTo>
                  <a:lnTo>
                    <a:pt x="5362372" y="3139414"/>
                  </a:lnTo>
                  <a:lnTo>
                    <a:pt x="5851499" y="3304819"/>
                  </a:lnTo>
                  <a:lnTo>
                    <a:pt x="6756387" y="2800883"/>
                  </a:lnTo>
                  <a:close/>
                </a:path>
                <a:path w="9243060" h="3305175">
                  <a:moveTo>
                    <a:pt x="6892823" y="1430693"/>
                  </a:moveTo>
                  <a:lnTo>
                    <a:pt x="6460325" y="1316139"/>
                  </a:lnTo>
                  <a:lnTo>
                    <a:pt x="5666143" y="1704860"/>
                  </a:lnTo>
                  <a:lnTo>
                    <a:pt x="6101207" y="1828431"/>
                  </a:lnTo>
                  <a:lnTo>
                    <a:pt x="6892823" y="1430693"/>
                  </a:lnTo>
                  <a:close/>
                </a:path>
                <a:path w="9243060" h="3305175">
                  <a:moveTo>
                    <a:pt x="7096201" y="2149589"/>
                  </a:moveTo>
                  <a:lnTo>
                    <a:pt x="6630238" y="2017014"/>
                  </a:lnTo>
                  <a:lnTo>
                    <a:pt x="5784570" y="2457869"/>
                  </a:lnTo>
                  <a:lnTo>
                    <a:pt x="6253746" y="2602026"/>
                  </a:lnTo>
                  <a:lnTo>
                    <a:pt x="7096201" y="2149589"/>
                  </a:lnTo>
                  <a:close/>
                </a:path>
                <a:path w="9243060" h="3305175">
                  <a:moveTo>
                    <a:pt x="7188238" y="916470"/>
                  </a:moveTo>
                  <a:lnTo>
                    <a:pt x="6772478" y="814781"/>
                  </a:lnTo>
                  <a:lnTo>
                    <a:pt x="6025921" y="1168755"/>
                  </a:lnTo>
                  <a:lnTo>
                    <a:pt x="6444894" y="1278813"/>
                  </a:lnTo>
                  <a:lnTo>
                    <a:pt x="7188238" y="916470"/>
                  </a:lnTo>
                  <a:close/>
                </a:path>
                <a:path w="9243060" h="3305175">
                  <a:moveTo>
                    <a:pt x="7401903" y="1564563"/>
                  </a:moveTo>
                  <a:lnTo>
                    <a:pt x="6954609" y="1446784"/>
                  </a:lnTo>
                  <a:lnTo>
                    <a:pt x="6162992" y="1845805"/>
                  </a:lnTo>
                  <a:lnTo>
                    <a:pt x="6612864" y="1973884"/>
                  </a:lnTo>
                  <a:lnTo>
                    <a:pt x="7401903" y="1564563"/>
                  </a:lnTo>
                  <a:close/>
                </a:path>
                <a:path w="9243060" h="3305175">
                  <a:moveTo>
                    <a:pt x="7645819" y="2306624"/>
                  </a:moveTo>
                  <a:lnTo>
                    <a:pt x="7163130" y="2168893"/>
                  </a:lnTo>
                  <a:lnTo>
                    <a:pt x="6320676" y="2623261"/>
                  </a:lnTo>
                  <a:lnTo>
                    <a:pt x="6807225" y="2773222"/>
                  </a:lnTo>
                  <a:lnTo>
                    <a:pt x="7645819" y="2306624"/>
                  </a:lnTo>
                  <a:close/>
                </a:path>
                <a:path w="9243060" h="3305175">
                  <a:moveTo>
                    <a:pt x="7677353" y="1036180"/>
                  </a:moveTo>
                  <a:lnTo>
                    <a:pt x="7248080" y="931278"/>
                  </a:lnTo>
                  <a:lnTo>
                    <a:pt x="6504737" y="1294904"/>
                  </a:lnTo>
                  <a:lnTo>
                    <a:pt x="6937222" y="1408176"/>
                  </a:lnTo>
                  <a:lnTo>
                    <a:pt x="7677353" y="1036180"/>
                  </a:lnTo>
                  <a:close/>
                </a:path>
                <a:path w="9243060" h="3305175">
                  <a:moveTo>
                    <a:pt x="7927708" y="1703578"/>
                  </a:moveTo>
                  <a:lnTo>
                    <a:pt x="7465619" y="1581289"/>
                  </a:lnTo>
                  <a:lnTo>
                    <a:pt x="6677863" y="1991906"/>
                  </a:lnTo>
                  <a:lnTo>
                    <a:pt x="7143178" y="2124481"/>
                  </a:lnTo>
                  <a:lnTo>
                    <a:pt x="7927708" y="1703578"/>
                  </a:lnTo>
                  <a:close/>
                </a:path>
                <a:path w="9243060" h="3305175">
                  <a:moveTo>
                    <a:pt x="8182572" y="1159738"/>
                  </a:moveTo>
                  <a:lnTo>
                    <a:pt x="7739139" y="1050975"/>
                  </a:lnTo>
                  <a:lnTo>
                    <a:pt x="6999008" y="1424254"/>
                  </a:lnTo>
                  <a:lnTo>
                    <a:pt x="7445667" y="1542034"/>
                  </a:lnTo>
                  <a:lnTo>
                    <a:pt x="8182572" y="1159738"/>
                  </a:lnTo>
                  <a:close/>
                </a:path>
                <a:path w="9243060" h="3305175">
                  <a:moveTo>
                    <a:pt x="8472830" y="1847088"/>
                  </a:moveTo>
                  <a:lnTo>
                    <a:pt x="7994002" y="1720951"/>
                  </a:lnTo>
                  <a:lnTo>
                    <a:pt x="7210107" y="2143785"/>
                  </a:lnTo>
                  <a:lnTo>
                    <a:pt x="7692796" y="2280869"/>
                  </a:lnTo>
                  <a:lnTo>
                    <a:pt x="8472830" y="1847088"/>
                  </a:lnTo>
                  <a:close/>
                </a:path>
                <a:path w="9243060" h="3305175">
                  <a:moveTo>
                    <a:pt x="8703881" y="1287170"/>
                  </a:moveTo>
                  <a:lnTo>
                    <a:pt x="8245653" y="1175181"/>
                  </a:lnTo>
                  <a:lnTo>
                    <a:pt x="7510031" y="1558759"/>
                  </a:lnTo>
                  <a:lnTo>
                    <a:pt x="7971485" y="1679752"/>
                  </a:lnTo>
                  <a:lnTo>
                    <a:pt x="8703881" y="1287170"/>
                  </a:lnTo>
                  <a:close/>
                </a:path>
                <a:path w="9243060" h="3305175">
                  <a:moveTo>
                    <a:pt x="9242565" y="1418463"/>
                  </a:moveTo>
                  <a:lnTo>
                    <a:pt x="8769528" y="1303261"/>
                  </a:lnTo>
                  <a:lnTo>
                    <a:pt x="8037766" y="1697139"/>
                  </a:lnTo>
                  <a:lnTo>
                    <a:pt x="8515960" y="1822640"/>
                  </a:lnTo>
                  <a:lnTo>
                    <a:pt x="9242565" y="1418463"/>
                  </a:lnTo>
                  <a:close/>
                </a:path>
              </a:pathLst>
            </a:custGeom>
            <a:solidFill>
              <a:srgbClr val="E6E6E7">
                <a:alpha val="11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51865" y="3979155"/>
              <a:ext cx="10594340" cy="3828415"/>
            </a:xfrm>
            <a:custGeom>
              <a:avLst/>
              <a:gdLst/>
              <a:ahLst/>
              <a:cxnLst/>
              <a:rect l="l" t="t" r="r" b="b"/>
              <a:pathLst>
                <a:path w="10594340" h="3828415">
                  <a:moveTo>
                    <a:pt x="4214799" y="0"/>
                  </a:moveTo>
                  <a:lnTo>
                    <a:pt x="10593997" y="1558696"/>
                  </a:lnTo>
                  <a:lnTo>
                    <a:pt x="6512864" y="3828110"/>
                  </a:lnTo>
                  <a:lnTo>
                    <a:pt x="0" y="1634477"/>
                  </a:lnTo>
                  <a:lnTo>
                    <a:pt x="4214799" y="0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02752" y="4103874"/>
              <a:ext cx="9918700" cy="3573779"/>
            </a:xfrm>
            <a:custGeom>
              <a:avLst/>
              <a:gdLst/>
              <a:ahLst/>
              <a:cxnLst/>
              <a:rect l="l" t="t" r="r" b="b"/>
              <a:pathLst>
                <a:path w="9918700" h="3573779">
                  <a:moveTo>
                    <a:pt x="3871671" y="0"/>
                  </a:moveTo>
                  <a:lnTo>
                    <a:pt x="9918471" y="1477543"/>
                  </a:lnTo>
                  <a:lnTo>
                    <a:pt x="6150038" y="3573297"/>
                  </a:lnTo>
                  <a:lnTo>
                    <a:pt x="0" y="1501406"/>
                  </a:lnTo>
                  <a:lnTo>
                    <a:pt x="3871671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53041" y="4228593"/>
              <a:ext cx="9244330" cy="3318510"/>
            </a:xfrm>
            <a:custGeom>
              <a:avLst/>
              <a:gdLst/>
              <a:ahLst/>
              <a:cxnLst/>
              <a:rect l="l" t="t" r="r" b="b"/>
              <a:pathLst>
                <a:path w="9244330" h="3318509">
                  <a:moveTo>
                    <a:pt x="3529736" y="0"/>
                  </a:moveTo>
                  <a:lnTo>
                    <a:pt x="9244152" y="1396377"/>
                  </a:lnTo>
                  <a:lnTo>
                    <a:pt x="5787809" y="3318497"/>
                  </a:lnTo>
                  <a:lnTo>
                    <a:pt x="0" y="1368933"/>
                  </a:lnTo>
                  <a:lnTo>
                    <a:pt x="3529736" y="0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03322" y="4353318"/>
              <a:ext cx="8569960" cy="3064510"/>
            </a:xfrm>
            <a:custGeom>
              <a:avLst/>
              <a:gdLst/>
              <a:ahLst/>
              <a:cxnLst/>
              <a:rect l="l" t="t" r="r" b="b"/>
              <a:pathLst>
                <a:path w="8569960" h="3064509">
                  <a:moveTo>
                    <a:pt x="1136205" y="1006716"/>
                  </a:moveTo>
                  <a:lnTo>
                    <a:pt x="834250" y="913028"/>
                  </a:lnTo>
                  <a:lnTo>
                    <a:pt x="0" y="1236459"/>
                  </a:lnTo>
                  <a:lnTo>
                    <a:pt x="299567" y="1337310"/>
                  </a:lnTo>
                  <a:lnTo>
                    <a:pt x="1136205" y="1006716"/>
                  </a:lnTo>
                  <a:close/>
                </a:path>
                <a:path w="8569960" h="3064509">
                  <a:moveTo>
                    <a:pt x="1490662" y="1116507"/>
                  </a:moveTo>
                  <a:lnTo>
                    <a:pt x="1179156" y="1019835"/>
                  </a:lnTo>
                  <a:lnTo>
                    <a:pt x="342519" y="1351622"/>
                  </a:lnTo>
                  <a:lnTo>
                    <a:pt x="652233" y="1456055"/>
                  </a:lnTo>
                  <a:lnTo>
                    <a:pt x="1490662" y="1116507"/>
                  </a:lnTo>
                  <a:close/>
                </a:path>
                <a:path w="8569960" h="3064509">
                  <a:moveTo>
                    <a:pt x="1856460" y="1229893"/>
                  </a:moveTo>
                  <a:lnTo>
                    <a:pt x="1535417" y="1130236"/>
                  </a:lnTo>
                  <a:lnTo>
                    <a:pt x="696391" y="1470977"/>
                  </a:lnTo>
                  <a:lnTo>
                    <a:pt x="1015644" y="1578394"/>
                  </a:lnTo>
                  <a:lnTo>
                    <a:pt x="1856460" y="1229893"/>
                  </a:lnTo>
                  <a:close/>
                </a:path>
                <a:path w="8569960" h="3064509">
                  <a:moveTo>
                    <a:pt x="1968652" y="677303"/>
                  </a:moveTo>
                  <a:lnTo>
                    <a:pt x="1664906" y="590778"/>
                  </a:lnTo>
                  <a:lnTo>
                    <a:pt x="880783" y="894524"/>
                  </a:lnTo>
                  <a:lnTo>
                    <a:pt x="1182738" y="988212"/>
                  </a:lnTo>
                  <a:lnTo>
                    <a:pt x="1968652" y="677303"/>
                  </a:lnTo>
                  <a:close/>
                </a:path>
                <a:path w="8569960" h="3064509">
                  <a:moveTo>
                    <a:pt x="2234209" y="1346847"/>
                  </a:moveTo>
                  <a:lnTo>
                    <a:pt x="1902409" y="1244219"/>
                  </a:lnTo>
                  <a:lnTo>
                    <a:pt x="1061605" y="1593900"/>
                  </a:lnTo>
                  <a:lnTo>
                    <a:pt x="1391005" y="1704898"/>
                  </a:lnTo>
                  <a:lnTo>
                    <a:pt x="2234209" y="1346847"/>
                  </a:lnTo>
                  <a:close/>
                </a:path>
                <a:path w="8569960" h="3064509">
                  <a:moveTo>
                    <a:pt x="2325509" y="778751"/>
                  </a:moveTo>
                  <a:lnTo>
                    <a:pt x="2012213" y="689838"/>
                  </a:lnTo>
                  <a:lnTo>
                    <a:pt x="1226312" y="1001331"/>
                  </a:lnTo>
                  <a:lnTo>
                    <a:pt x="1537804" y="1097407"/>
                  </a:lnTo>
                  <a:lnTo>
                    <a:pt x="2325509" y="778751"/>
                  </a:lnTo>
                  <a:close/>
                </a:path>
                <a:path w="8569960" h="3064509">
                  <a:moveTo>
                    <a:pt x="2623883" y="1467980"/>
                  </a:moveTo>
                  <a:lnTo>
                    <a:pt x="2281351" y="1361757"/>
                  </a:lnTo>
                  <a:lnTo>
                    <a:pt x="1438744" y="1721002"/>
                  </a:lnTo>
                  <a:lnTo>
                    <a:pt x="1779485" y="1835581"/>
                  </a:lnTo>
                  <a:lnTo>
                    <a:pt x="2623883" y="1467980"/>
                  </a:lnTo>
                  <a:close/>
                </a:path>
                <a:path w="8569960" h="3064509">
                  <a:moveTo>
                    <a:pt x="2692501" y="883780"/>
                  </a:moveTo>
                  <a:lnTo>
                    <a:pt x="2369667" y="791883"/>
                  </a:lnTo>
                  <a:lnTo>
                    <a:pt x="1582559" y="1111135"/>
                  </a:lnTo>
                  <a:lnTo>
                    <a:pt x="1903615" y="1210792"/>
                  </a:lnTo>
                  <a:lnTo>
                    <a:pt x="2692501" y="883780"/>
                  </a:lnTo>
                  <a:close/>
                </a:path>
                <a:path w="8569960" h="3064509">
                  <a:moveTo>
                    <a:pt x="2752775" y="366991"/>
                  </a:moveTo>
                  <a:lnTo>
                    <a:pt x="2448445" y="287032"/>
                  </a:lnTo>
                  <a:lnTo>
                    <a:pt x="1709077" y="573468"/>
                  </a:lnTo>
                  <a:lnTo>
                    <a:pt x="2012823" y="659993"/>
                  </a:lnTo>
                  <a:lnTo>
                    <a:pt x="2752775" y="366991"/>
                  </a:lnTo>
                  <a:close/>
                </a:path>
                <a:path w="8569960" h="3064509">
                  <a:moveTo>
                    <a:pt x="3026689" y="1592707"/>
                  </a:moveTo>
                  <a:lnTo>
                    <a:pt x="2672816" y="1482902"/>
                  </a:lnTo>
                  <a:lnTo>
                    <a:pt x="1828419" y="1852282"/>
                  </a:lnTo>
                  <a:lnTo>
                    <a:pt x="2181098" y="1971040"/>
                  </a:lnTo>
                  <a:lnTo>
                    <a:pt x="3026689" y="1592707"/>
                  </a:lnTo>
                  <a:close/>
                </a:path>
                <a:path w="8569960" h="3064509">
                  <a:moveTo>
                    <a:pt x="3070834" y="991781"/>
                  </a:moveTo>
                  <a:lnTo>
                    <a:pt x="2738450" y="896899"/>
                  </a:lnTo>
                  <a:lnTo>
                    <a:pt x="1949551" y="1224508"/>
                  </a:lnTo>
                  <a:lnTo>
                    <a:pt x="2281339" y="1327150"/>
                  </a:lnTo>
                  <a:lnTo>
                    <a:pt x="3070834" y="991781"/>
                  </a:lnTo>
                  <a:close/>
                </a:path>
                <a:path w="8569960" h="3064509">
                  <a:moveTo>
                    <a:pt x="3110230" y="461276"/>
                  </a:moveTo>
                  <a:lnTo>
                    <a:pt x="2796336" y="378333"/>
                  </a:lnTo>
                  <a:lnTo>
                    <a:pt x="2056371" y="671931"/>
                  </a:lnTo>
                  <a:lnTo>
                    <a:pt x="2369070" y="760844"/>
                  </a:lnTo>
                  <a:lnTo>
                    <a:pt x="3110230" y="461276"/>
                  </a:lnTo>
                  <a:close/>
                </a:path>
                <a:path w="8569960" h="3064509">
                  <a:moveTo>
                    <a:pt x="3442614" y="1722196"/>
                  </a:moveTo>
                  <a:lnTo>
                    <a:pt x="3076816" y="1608823"/>
                  </a:lnTo>
                  <a:lnTo>
                    <a:pt x="2231225" y="1987753"/>
                  </a:lnTo>
                  <a:lnTo>
                    <a:pt x="2596426" y="2110676"/>
                  </a:lnTo>
                  <a:lnTo>
                    <a:pt x="3442614" y="1722196"/>
                  </a:lnTo>
                  <a:close/>
                </a:path>
                <a:path w="8569960" h="3064509">
                  <a:moveTo>
                    <a:pt x="3461105" y="1103376"/>
                  </a:moveTo>
                  <a:lnTo>
                    <a:pt x="3118574" y="1005509"/>
                  </a:lnTo>
                  <a:lnTo>
                    <a:pt x="2328481" y="1341475"/>
                  </a:lnTo>
                  <a:lnTo>
                    <a:pt x="2671013" y="1447698"/>
                  </a:lnTo>
                  <a:lnTo>
                    <a:pt x="3461105" y="1103376"/>
                  </a:lnTo>
                  <a:close/>
                </a:path>
                <a:path w="8569960" h="3064509">
                  <a:moveTo>
                    <a:pt x="3492741" y="74587"/>
                  </a:moveTo>
                  <a:lnTo>
                    <a:pt x="3187801" y="0"/>
                  </a:lnTo>
                  <a:lnTo>
                    <a:pt x="2489606" y="270916"/>
                  </a:lnTo>
                  <a:lnTo>
                    <a:pt x="2794546" y="350888"/>
                  </a:lnTo>
                  <a:lnTo>
                    <a:pt x="3492741" y="74587"/>
                  </a:lnTo>
                  <a:close/>
                </a:path>
                <a:path w="8569960" h="3064509">
                  <a:moveTo>
                    <a:pt x="3850182" y="161721"/>
                  </a:moveTo>
                  <a:lnTo>
                    <a:pt x="3536289" y="85344"/>
                  </a:lnTo>
                  <a:lnTo>
                    <a:pt x="2838107" y="362229"/>
                  </a:lnTo>
                  <a:lnTo>
                    <a:pt x="3151987" y="444576"/>
                  </a:lnTo>
                  <a:lnTo>
                    <a:pt x="3850182" y="161721"/>
                  </a:lnTo>
                  <a:close/>
                </a:path>
                <a:path w="8569960" h="3064509">
                  <a:moveTo>
                    <a:pt x="3856761" y="658202"/>
                  </a:moveTo>
                  <a:lnTo>
                    <a:pt x="3524377" y="570484"/>
                  </a:lnTo>
                  <a:lnTo>
                    <a:pt x="2782620" y="878408"/>
                  </a:lnTo>
                  <a:lnTo>
                    <a:pt x="3115005" y="972693"/>
                  </a:lnTo>
                  <a:lnTo>
                    <a:pt x="3856761" y="658202"/>
                  </a:lnTo>
                  <a:close/>
                </a:path>
                <a:path w="8569960" h="3064509">
                  <a:moveTo>
                    <a:pt x="3863911" y="1217955"/>
                  </a:moveTo>
                  <a:lnTo>
                    <a:pt x="3510635" y="1117104"/>
                  </a:lnTo>
                  <a:lnTo>
                    <a:pt x="2719959" y="1462620"/>
                  </a:lnTo>
                  <a:lnTo>
                    <a:pt x="3073819" y="1571828"/>
                  </a:lnTo>
                  <a:lnTo>
                    <a:pt x="3863911" y="1217955"/>
                  </a:lnTo>
                  <a:close/>
                </a:path>
                <a:path w="8569960" h="3064509">
                  <a:moveTo>
                    <a:pt x="3872865" y="1855266"/>
                  </a:moveTo>
                  <a:lnTo>
                    <a:pt x="3494519" y="1738312"/>
                  </a:lnTo>
                  <a:lnTo>
                    <a:pt x="2648343" y="2128583"/>
                  </a:lnTo>
                  <a:lnTo>
                    <a:pt x="3026079" y="2255685"/>
                  </a:lnTo>
                  <a:lnTo>
                    <a:pt x="3872865" y="1855266"/>
                  </a:lnTo>
                  <a:close/>
                </a:path>
                <a:path w="8569960" h="3064509">
                  <a:moveTo>
                    <a:pt x="4217771" y="251815"/>
                  </a:moveTo>
                  <a:lnTo>
                    <a:pt x="3894937" y="173050"/>
                  </a:lnTo>
                  <a:lnTo>
                    <a:pt x="3196742" y="456501"/>
                  </a:lnTo>
                  <a:lnTo>
                    <a:pt x="3519589" y="541235"/>
                  </a:lnTo>
                  <a:lnTo>
                    <a:pt x="4217771" y="251815"/>
                  </a:lnTo>
                  <a:close/>
                </a:path>
                <a:path w="8569960" h="3064509">
                  <a:moveTo>
                    <a:pt x="4247032" y="760857"/>
                  </a:moveTo>
                  <a:lnTo>
                    <a:pt x="3904500" y="670737"/>
                  </a:lnTo>
                  <a:lnTo>
                    <a:pt x="3162744" y="986421"/>
                  </a:lnTo>
                  <a:lnTo>
                    <a:pt x="3505276" y="1083691"/>
                  </a:lnTo>
                  <a:lnTo>
                    <a:pt x="4247032" y="760857"/>
                  </a:lnTo>
                  <a:close/>
                </a:path>
                <a:path w="8569960" h="3064509">
                  <a:moveTo>
                    <a:pt x="4279836" y="1336713"/>
                  </a:moveTo>
                  <a:lnTo>
                    <a:pt x="3914635" y="1232877"/>
                  </a:lnTo>
                  <a:lnTo>
                    <a:pt x="3124543" y="1587347"/>
                  </a:lnTo>
                  <a:lnTo>
                    <a:pt x="3489756" y="1700123"/>
                  </a:lnTo>
                  <a:lnTo>
                    <a:pt x="4279836" y="1336713"/>
                  </a:lnTo>
                  <a:close/>
                </a:path>
                <a:path w="8569960" h="3064509">
                  <a:moveTo>
                    <a:pt x="4318025" y="1993722"/>
                  </a:moveTo>
                  <a:lnTo>
                    <a:pt x="3927170" y="1871980"/>
                  </a:lnTo>
                  <a:lnTo>
                    <a:pt x="3080385" y="2274189"/>
                  </a:lnTo>
                  <a:lnTo>
                    <a:pt x="3471849" y="2406065"/>
                  </a:lnTo>
                  <a:lnTo>
                    <a:pt x="4318025" y="1993722"/>
                  </a:lnTo>
                  <a:close/>
                </a:path>
                <a:path w="8569960" h="3064509">
                  <a:moveTo>
                    <a:pt x="4595520" y="344322"/>
                  </a:moveTo>
                  <a:lnTo>
                    <a:pt x="4263733" y="263169"/>
                  </a:lnTo>
                  <a:lnTo>
                    <a:pt x="3565537" y="553186"/>
                  </a:lnTo>
                  <a:lnTo>
                    <a:pt x="3897922" y="640308"/>
                  </a:lnTo>
                  <a:lnTo>
                    <a:pt x="4595520" y="344322"/>
                  </a:lnTo>
                  <a:close/>
                </a:path>
                <a:path w="8569960" h="3064509">
                  <a:moveTo>
                    <a:pt x="4649228" y="867067"/>
                  </a:moveTo>
                  <a:lnTo>
                    <a:pt x="4295953" y="773976"/>
                  </a:lnTo>
                  <a:lnTo>
                    <a:pt x="3554793" y="1098003"/>
                  </a:lnTo>
                  <a:lnTo>
                    <a:pt x="3908666" y="1198257"/>
                  </a:lnTo>
                  <a:lnTo>
                    <a:pt x="4649228" y="867067"/>
                  </a:lnTo>
                  <a:close/>
                </a:path>
                <a:path w="8569960" h="3064509">
                  <a:moveTo>
                    <a:pt x="4709503" y="1459636"/>
                  </a:moveTo>
                  <a:lnTo>
                    <a:pt x="4332363" y="1351622"/>
                  </a:lnTo>
                  <a:lnTo>
                    <a:pt x="3542271" y="1716239"/>
                  </a:lnTo>
                  <a:lnTo>
                    <a:pt x="3920007" y="1833194"/>
                  </a:lnTo>
                  <a:lnTo>
                    <a:pt x="4709503" y="1459636"/>
                  </a:lnTo>
                  <a:close/>
                </a:path>
                <a:path w="8569960" h="3064509">
                  <a:moveTo>
                    <a:pt x="4778730" y="2136343"/>
                  </a:moveTo>
                  <a:lnTo>
                    <a:pt x="4374134" y="2011019"/>
                  </a:lnTo>
                  <a:lnTo>
                    <a:pt x="3527945" y="2424569"/>
                  </a:lnTo>
                  <a:lnTo>
                    <a:pt x="3933139" y="2561221"/>
                  </a:lnTo>
                  <a:lnTo>
                    <a:pt x="4778730" y="2136343"/>
                  </a:lnTo>
                  <a:close/>
                </a:path>
                <a:path w="8569960" h="3064509">
                  <a:moveTo>
                    <a:pt x="4985194" y="439204"/>
                  </a:moveTo>
                  <a:lnTo>
                    <a:pt x="4643259" y="355663"/>
                  </a:lnTo>
                  <a:lnTo>
                    <a:pt x="3945661" y="652843"/>
                  </a:lnTo>
                  <a:lnTo>
                    <a:pt x="4288193" y="742950"/>
                  </a:lnTo>
                  <a:lnTo>
                    <a:pt x="4985194" y="439204"/>
                  </a:lnTo>
                  <a:close/>
                </a:path>
                <a:path w="8569960" h="3064509">
                  <a:moveTo>
                    <a:pt x="5063960" y="976274"/>
                  </a:moveTo>
                  <a:lnTo>
                    <a:pt x="4699952" y="880198"/>
                  </a:lnTo>
                  <a:lnTo>
                    <a:pt x="3958793" y="1212583"/>
                  </a:lnTo>
                  <a:lnTo>
                    <a:pt x="4324591" y="1316418"/>
                  </a:lnTo>
                  <a:lnTo>
                    <a:pt x="5063960" y="976274"/>
                  </a:lnTo>
                  <a:close/>
                </a:path>
                <a:path w="8569960" h="3064509">
                  <a:moveTo>
                    <a:pt x="5154079" y="1586153"/>
                  </a:moveTo>
                  <a:lnTo>
                    <a:pt x="4763808" y="1475155"/>
                  </a:lnTo>
                  <a:lnTo>
                    <a:pt x="3974312" y="1849907"/>
                  </a:lnTo>
                  <a:lnTo>
                    <a:pt x="4365180" y="1970455"/>
                  </a:lnTo>
                  <a:lnTo>
                    <a:pt x="5154079" y="1586153"/>
                  </a:lnTo>
                  <a:close/>
                </a:path>
                <a:path w="8569960" h="3064509">
                  <a:moveTo>
                    <a:pt x="5256708" y="2284336"/>
                  </a:moveTo>
                  <a:lnTo>
                    <a:pt x="4837201" y="2154250"/>
                  </a:lnTo>
                  <a:lnTo>
                    <a:pt x="3991610" y="2580919"/>
                  </a:lnTo>
                  <a:lnTo>
                    <a:pt x="4412310" y="2722346"/>
                  </a:lnTo>
                  <a:lnTo>
                    <a:pt x="5256708" y="2284336"/>
                  </a:lnTo>
                  <a:close/>
                </a:path>
                <a:path w="8569960" h="3064509">
                  <a:moveTo>
                    <a:pt x="5386209" y="537667"/>
                  </a:moveTo>
                  <a:lnTo>
                    <a:pt x="5034127" y="451142"/>
                  </a:lnTo>
                  <a:lnTo>
                    <a:pt x="4337736" y="756081"/>
                  </a:lnTo>
                  <a:lnTo>
                    <a:pt x="4690999" y="848575"/>
                  </a:lnTo>
                  <a:lnTo>
                    <a:pt x="5386209" y="537667"/>
                  </a:lnTo>
                  <a:close/>
                </a:path>
                <a:path w="8569960" h="3064509">
                  <a:moveTo>
                    <a:pt x="5492432" y="1089647"/>
                  </a:moveTo>
                  <a:lnTo>
                    <a:pt x="5116487" y="989990"/>
                  </a:lnTo>
                  <a:lnTo>
                    <a:pt x="4376521" y="1331328"/>
                  </a:lnTo>
                  <a:lnTo>
                    <a:pt x="4753661" y="1438744"/>
                  </a:lnTo>
                  <a:lnTo>
                    <a:pt x="5492432" y="1089647"/>
                  </a:lnTo>
                  <a:close/>
                </a:path>
                <a:path w="8569960" h="3064509">
                  <a:moveTo>
                    <a:pt x="5612968" y="1717433"/>
                  </a:moveTo>
                  <a:lnTo>
                    <a:pt x="5209565" y="1602257"/>
                  </a:lnTo>
                  <a:lnTo>
                    <a:pt x="4421276" y="1987753"/>
                  </a:lnTo>
                  <a:lnTo>
                    <a:pt x="4825860" y="2112480"/>
                  </a:lnTo>
                  <a:lnTo>
                    <a:pt x="5612968" y="1717433"/>
                  </a:lnTo>
                  <a:close/>
                </a:path>
                <a:path w="8569960" h="3064509">
                  <a:moveTo>
                    <a:pt x="5751411" y="2438285"/>
                  </a:moveTo>
                  <a:lnTo>
                    <a:pt x="5316385" y="2303424"/>
                  </a:lnTo>
                  <a:lnTo>
                    <a:pt x="4472584" y="2743225"/>
                  </a:lnTo>
                  <a:lnTo>
                    <a:pt x="4909401" y="2890024"/>
                  </a:lnTo>
                  <a:lnTo>
                    <a:pt x="5751411" y="2438285"/>
                  </a:lnTo>
                  <a:close/>
                </a:path>
                <a:path w="8569960" h="3064509">
                  <a:moveTo>
                    <a:pt x="5799747" y="638517"/>
                  </a:moveTo>
                  <a:lnTo>
                    <a:pt x="5436933" y="549605"/>
                  </a:lnTo>
                  <a:lnTo>
                    <a:pt x="4741126" y="861707"/>
                  </a:lnTo>
                  <a:lnTo>
                    <a:pt x="5105743" y="957186"/>
                  </a:lnTo>
                  <a:lnTo>
                    <a:pt x="5799747" y="638517"/>
                  </a:lnTo>
                  <a:close/>
                </a:path>
                <a:path w="8569960" h="3064509">
                  <a:moveTo>
                    <a:pt x="5934621" y="1206017"/>
                  </a:moveTo>
                  <a:lnTo>
                    <a:pt x="5546141" y="1103376"/>
                  </a:lnTo>
                  <a:lnTo>
                    <a:pt x="4807966" y="1454264"/>
                  </a:lnTo>
                  <a:lnTo>
                    <a:pt x="5197640" y="1564665"/>
                  </a:lnTo>
                  <a:lnTo>
                    <a:pt x="5934621" y="1206017"/>
                  </a:lnTo>
                  <a:close/>
                </a:path>
                <a:path w="8569960" h="3064509">
                  <a:moveTo>
                    <a:pt x="6087973" y="1852891"/>
                  </a:moveTo>
                  <a:lnTo>
                    <a:pt x="5670855" y="1733537"/>
                  </a:lnTo>
                  <a:lnTo>
                    <a:pt x="4884344" y="2130374"/>
                  </a:lnTo>
                  <a:lnTo>
                    <a:pt x="5303266" y="2259863"/>
                  </a:lnTo>
                  <a:lnTo>
                    <a:pt x="6087973" y="1852891"/>
                  </a:lnTo>
                  <a:close/>
                </a:path>
                <a:path w="8569960" h="3064509">
                  <a:moveTo>
                    <a:pt x="6225819" y="742353"/>
                  </a:moveTo>
                  <a:lnTo>
                    <a:pt x="5851664" y="651052"/>
                  </a:lnTo>
                  <a:lnTo>
                    <a:pt x="5157648" y="970902"/>
                  </a:lnTo>
                  <a:lnTo>
                    <a:pt x="5533593" y="1069962"/>
                  </a:lnTo>
                  <a:lnTo>
                    <a:pt x="6225819" y="742353"/>
                  </a:lnTo>
                  <a:close/>
                </a:path>
                <a:path w="8569960" h="3064509">
                  <a:moveTo>
                    <a:pt x="6264605" y="2597023"/>
                  </a:moveTo>
                  <a:lnTo>
                    <a:pt x="5813476" y="2457386"/>
                  </a:lnTo>
                  <a:lnTo>
                    <a:pt x="4972062" y="2910916"/>
                  </a:lnTo>
                  <a:lnTo>
                    <a:pt x="5425592" y="3064281"/>
                  </a:lnTo>
                  <a:lnTo>
                    <a:pt x="6264605" y="2597023"/>
                  </a:lnTo>
                  <a:close/>
                </a:path>
                <a:path w="8569960" h="3064509">
                  <a:moveTo>
                    <a:pt x="6391122" y="1326565"/>
                  </a:moveTo>
                  <a:lnTo>
                    <a:pt x="5990107" y="1220343"/>
                  </a:lnTo>
                  <a:lnTo>
                    <a:pt x="5253723" y="1580769"/>
                  </a:lnTo>
                  <a:lnTo>
                    <a:pt x="5657126" y="1695348"/>
                  </a:lnTo>
                  <a:lnTo>
                    <a:pt x="6391122" y="1326565"/>
                  </a:lnTo>
                  <a:close/>
                </a:path>
                <a:path w="8569960" h="3064509">
                  <a:moveTo>
                    <a:pt x="6579692" y="1993125"/>
                  </a:moveTo>
                  <a:lnTo>
                    <a:pt x="6147651" y="1870202"/>
                  </a:lnTo>
                  <a:lnTo>
                    <a:pt x="5363527" y="2278964"/>
                  </a:lnTo>
                  <a:lnTo>
                    <a:pt x="5798553" y="2412631"/>
                  </a:lnTo>
                  <a:lnTo>
                    <a:pt x="6579692" y="1993125"/>
                  </a:lnTo>
                  <a:close/>
                </a:path>
                <a:path w="8569960" h="3064509">
                  <a:moveTo>
                    <a:pt x="6665023" y="849757"/>
                  </a:moveTo>
                  <a:lnTo>
                    <a:pt x="6279527" y="755472"/>
                  </a:lnTo>
                  <a:lnTo>
                    <a:pt x="5587301" y="1083678"/>
                  </a:lnTo>
                  <a:lnTo>
                    <a:pt x="5975782" y="1185722"/>
                  </a:lnTo>
                  <a:lnTo>
                    <a:pt x="6665023" y="849757"/>
                  </a:lnTo>
                  <a:close/>
                </a:path>
                <a:path w="8569960" h="3064509">
                  <a:moveTo>
                    <a:pt x="6863143" y="1450682"/>
                  </a:moveTo>
                  <a:lnTo>
                    <a:pt x="6448412" y="1341488"/>
                  </a:lnTo>
                  <a:lnTo>
                    <a:pt x="5714416" y="1711464"/>
                  </a:lnTo>
                  <a:lnTo>
                    <a:pt x="6131534" y="1830222"/>
                  </a:lnTo>
                  <a:lnTo>
                    <a:pt x="6863143" y="1450682"/>
                  </a:lnTo>
                  <a:close/>
                </a:path>
                <a:path w="8569960" h="3064509">
                  <a:moveTo>
                    <a:pt x="7089318" y="2138718"/>
                  </a:moveTo>
                  <a:lnTo>
                    <a:pt x="6641757" y="2011019"/>
                  </a:lnTo>
                  <a:lnTo>
                    <a:pt x="5860618" y="2432316"/>
                  </a:lnTo>
                  <a:lnTo>
                    <a:pt x="6311760" y="2571356"/>
                  </a:lnTo>
                  <a:lnTo>
                    <a:pt x="7089318" y="2138718"/>
                  </a:lnTo>
                  <a:close/>
                </a:path>
                <a:path w="8569960" h="3064509">
                  <a:moveTo>
                    <a:pt x="7118553" y="960755"/>
                  </a:moveTo>
                  <a:lnTo>
                    <a:pt x="6720522" y="863485"/>
                  </a:lnTo>
                  <a:lnTo>
                    <a:pt x="6031281" y="1200645"/>
                  </a:lnTo>
                  <a:lnTo>
                    <a:pt x="6432296" y="1305674"/>
                  </a:lnTo>
                  <a:lnTo>
                    <a:pt x="7118553" y="960755"/>
                  </a:lnTo>
                  <a:close/>
                </a:path>
                <a:path w="8569960" h="3064509">
                  <a:moveTo>
                    <a:pt x="7350684" y="1579575"/>
                  </a:moveTo>
                  <a:lnTo>
                    <a:pt x="6922224" y="1466189"/>
                  </a:lnTo>
                  <a:lnTo>
                    <a:pt x="6191809" y="1846922"/>
                  </a:lnTo>
                  <a:lnTo>
                    <a:pt x="6623253" y="1969846"/>
                  </a:lnTo>
                  <a:lnTo>
                    <a:pt x="7350684" y="1579575"/>
                  </a:lnTo>
                  <a:close/>
                </a:path>
                <a:path w="8569960" h="3064509">
                  <a:moveTo>
                    <a:pt x="7587005" y="1075334"/>
                  </a:moveTo>
                  <a:lnTo>
                    <a:pt x="7175843" y="974483"/>
                  </a:lnTo>
                  <a:lnTo>
                    <a:pt x="6489586" y="1320596"/>
                  </a:lnTo>
                  <a:lnTo>
                    <a:pt x="6903733" y="1429804"/>
                  </a:lnTo>
                  <a:lnTo>
                    <a:pt x="7587005" y="1075334"/>
                  </a:lnTo>
                  <a:close/>
                </a:path>
                <a:path w="8569960" h="3064509">
                  <a:moveTo>
                    <a:pt x="7856131" y="1712658"/>
                  </a:moveTo>
                  <a:lnTo>
                    <a:pt x="7412152" y="1595691"/>
                  </a:lnTo>
                  <a:lnTo>
                    <a:pt x="6685318" y="1987753"/>
                  </a:lnTo>
                  <a:lnTo>
                    <a:pt x="7132879" y="2114854"/>
                  </a:lnTo>
                  <a:lnTo>
                    <a:pt x="7856131" y="1712658"/>
                  </a:lnTo>
                  <a:close/>
                </a:path>
                <a:path w="8569960" h="3064509">
                  <a:moveTo>
                    <a:pt x="8070355" y="1193482"/>
                  </a:moveTo>
                  <a:lnTo>
                    <a:pt x="7645476" y="1089647"/>
                  </a:lnTo>
                  <a:lnTo>
                    <a:pt x="6963397" y="1445310"/>
                  </a:lnTo>
                  <a:lnTo>
                    <a:pt x="7391260" y="1557502"/>
                  </a:lnTo>
                  <a:lnTo>
                    <a:pt x="8070355" y="1193482"/>
                  </a:lnTo>
                  <a:close/>
                </a:path>
                <a:path w="8569960" h="3064509">
                  <a:moveTo>
                    <a:pt x="8569833" y="1315224"/>
                  </a:moveTo>
                  <a:lnTo>
                    <a:pt x="8131226" y="1208405"/>
                  </a:lnTo>
                  <a:lnTo>
                    <a:pt x="7452728" y="1573618"/>
                  </a:lnTo>
                  <a:lnTo>
                    <a:pt x="7896111" y="1689976"/>
                  </a:lnTo>
                  <a:lnTo>
                    <a:pt x="8569833" y="1315224"/>
                  </a:lnTo>
                  <a:close/>
                </a:path>
              </a:pathLst>
            </a:custGeom>
            <a:solidFill>
              <a:srgbClr val="E6E6E7">
                <a:alpha val="5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04067" y="5019336"/>
              <a:ext cx="713105" cy="1567815"/>
            </a:xfrm>
            <a:custGeom>
              <a:avLst/>
              <a:gdLst/>
              <a:ahLst/>
              <a:cxnLst/>
              <a:rect l="l" t="t" r="r" b="b"/>
              <a:pathLst>
                <a:path w="713104" h="1567815">
                  <a:moveTo>
                    <a:pt x="712546" y="0"/>
                  </a:moveTo>
                  <a:lnTo>
                    <a:pt x="0" y="358165"/>
                  </a:lnTo>
                  <a:lnTo>
                    <a:pt x="0" y="1567713"/>
                  </a:lnTo>
                  <a:lnTo>
                    <a:pt x="712546" y="1209548"/>
                  </a:lnTo>
                  <a:lnTo>
                    <a:pt x="712546" y="0"/>
                  </a:lnTo>
                  <a:close/>
                </a:path>
              </a:pathLst>
            </a:custGeom>
            <a:solidFill>
              <a:srgbClr val="295CAA">
                <a:alpha val="7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04067" y="5019336"/>
              <a:ext cx="713105" cy="1567815"/>
            </a:xfrm>
            <a:custGeom>
              <a:avLst/>
              <a:gdLst/>
              <a:ahLst/>
              <a:cxnLst/>
              <a:rect l="l" t="t" r="r" b="b"/>
              <a:pathLst>
                <a:path w="713104" h="1567815">
                  <a:moveTo>
                    <a:pt x="712546" y="1209548"/>
                  </a:moveTo>
                  <a:lnTo>
                    <a:pt x="0" y="1567713"/>
                  </a:lnTo>
                  <a:lnTo>
                    <a:pt x="0" y="358165"/>
                  </a:lnTo>
                  <a:lnTo>
                    <a:pt x="712546" y="0"/>
                  </a:lnTo>
                  <a:lnTo>
                    <a:pt x="712546" y="1209548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37797" y="5264054"/>
              <a:ext cx="366395" cy="1323340"/>
            </a:xfrm>
            <a:custGeom>
              <a:avLst/>
              <a:gdLst/>
              <a:ahLst/>
              <a:cxnLst/>
              <a:rect l="l" t="t" r="r" b="b"/>
              <a:pathLst>
                <a:path w="366395" h="1323340">
                  <a:moveTo>
                    <a:pt x="0" y="0"/>
                  </a:moveTo>
                  <a:lnTo>
                    <a:pt x="0" y="1209548"/>
                  </a:lnTo>
                  <a:lnTo>
                    <a:pt x="366268" y="1322997"/>
                  </a:lnTo>
                  <a:lnTo>
                    <a:pt x="366268" y="113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CAA">
                <a:alpha val="7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37797" y="5264054"/>
              <a:ext cx="366395" cy="1323340"/>
            </a:xfrm>
            <a:custGeom>
              <a:avLst/>
              <a:gdLst/>
              <a:ahLst/>
              <a:cxnLst/>
              <a:rect l="l" t="t" r="r" b="b"/>
              <a:pathLst>
                <a:path w="366395" h="1323340">
                  <a:moveTo>
                    <a:pt x="0" y="1209548"/>
                  </a:moveTo>
                  <a:lnTo>
                    <a:pt x="366268" y="1322997"/>
                  </a:lnTo>
                  <a:lnTo>
                    <a:pt x="366268" y="113449"/>
                  </a:lnTo>
                  <a:lnTo>
                    <a:pt x="0" y="0"/>
                  </a:lnTo>
                  <a:lnTo>
                    <a:pt x="0" y="1209548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37799" y="4915069"/>
              <a:ext cx="1078865" cy="462915"/>
            </a:xfrm>
            <a:custGeom>
              <a:avLst/>
              <a:gdLst/>
              <a:ahLst/>
              <a:cxnLst/>
              <a:rect l="l" t="t" r="r" b="b"/>
              <a:pathLst>
                <a:path w="1078865" h="462914">
                  <a:moveTo>
                    <a:pt x="713625" y="0"/>
                  </a:moveTo>
                  <a:lnTo>
                    <a:pt x="0" y="348983"/>
                  </a:lnTo>
                  <a:lnTo>
                    <a:pt x="366268" y="462432"/>
                  </a:lnTo>
                  <a:lnTo>
                    <a:pt x="1078814" y="104266"/>
                  </a:lnTo>
                  <a:lnTo>
                    <a:pt x="713625" y="0"/>
                  </a:lnTo>
                  <a:close/>
                </a:path>
              </a:pathLst>
            </a:custGeom>
            <a:solidFill>
              <a:srgbClr val="295CAA">
                <a:alpha val="7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37799" y="4915069"/>
              <a:ext cx="1078865" cy="462915"/>
            </a:xfrm>
            <a:custGeom>
              <a:avLst/>
              <a:gdLst/>
              <a:ahLst/>
              <a:cxnLst/>
              <a:rect l="l" t="t" r="r" b="b"/>
              <a:pathLst>
                <a:path w="1078865" h="462914">
                  <a:moveTo>
                    <a:pt x="1078814" y="104266"/>
                  </a:moveTo>
                  <a:lnTo>
                    <a:pt x="366268" y="462432"/>
                  </a:lnTo>
                  <a:lnTo>
                    <a:pt x="0" y="348983"/>
                  </a:lnTo>
                  <a:lnTo>
                    <a:pt x="713625" y="0"/>
                  </a:lnTo>
                  <a:lnTo>
                    <a:pt x="1078814" y="104266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8284" y="5212795"/>
              <a:ext cx="179222" cy="906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0687" y="4965374"/>
              <a:ext cx="179222" cy="906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5627" y="5108332"/>
              <a:ext cx="173075" cy="6503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936420" y="5674779"/>
              <a:ext cx="367030" cy="638810"/>
            </a:xfrm>
            <a:custGeom>
              <a:avLst/>
              <a:gdLst/>
              <a:ahLst/>
              <a:cxnLst/>
              <a:rect l="l" t="t" r="r" b="b"/>
              <a:pathLst>
                <a:path w="367029" h="638810">
                  <a:moveTo>
                    <a:pt x="366776" y="175958"/>
                  </a:moveTo>
                  <a:lnTo>
                    <a:pt x="219824" y="250050"/>
                  </a:lnTo>
                  <a:lnTo>
                    <a:pt x="121246" y="422719"/>
                  </a:lnTo>
                  <a:lnTo>
                    <a:pt x="281673" y="341896"/>
                  </a:lnTo>
                  <a:lnTo>
                    <a:pt x="281673" y="573963"/>
                  </a:lnTo>
                  <a:lnTo>
                    <a:pt x="356984" y="426389"/>
                  </a:lnTo>
                  <a:lnTo>
                    <a:pt x="366776" y="389039"/>
                  </a:lnTo>
                  <a:lnTo>
                    <a:pt x="366776" y="175958"/>
                  </a:lnTo>
                  <a:close/>
                </a:path>
                <a:path w="367029" h="638810">
                  <a:moveTo>
                    <a:pt x="366776" y="106768"/>
                  </a:moveTo>
                  <a:lnTo>
                    <a:pt x="358597" y="52197"/>
                  </a:lnTo>
                  <a:lnTo>
                    <a:pt x="336308" y="15532"/>
                  </a:lnTo>
                  <a:lnTo>
                    <a:pt x="303225" y="0"/>
                  </a:lnTo>
                  <a:lnTo>
                    <a:pt x="262686" y="8801"/>
                  </a:lnTo>
                  <a:lnTo>
                    <a:pt x="110832" y="84721"/>
                  </a:lnTo>
                  <a:lnTo>
                    <a:pt x="75793" y="110439"/>
                  </a:lnTo>
                  <a:lnTo>
                    <a:pt x="45364" y="148424"/>
                  </a:lnTo>
                  <a:lnTo>
                    <a:pt x="21374" y="195110"/>
                  </a:lnTo>
                  <a:lnTo>
                    <a:pt x="5651" y="246926"/>
                  </a:lnTo>
                  <a:lnTo>
                    <a:pt x="0" y="300253"/>
                  </a:lnTo>
                  <a:lnTo>
                    <a:pt x="0" y="524979"/>
                  </a:lnTo>
                  <a:lnTo>
                    <a:pt x="8699" y="583107"/>
                  </a:lnTo>
                  <a:lnTo>
                    <a:pt x="32448" y="622109"/>
                  </a:lnTo>
                  <a:lnTo>
                    <a:pt x="67678" y="638721"/>
                  </a:lnTo>
                  <a:lnTo>
                    <a:pt x="110832" y="629678"/>
                  </a:lnTo>
                  <a:lnTo>
                    <a:pt x="245541" y="561708"/>
                  </a:lnTo>
                  <a:lnTo>
                    <a:pt x="245541" y="454558"/>
                  </a:lnTo>
                  <a:lnTo>
                    <a:pt x="110832" y="521906"/>
                  </a:lnTo>
                  <a:lnTo>
                    <a:pt x="96570" y="525081"/>
                  </a:lnTo>
                  <a:lnTo>
                    <a:pt x="84886" y="519696"/>
                  </a:lnTo>
                  <a:lnTo>
                    <a:pt x="76987" y="506857"/>
                  </a:lnTo>
                  <a:lnTo>
                    <a:pt x="74091" y="487629"/>
                  </a:lnTo>
                  <a:lnTo>
                    <a:pt x="74091" y="263512"/>
                  </a:lnTo>
                  <a:lnTo>
                    <a:pt x="84886" y="220662"/>
                  </a:lnTo>
                  <a:lnTo>
                    <a:pt x="110832" y="192493"/>
                  </a:lnTo>
                  <a:lnTo>
                    <a:pt x="262686" y="115951"/>
                  </a:lnTo>
                  <a:lnTo>
                    <a:pt x="274345" y="113639"/>
                  </a:lnTo>
                  <a:lnTo>
                    <a:pt x="283883" y="118097"/>
                  </a:lnTo>
                  <a:lnTo>
                    <a:pt x="290322" y="128524"/>
                  </a:lnTo>
                  <a:lnTo>
                    <a:pt x="292684" y="144119"/>
                  </a:lnTo>
                  <a:lnTo>
                    <a:pt x="366776" y="106768"/>
                  </a:lnTo>
                  <a:close/>
                </a:path>
              </a:pathLst>
            </a:custGeom>
            <a:solidFill>
              <a:srgbClr val="FFFFFF">
                <a:alpha val="7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2"/>
              <a:ext cx="6588125" cy="9396095"/>
            </a:xfrm>
            <a:custGeom>
              <a:avLst/>
              <a:gdLst/>
              <a:ahLst/>
              <a:cxnLst/>
              <a:rect l="l" t="t" r="r" b="b"/>
              <a:pathLst>
                <a:path w="6588125" h="9396095">
                  <a:moveTo>
                    <a:pt x="6587985" y="0"/>
                  </a:moveTo>
                  <a:lnTo>
                    <a:pt x="0" y="0"/>
                  </a:lnTo>
                  <a:lnTo>
                    <a:pt x="0" y="9395993"/>
                  </a:lnTo>
                  <a:lnTo>
                    <a:pt x="6587985" y="9395993"/>
                  </a:lnTo>
                  <a:lnTo>
                    <a:pt x="6587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35303" y="7480575"/>
            <a:ext cx="2785110" cy="241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8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Guangzhou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Great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Power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&amp;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Techn</a:t>
            </a:r>
            <a:r>
              <a:rPr sz="700" spc="2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logy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Co.,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Ltd.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(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Headq</a:t>
            </a:r>
            <a:r>
              <a:rPr sz="700" spc="229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arters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)</a:t>
            </a:r>
            <a:r>
              <a:rPr sz="7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Address: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No.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912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Shiliang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Road,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Shawan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town,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Panyu,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Guangzhou,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China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9903" y="7916008"/>
            <a:ext cx="28390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847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700" spc="-350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050" spc="-89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700" spc="-360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050" spc="-37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700" spc="-24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270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700" spc="-22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300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050" spc="-315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z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050" spc="-41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: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050" spc="-284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284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7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oo</a:t>
            </a:r>
            <a:r>
              <a:rPr sz="1050" spc="-284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7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1050" spc="-284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rea</a:t>
            </a:r>
            <a:r>
              <a:rPr sz="7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0</a:t>
            </a:r>
            <a:r>
              <a:rPr sz="1050" spc="-284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03</a:t>
            </a:r>
            <a:r>
              <a:rPr sz="1050" spc="-284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7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050" spc="-284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284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7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050" spc="-284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4</a:t>
            </a:r>
            <a:r>
              <a:rPr sz="1050" spc="-284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225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1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9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ne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Q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sh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ag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ad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ngc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lo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.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050" spc="-26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050" spc="-15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1050" spc="-5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Lt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5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050" spc="-5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.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Nansha,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3392" y="8024821"/>
            <a:ext cx="7594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Guangzhou,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China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9903" y="8351351"/>
            <a:ext cx="14027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254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1050" spc="-254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254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l: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1050" spc="-254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+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050" spc="-254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8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it</a:t>
            </a:r>
            <a:r>
              <a:rPr sz="1050" spc="-254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6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e:</a:t>
            </a:r>
            <a:r>
              <a:rPr sz="700" spc="-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050" spc="-330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0</a:t>
            </a:r>
            <a:r>
              <a:rPr sz="700" spc="-220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1050" spc="-330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2</a:t>
            </a:r>
            <a:r>
              <a:rPr sz="700" spc="-220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1050" spc="-330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0</a:t>
            </a:r>
            <a:r>
              <a:rPr sz="1050" spc="-142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5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1050" spc="-157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39</a:t>
            </a:r>
            <a:r>
              <a:rPr sz="700" spc="-105" dirty="0">
                <a:solidFill>
                  <a:srgbClr val="58595B"/>
                </a:solidFill>
                <a:latin typeface="Arial Unicode MS"/>
                <a:cs typeface="Arial Unicode MS"/>
              </a:rPr>
              <a:t>.g</a:t>
            </a:r>
            <a:r>
              <a:rPr sz="1050" spc="-157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1</a:t>
            </a:r>
            <a:r>
              <a:rPr sz="700" spc="-10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157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9</a:t>
            </a:r>
            <a:r>
              <a:rPr sz="700" spc="-105" dirty="0">
                <a:solidFill>
                  <a:srgbClr val="58595B"/>
                </a:solidFill>
                <a:latin typeface="Arial Unicode MS"/>
                <a:cs typeface="Arial Unicode MS"/>
              </a:rPr>
              <a:t>ea</a:t>
            </a:r>
            <a:r>
              <a:rPr sz="1050" spc="-157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6</a:t>
            </a:r>
            <a:r>
              <a:rPr sz="700" spc="-10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157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8</a:t>
            </a:r>
            <a:r>
              <a:rPr sz="700" spc="-105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1050" spc="-157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8</a:t>
            </a:r>
            <a:r>
              <a:rPr sz="700" spc="-10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050" spc="-157" baseline="67460" dirty="0">
                <a:solidFill>
                  <a:srgbClr val="58595B"/>
                </a:solidFill>
                <a:latin typeface="Arial Unicode MS"/>
                <a:cs typeface="Arial Unicode MS"/>
              </a:rPr>
              <a:t>8</a:t>
            </a:r>
            <a:r>
              <a:rPr sz="700" spc="-105" dirty="0">
                <a:solidFill>
                  <a:srgbClr val="58595B"/>
                </a:solidFill>
                <a:latin typeface="Arial Unicode MS"/>
                <a:cs typeface="Arial Unicode MS"/>
              </a:rPr>
              <a:t>wer.net/en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5303" y="8460164"/>
            <a:ext cx="11830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Email: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  <a:hlinkClick r:id="rId5"/>
              </a:rPr>
              <a:t>sales@greatpower.net</a:t>
            </a:r>
            <a:endParaRPr sz="700">
              <a:latin typeface="Arial Unicode MS"/>
              <a:cs typeface="Arial Unicode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793819" y="7504138"/>
            <a:ext cx="2333625" cy="674370"/>
            <a:chOff x="3793819" y="7504138"/>
            <a:chExt cx="2333625" cy="674370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3737" y="7504138"/>
              <a:ext cx="308584" cy="30855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1796" y="7598937"/>
              <a:ext cx="168833" cy="11818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8702" y="7504138"/>
              <a:ext cx="308584" cy="3085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99707" y="7569464"/>
              <a:ext cx="131991" cy="24324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8772" y="7504138"/>
              <a:ext cx="308584" cy="3085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85983" y="7581985"/>
              <a:ext cx="144020" cy="1436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8644" y="7504138"/>
              <a:ext cx="308559" cy="30854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00457" y="7570391"/>
              <a:ext cx="144927" cy="18684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763706" y="8088477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70">
                  <a:moveTo>
                    <a:pt x="61417" y="29171"/>
                  </a:moveTo>
                  <a:lnTo>
                    <a:pt x="58508" y="22491"/>
                  </a:lnTo>
                  <a:lnTo>
                    <a:pt x="52438" y="16802"/>
                  </a:lnTo>
                  <a:lnTo>
                    <a:pt x="50914" y="16852"/>
                  </a:lnTo>
                  <a:lnTo>
                    <a:pt x="49098" y="18796"/>
                  </a:lnTo>
                  <a:lnTo>
                    <a:pt x="49149" y="20320"/>
                  </a:lnTo>
                  <a:lnTo>
                    <a:pt x="54305" y="25133"/>
                  </a:lnTo>
                  <a:lnTo>
                    <a:pt x="56603" y="30441"/>
                  </a:lnTo>
                  <a:lnTo>
                    <a:pt x="56603" y="38874"/>
                  </a:lnTo>
                  <a:lnTo>
                    <a:pt x="56070" y="41567"/>
                  </a:lnTo>
                  <a:lnTo>
                    <a:pt x="54889" y="44361"/>
                  </a:lnTo>
                  <a:lnTo>
                    <a:pt x="54825" y="44678"/>
                  </a:lnTo>
                  <a:lnTo>
                    <a:pt x="54825" y="46329"/>
                  </a:lnTo>
                  <a:lnTo>
                    <a:pt x="55905" y="47409"/>
                  </a:lnTo>
                  <a:lnTo>
                    <a:pt x="57238" y="47409"/>
                  </a:lnTo>
                  <a:lnTo>
                    <a:pt x="58216" y="47409"/>
                  </a:lnTo>
                  <a:lnTo>
                    <a:pt x="59093" y="46824"/>
                  </a:lnTo>
                  <a:lnTo>
                    <a:pt x="60769" y="42837"/>
                  </a:lnTo>
                  <a:lnTo>
                    <a:pt x="61417" y="39547"/>
                  </a:lnTo>
                  <a:lnTo>
                    <a:pt x="61417" y="29171"/>
                  </a:lnTo>
                  <a:close/>
                </a:path>
                <a:path w="90804" h="90170">
                  <a:moveTo>
                    <a:pt x="72301" y="36156"/>
                  </a:moveTo>
                  <a:lnTo>
                    <a:pt x="69469" y="22085"/>
                  </a:lnTo>
                  <a:lnTo>
                    <a:pt x="66675" y="17945"/>
                  </a:lnTo>
                  <a:lnTo>
                    <a:pt x="66675" y="36156"/>
                  </a:lnTo>
                  <a:lnTo>
                    <a:pt x="64274" y="48031"/>
                  </a:lnTo>
                  <a:lnTo>
                    <a:pt x="57734" y="57734"/>
                  </a:lnTo>
                  <a:lnTo>
                    <a:pt x="48018" y="64274"/>
                  </a:lnTo>
                  <a:lnTo>
                    <a:pt x="36144" y="66675"/>
                  </a:lnTo>
                  <a:lnTo>
                    <a:pt x="24282" y="64274"/>
                  </a:lnTo>
                  <a:lnTo>
                    <a:pt x="14579" y="57734"/>
                  </a:lnTo>
                  <a:lnTo>
                    <a:pt x="8039" y="48031"/>
                  </a:lnTo>
                  <a:lnTo>
                    <a:pt x="5626" y="36156"/>
                  </a:lnTo>
                  <a:lnTo>
                    <a:pt x="8039" y="24282"/>
                  </a:lnTo>
                  <a:lnTo>
                    <a:pt x="14579" y="14579"/>
                  </a:lnTo>
                  <a:lnTo>
                    <a:pt x="24282" y="8039"/>
                  </a:lnTo>
                  <a:lnTo>
                    <a:pt x="36144" y="5626"/>
                  </a:lnTo>
                  <a:lnTo>
                    <a:pt x="48018" y="8039"/>
                  </a:lnTo>
                  <a:lnTo>
                    <a:pt x="57734" y="14579"/>
                  </a:lnTo>
                  <a:lnTo>
                    <a:pt x="64274" y="24282"/>
                  </a:lnTo>
                  <a:lnTo>
                    <a:pt x="66675" y="36156"/>
                  </a:lnTo>
                  <a:lnTo>
                    <a:pt x="66675" y="17945"/>
                  </a:lnTo>
                  <a:lnTo>
                    <a:pt x="61722" y="10591"/>
                  </a:lnTo>
                  <a:lnTo>
                    <a:pt x="54356" y="5626"/>
                  </a:lnTo>
                  <a:lnTo>
                    <a:pt x="50228" y="2844"/>
                  </a:lnTo>
                  <a:lnTo>
                    <a:pt x="36144" y="0"/>
                  </a:lnTo>
                  <a:lnTo>
                    <a:pt x="22085" y="2844"/>
                  </a:lnTo>
                  <a:lnTo>
                    <a:pt x="10591" y="10591"/>
                  </a:lnTo>
                  <a:lnTo>
                    <a:pt x="2844" y="22085"/>
                  </a:lnTo>
                  <a:lnTo>
                    <a:pt x="0" y="36156"/>
                  </a:lnTo>
                  <a:lnTo>
                    <a:pt x="2844" y="50228"/>
                  </a:lnTo>
                  <a:lnTo>
                    <a:pt x="10591" y="61722"/>
                  </a:lnTo>
                  <a:lnTo>
                    <a:pt x="22085" y="69469"/>
                  </a:lnTo>
                  <a:lnTo>
                    <a:pt x="36144" y="72301"/>
                  </a:lnTo>
                  <a:lnTo>
                    <a:pt x="50228" y="69469"/>
                  </a:lnTo>
                  <a:lnTo>
                    <a:pt x="54356" y="66675"/>
                  </a:lnTo>
                  <a:lnTo>
                    <a:pt x="61722" y="61722"/>
                  </a:lnTo>
                  <a:lnTo>
                    <a:pt x="69469" y="50228"/>
                  </a:lnTo>
                  <a:lnTo>
                    <a:pt x="72301" y="36156"/>
                  </a:lnTo>
                  <a:close/>
                </a:path>
                <a:path w="90804" h="90170">
                  <a:moveTo>
                    <a:pt x="90424" y="84747"/>
                  </a:moveTo>
                  <a:lnTo>
                    <a:pt x="67462" y="61785"/>
                  </a:lnTo>
                  <a:lnTo>
                    <a:pt x="65760" y="63855"/>
                  </a:lnTo>
                  <a:lnTo>
                    <a:pt x="63855" y="65760"/>
                  </a:lnTo>
                  <a:lnTo>
                    <a:pt x="61785" y="67462"/>
                  </a:lnTo>
                  <a:lnTo>
                    <a:pt x="83921" y="89611"/>
                  </a:lnTo>
                  <a:lnTo>
                    <a:pt x="84950" y="90030"/>
                  </a:lnTo>
                  <a:lnTo>
                    <a:pt x="87071" y="90030"/>
                  </a:lnTo>
                  <a:lnTo>
                    <a:pt x="88099" y="89611"/>
                  </a:lnTo>
                  <a:lnTo>
                    <a:pt x="90424" y="87287"/>
                  </a:lnTo>
                  <a:lnTo>
                    <a:pt x="90424" y="8474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13674" y="7504140"/>
              <a:ext cx="308610" cy="308610"/>
            </a:xfrm>
            <a:custGeom>
              <a:avLst/>
              <a:gdLst/>
              <a:ahLst/>
              <a:cxnLst/>
              <a:rect l="l" t="t" r="r" b="b"/>
              <a:pathLst>
                <a:path w="308610" h="308609">
                  <a:moveTo>
                    <a:pt x="211416" y="0"/>
                  </a:moveTo>
                  <a:lnTo>
                    <a:pt x="97142" y="0"/>
                  </a:lnTo>
                  <a:lnTo>
                    <a:pt x="59423" y="7665"/>
                  </a:lnTo>
                  <a:lnTo>
                    <a:pt x="28535" y="28535"/>
                  </a:lnTo>
                  <a:lnTo>
                    <a:pt x="7665" y="59423"/>
                  </a:lnTo>
                  <a:lnTo>
                    <a:pt x="0" y="97142"/>
                  </a:lnTo>
                  <a:lnTo>
                    <a:pt x="0" y="211416"/>
                  </a:lnTo>
                  <a:lnTo>
                    <a:pt x="7665" y="249135"/>
                  </a:lnTo>
                  <a:lnTo>
                    <a:pt x="28535" y="280023"/>
                  </a:lnTo>
                  <a:lnTo>
                    <a:pt x="59423" y="300894"/>
                  </a:lnTo>
                  <a:lnTo>
                    <a:pt x="97142" y="308559"/>
                  </a:lnTo>
                  <a:lnTo>
                    <a:pt x="211429" y="308559"/>
                  </a:lnTo>
                  <a:lnTo>
                    <a:pt x="249148" y="300894"/>
                  </a:lnTo>
                  <a:lnTo>
                    <a:pt x="280036" y="280023"/>
                  </a:lnTo>
                  <a:lnTo>
                    <a:pt x="300906" y="249135"/>
                  </a:lnTo>
                  <a:lnTo>
                    <a:pt x="308571" y="211416"/>
                  </a:lnTo>
                  <a:lnTo>
                    <a:pt x="308571" y="97142"/>
                  </a:lnTo>
                  <a:lnTo>
                    <a:pt x="300906" y="59423"/>
                  </a:lnTo>
                  <a:lnTo>
                    <a:pt x="280035" y="28535"/>
                  </a:lnTo>
                  <a:lnTo>
                    <a:pt x="249143" y="7665"/>
                  </a:lnTo>
                  <a:lnTo>
                    <a:pt x="21141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87711" y="7576228"/>
              <a:ext cx="160502" cy="16438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93819" y="7504138"/>
              <a:ext cx="308559" cy="308546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635303" y="536596"/>
            <a:ext cx="6565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November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2024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68942" y="7874077"/>
            <a:ext cx="233553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671955" algn="l"/>
                <a:tab pos="2057400" algn="l"/>
              </a:tabLst>
            </a:pPr>
            <a:r>
              <a:rPr sz="600" u="sng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Instagram</a:t>
            </a:r>
            <a:r>
              <a:rPr sz="600" u="sng" spc="180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  </a:t>
            </a:r>
            <a:r>
              <a:rPr sz="600" u="sng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LinkedIn</a:t>
            </a:r>
            <a:r>
              <a:rPr sz="600" u="sng" spc="285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  </a:t>
            </a:r>
            <a:r>
              <a:rPr sz="600" u="sng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Youtube</a:t>
            </a:r>
            <a:r>
              <a:rPr sz="600" u="sng" spc="225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  </a:t>
            </a:r>
            <a:r>
              <a:rPr sz="600" u="sng" spc="-10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Facebook</a:t>
            </a:r>
            <a:r>
              <a:rPr sz="600" u="sng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	</a:t>
            </a:r>
            <a:r>
              <a:rPr sz="600" u="sng" spc="-10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Twitter</a:t>
            </a:r>
            <a:r>
              <a:rPr sz="600" u="sng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	</a:t>
            </a:r>
            <a:r>
              <a:rPr sz="600" u="sng" spc="-10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Pinterst</a:t>
            </a:r>
            <a:endParaRPr sz="600">
              <a:latin typeface="Arial Unicode MS"/>
              <a:cs typeface="Arial Unicode MS"/>
            </a:endParaRPr>
          </a:p>
          <a:p>
            <a:pPr marR="49530" algn="ctr">
              <a:lnSpc>
                <a:spcPct val="100000"/>
              </a:lnSpc>
              <a:spcBef>
                <a:spcPts val="785"/>
              </a:spcBef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Search</a:t>
            </a:r>
            <a:r>
              <a:rPr sz="600" spc="225" dirty="0">
                <a:solidFill>
                  <a:srgbClr val="58595B"/>
                </a:solidFill>
                <a:latin typeface="Arial Unicode MS"/>
                <a:cs typeface="Arial Unicode MS"/>
              </a:rPr>
              <a:t>  </a:t>
            </a:r>
            <a:r>
              <a:rPr sz="600" spc="-25" dirty="0">
                <a:solidFill>
                  <a:srgbClr val="58595B"/>
                </a:solidFill>
                <a:latin typeface="Arial Unicode MS"/>
                <a:cs typeface="Arial Unicode MS"/>
              </a:rPr>
              <a:t>:</a:t>
            </a:r>
            <a:r>
              <a:rPr sz="6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25" dirty="0">
                <a:solidFill>
                  <a:srgbClr val="58595B"/>
                </a:solidFill>
                <a:latin typeface="Arial Unicode MS"/>
                <a:cs typeface="Arial Unicode MS"/>
              </a:rPr>
              <a:t>Great</a:t>
            </a:r>
            <a:r>
              <a:rPr sz="6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Power</a:t>
            </a:r>
            <a:endParaRPr sz="600">
              <a:latin typeface="Arial Unicode MS"/>
              <a:cs typeface="Arial Unicode M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861084" y="647677"/>
            <a:ext cx="8667115" cy="7098030"/>
            <a:chOff x="3861084" y="647677"/>
            <a:chExt cx="8667115" cy="7098030"/>
          </a:xfrm>
        </p:grpSpPr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61084" y="7571397"/>
              <a:ext cx="174028" cy="17402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1133100" y="704474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40">
                  <a:moveTo>
                    <a:pt x="91173" y="0"/>
                  </a:moveTo>
                  <a:lnTo>
                    <a:pt x="36639" y="0"/>
                  </a:lnTo>
                  <a:lnTo>
                    <a:pt x="33439" y="0"/>
                  </a:lnTo>
                  <a:lnTo>
                    <a:pt x="30441" y="1244"/>
                  </a:lnTo>
                  <a:lnTo>
                    <a:pt x="0" y="31686"/>
                  </a:lnTo>
                  <a:lnTo>
                    <a:pt x="59499" y="31686"/>
                  </a:lnTo>
                  <a:lnTo>
                    <a:pt x="59499" y="91186"/>
                  </a:lnTo>
                  <a:lnTo>
                    <a:pt x="89890" y="60947"/>
                  </a:lnTo>
                  <a:lnTo>
                    <a:pt x="91173" y="57861"/>
                  </a:lnTo>
                  <a:lnTo>
                    <a:pt x="91173" y="0"/>
                  </a:lnTo>
                  <a:close/>
                </a:path>
              </a:pathLst>
            </a:custGeom>
            <a:solidFill>
              <a:srgbClr val="50B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498389" y="648032"/>
              <a:ext cx="149225" cy="140335"/>
            </a:xfrm>
            <a:custGeom>
              <a:avLst/>
              <a:gdLst/>
              <a:ahLst/>
              <a:cxnLst/>
              <a:rect l="l" t="t" r="r" b="b"/>
              <a:pathLst>
                <a:path w="149225" h="140334">
                  <a:moveTo>
                    <a:pt x="89357" y="0"/>
                  </a:moveTo>
                  <a:lnTo>
                    <a:pt x="54559" y="0"/>
                  </a:lnTo>
                  <a:lnTo>
                    <a:pt x="47828" y="4749"/>
                  </a:lnTo>
                  <a:lnTo>
                    <a:pt x="0" y="139941"/>
                  </a:lnTo>
                  <a:lnTo>
                    <a:pt x="29476" y="139941"/>
                  </a:lnTo>
                  <a:lnTo>
                    <a:pt x="39255" y="112166"/>
                  </a:lnTo>
                  <a:lnTo>
                    <a:pt x="138197" y="112166"/>
                  </a:lnTo>
                  <a:lnTo>
                    <a:pt x="127376" y="84594"/>
                  </a:lnTo>
                  <a:lnTo>
                    <a:pt x="49364" y="84594"/>
                  </a:lnTo>
                  <a:lnTo>
                    <a:pt x="69214" y="27774"/>
                  </a:lnTo>
                  <a:lnTo>
                    <a:pt x="105076" y="27774"/>
                  </a:lnTo>
                  <a:lnTo>
                    <a:pt x="95935" y="4483"/>
                  </a:lnTo>
                  <a:lnTo>
                    <a:pt x="89357" y="0"/>
                  </a:lnTo>
                  <a:close/>
                </a:path>
                <a:path w="149225" h="140334">
                  <a:moveTo>
                    <a:pt x="138197" y="112166"/>
                  </a:moveTo>
                  <a:lnTo>
                    <a:pt x="108457" y="112166"/>
                  </a:lnTo>
                  <a:lnTo>
                    <a:pt x="119265" y="139941"/>
                  </a:lnTo>
                  <a:lnTo>
                    <a:pt x="149097" y="139941"/>
                  </a:lnTo>
                  <a:lnTo>
                    <a:pt x="138197" y="112166"/>
                  </a:lnTo>
                  <a:close/>
                </a:path>
                <a:path w="149225" h="140334">
                  <a:moveTo>
                    <a:pt x="105076" y="27774"/>
                  </a:moveTo>
                  <a:lnTo>
                    <a:pt x="75349" y="27774"/>
                  </a:lnTo>
                  <a:lnTo>
                    <a:pt x="97281" y="84594"/>
                  </a:lnTo>
                  <a:lnTo>
                    <a:pt x="127376" y="84594"/>
                  </a:lnTo>
                  <a:lnTo>
                    <a:pt x="105076" y="27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09353" y="647991"/>
              <a:ext cx="143840" cy="13996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1639563" y="647687"/>
              <a:ext cx="742315" cy="139700"/>
            </a:xfrm>
            <a:custGeom>
              <a:avLst/>
              <a:gdLst/>
              <a:ahLst/>
              <a:cxnLst/>
              <a:rect l="l" t="t" r="r" b="b"/>
              <a:pathLst>
                <a:path w="742315" h="139700">
                  <a:moveTo>
                    <a:pt x="11811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46342" y="27940"/>
                  </a:lnTo>
                  <a:lnTo>
                    <a:pt x="46342" y="139700"/>
                  </a:lnTo>
                  <a:lnTo>
                    <a:pt x="73964" y="139700"/>
                  </a:lnTo>
                  <a:lnTo>
                    <a:pt x="73964" y="27940"/>
                  </a:lnTo>
                  <a:lnTo>
                    <a:pt x="118110" y="27940"/>
                  </a:lnTo>
                  <a:lnTo>
                    <a:pt x="118110" y="0"/>
                  </a:lnTo>
                  <a:close/>
                </a:path>
                <a:path w="742315" h="139700">
                  <a:moveTo>
                    <a:pt x="742264" y="304"/>
                  </a:moveTo>
                  <a:lnTo>
                    <a:pt x="637946" y="304"/>
                  </a:lnTo>
                  <a:lnTo>
                    <a:pt x="637946" y="27927"/>
                  </a:lnTo>
                  <a:lnTo>
                    <a:pt x="742264" y="27927"/>
                  </a:lnTo>
                  <a:lnTo>
                    <a:pt x="742264" y="3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277506" y="704874"/>
              <a:ext cx="104317" cy="8308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1382871" y="647991"/>
              <a:ext cx="549910" cy="140335"/>
            </a:xfrm>
            <a:custGeom>
              <a:avLst/>
              <a:gdLst/>
              <a:ahLst/>
              <a:cxnLst/>
              <a:rect l="l" t="t" r="r" b="b"/>
              <a:pathLst>
                <a:path w="549909" h="140334">
                  <a:moveTo>
                    <a:pt x="104317" y="56883"/>
                  </a:moveTo>
                  <a:lnTo>
                    <a:pt x="12" y="56883"/>
                  </a:lnTo>
                  <a:lnTo>
                    <a:pt x="12" y="104686"/>
                  </a:lnTo>
                  <a:lnTo>
                    <a:pt x="2781" y="118427"/>
                  </a:lnTo>
                  <a:lnTo>
                    <a:pt x="10337" y="129641"/>
                  </a:lnTo>
                  <a:lnTo>
                    <a:pt x="21551" y="137198"/>
                  </a:lnTo>
                  <a:lnTo>
                    <a:pt x="35280" y="139966"/>
                  </a:lnTo>
                  <a:lnTo>
                    <a:pt x="104317" y="139966"/>
                  </a:lnTo>
                  <a:lnTo>
                    <a:pt x="104317" y="112344"/>
                  </a:lnTo>
                  <a:lnTo>
                    <a:pt x="31140" y="112344"/>
                  </a:lnTo>
                  <a:lnTo>
                    <a:pt x="27635" y="108839"/>
                  </a:lnTo>
                  <a:lnTo>
                    <a:pt x="27635" y="104521"/>
                  </a:lnTo>
                  <a:lnTo>
                    <a:pt x="27635" y="84505"/>
                  </a:lnTo>
                  <a:lnTo>
                    <a:pt x="104317" y="84505"/>
                  </a:lnTo>
                  <a:lnTo>
                    <a:pt x="104317" y="56883"/>
                  </a:lnTo>
                  <a:close/>
                </a:path>
                <a:path w="549909" h="140334">
                  <a:moveTo>
                    <a:pt x="104317" y="0"/>
                  </a:moveTo>
                  <a:lnTo>
                    <a:pt x="0" y="0"/>
                  </a:lnTo>
                  <a:lnTo>
                    <a:pt x="0" y="27622"/>
                  </a:lnTo>
                  <a:lnTo>
                    <a:pt x="104317" y="27622"/>
                  </a:lnTo>
                  <a:lnTo>
                    <a:pt x="104317" y="0"/>
                  </a:lnTo>
                  <a:close/>
                </a:path>
                <a:path w="549909" h="140334">
                  <a:moveTo>
                    <a:pt x="549821" y="48221"/>
                  </a:moveTo>
                  <a:lnTo>
                    <a:pt x="538949" y="9817"/>
                  </a:lnTo>
                  <a:lnTo>
                    <a:pt x="522262" y="1511"/>
                  </a:lnTo>
                  <a:lnTo>
                    <a:pt x="522262" y="50990"/>
                  </a:lnTo>
                  <a:lnTo>
                    <a:pt x="521525" y="52920"/>
                  </a:lnTo>
                  <a:lnTo>
                    <a:pt x="518731" y="55791"/>
                  </a:lnTo>
                  <a:lnTo>
                    <a:pt x="516826" y="56591"/>
                  </a:lnTo>
                  <a:lnTo>
                    <a:pt x="462419" y="56591"/>
                  </a:lnTo>
                  <a:lnTo>
                    <a:pt x="462419" y="27622"/>
                  </a:lnTo>
                  <a:lnTo>
                    <a:pt x="518528" y="27622"/>
                  </a:lnTo>
                  <a:lnTo>
                    <a:pt x="521703" y="30683"/>
                  </a:lnTo>
                  <a:lnTo>
                    <a:pt x="521843" y="34594"/>
                  </a:lnTo>
                  <a:lnTo>
                    <a:pt x="522262" y="50990"/>
                  </a:lnTo>
                  <a:lnTo>
                    <a:pt x="522262" y="1511"/>
                  </a:lnTo>
                  <a:lnTo>
                    <a:pt x="514604" y="0"/>
                  </a:lnTo>
                  <a:lnTo>
                    <a:pt x="434733" y="0"/>
                  </a:lnTo>
                  <a:lnTo>
                    <a:pt x="434733" y="139979"/>
                  </a:lnTo>
                  <a:lnTo>
                    <a:pt x="462419" y="139979"/>
                  </a:lnTo>
                  <a:lnTo>
                    <a:pt x="462419" y="84213"/>
                  </a:lnTo>
                  <a:lnTo>
                    <a:pt x="514781" y="84213"/>
                  </a:lnTo>
                  <a:lnTo>
                    <a:pt x="547458" y="61937"/>
                  </a:lnTo>
                  <a:lnTo>
                    <a:pt x="549313" y="55257"/>
                  </a:lnTo>
                  <a:lnTo>
                    <a:pt x="549821" y="482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406523" y="647992"/>
              <a:ext cx="121462" cy="13997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1087989" y="647991"/>
              <a:ext cx="999490" cy="140335"/>
            </a:xfrm>
            <a:custGeom>
              <a:avLst/>
              <a:gdLst/>
              <a:ahLst/>
              <a:cxnLst/>
              <a:rect l="l" t="t" r="r" b="b"/>
              <a:pathLst>
                <a:path w="999490" h="140334">
                  <a:moveTo>
                    <a:pt x="136169" y="38709"/>
                  </a:moveTo>
                  <a:lnTo>
                    <a:pt x="132321" y="23571"/>
                  </a:lnTo>
                  <a:lnTo>
                    <a:pt x="123431" y="11277"/>
                  </a:lnTo>
                  <a:lnTo>
                    <a:pt x="110680" y="3048"/>
                  </a:lnTo>
                  <a:lnTo>
                    <a:pt x="95237" y="38"/>
                  </a:lnTo>
                  <a:lnTo>
                    <a:pt x="41046" y="38"/>
                  </a:lnTo>
                  <a:lnTo>
                    <a:pt x="25069" y="3263"/>
                  </a:lnTo>
                  <a:lnTo>
                    <a:pt x="12014" y="12052"/>
                  </a:lnTo>
                  <a:lnTo>
                    <a:pt x="3225" y="25107"/>
                  </a:lnTo>
                  <a:lnTo>
                    <a:pt x="0" y="41084"/>
                  </a:lnTo>
                  <a:lnTo>
                    <a:pt x="0" y="98933"/>
                  </a:lnTo>
                  <a:lnTo>
                    <a:pt x="3225" y="114909"/>
                  </a:lnTo>
                  <a:lnTo>
                    <a:pt x="12014" y="127952"/>
                  </a:lnTo>
                  <a:lnTo>
                    <a:pt x="25069" y="136753"/>
                  </a:lnTo>
                  <a:lnTo>
                    <a:pt x="41046" y="139979"/>
                  </a:lnTo>
                  <a:lnTo>
                    <a:pt x="91986" y="139979"/>
                  </a:lnTo>
                  <a:lnTo>
                    <a:pt x="91986" y="112306"/>
                  </a:lnTo>
                  <a:lnTo>
                    <a:pt x="33655" y="112306"/>
                  </a:lnTo>
                  <a:lnTo>
                    <a:pt x="27673" y="106311"/>
                  </a:lnTo>
                  <a:lnTo>
                    <a:pt x="27673" y="72034"/>
                  </a:lnTo>
                  <a:lnTo>
                    <a:pt x="27673" y="33693"/>
                  </a:lnTo>
                  <a:lnTo>
                    <a:pt x="33655" y="27711"/>
                  </a:lnTo>
                  <a:lnTo>
                    <a:pt x="101803" y="27711"/>
                  </a:lnTo>
                  <a:lnTo>
                    <a:pt x="107251" y="32461"/>
                  </a:lnTo>
                  <a:lnTo>
                    <a:pt x="108369" y="38709"/>
                  </a:lnTo>
                  <a:lnTo>
                    <a:pt x="136169" y="38709"/>
                  </a:lnTo>
                  <a:close/>
                </a:path>
                <a:path w="999490" h="140334">
                  <a:moveTo>
                    <a:pt x="282079" y="139979"/>
                  </a:moveTo>
                  <a:lnTo>
                    <a:pt x="261569" y="84061"/>
                  </a:lnTo>
                  <a:lnTo>
                    <a:pt x="258483" y="75641"/>
                  </a:lnTo>
                  <a:lnTo>
                    <a:pt x="259283" y="74955"/>
                  </a:lnTo>
                  <a:lnTo>
                    <a:pt x="260070" y="74231"/>
                  </a:lnTo>
                  <a:lnTo>
                    <a:pt x="260819" y="73469"/>
                  </a:lnTo>
                  <a:lnTo>
                    <a:pt x="265176" y="67983"/>
                  </a:lnTo>
                  <a:lnTo>
                    <a:pt x="268312" y="61823"/>
                  </a:lnTo>
                  <a:lnTo>
                    <a:pt x="269786" y="56476"/>
                  </a:lnTo>
                  <a:lnTo>
                    <a:pt x="270154" y="55156"/>
                  </a:lnTo>
                  <a:lnTo>
                    <a:pt x="270662" y="48133"/>
                  </a:lnTo>
                  <a:lnTo>
                    <a:pt x="270306" y="33782"/>
                  </a:lnTo>
                  <a:lnTo>
                    <a:pt x="268897" y="27571"/>
                  </a:lnTo>
                  <a:lnTo>
                    <a:pt x="267296" y="20510"/>
                  </a:lnTo>
                  <a:lnTo>
                    <a:pt x="259803" y="9791"/>
                  </a:lnTo>
                  <a:lnTo>
                    <a:pt x="248869" y="2616"/>
                  </a:lnTo>
                  <a:lnTo>
                    <a:pt x="243166" y="1498"/>
                  </a:lnTo>
                  <a:lnTo>
                    <a:pt x="243166" y="50901"/>
                  </a:lnTo>
                  <a:lnTo>
                    <a:pt x="242430" y="52819"/>
                  </a:lnTo>
                  <a:lnTo>
                    <a:pt x="239636" y="55689"/>
                  </a:lnTo>
                  <a:lnTo>
                    <a:pt x="237744" y="56476"/>
                  </a:lnTo>
                  <a:lnTo>
                    <a:pt x="188290" y="56476"/>
                  </a:lnTo>
                  <a:lnTo>
                    <a:pt x="188290" y="27571"/>
                  </a:lnTo>
                  <a:lnTo>
                    <a:pt x="239445" y="27571"/>
                  </a:lnTo>
                  <a:lnTo>
                    <a:pt x="242608" y="30632"/>
                  </a:lnTo>
                  <a:lnTo>
                    <a:pt x="242747" y="34531"/>
                  </a:lnTo>
                  <a:lnTo>
                    <a:pt x="243166" y="50901"/>
                  </a:lnTo>
                  <a:lnTo>
                    <a:pt x="243166" y="1498"/>
                  </a:lnTo>
                  <a:lnTo>
                    <a:pt x="235521" y="0"/>
                  </a:lnTo>
                  <a:lnTo>
                    <a:pt x="160616" y="0"/>
                  </a:lnTo>
                  <a:lnTo>
                    <a:pt x="160616" y="139966"/>
                  </a:lnTo>
                  <a:lnTo>
                    <a:pt x="188290" y="139966"/>
                  </a:lnTo>
                  <a:lnTo>
                    <a:pt x="188290" y="84061"/>
                  </a:lnTo>
                  <a:lnTo>
                    <a:pt x="233629" y="84061"/>
                  </a:lnTo>
                  <a:lnTo>
                    <a:pt x="254101" y="139979"/>
                  </a:lnTo>
                  <a:lnTo>
                    <a:pt x="282079" y="139979"/>
                  </a:lnTo>
                  <a:close/>
                </a:path>
                <a:path w="999490" h="140334">
                  <a:moveTo>
                    <a:pt x="998931" y="41059"/>
                  </a:moveTo>
                  <a:lnTo>
                    <a:pt x="973861" y="3225"/>
                  </a:lnTo>
                  <a:lnTo>
                    <a:pt x="971245" y="2705"/>
                  </a:lnTo>
                  <a:lnTo>
                    <a:pt x="971245" y="33667"/>
                  </a:lnTo>
                  <a:lnTo>
                    <a:pt x="971245" y="106299"/>
                  </a:lnTo>
                  <a:lnTo>
                    <a:pt x="965263" y="112293"/>
                  </a:lnTo>
                  <a:lnTo>
                    <a:pt x="937501" y="112293"/>
                  </a:lnTo>
                  <a:lnTo>
                    <a:pt x="924039" y="112344"/>
                  </a:lnTo>
                  <a:lnTo>
                    <a:pt x="896277" y="112293"/>
                  </a:lnTo>
                  <a:lnTo>
                    <a:pt x="890295" y="106299"/>
                  </a:lnTo>
                  <a:lnTo>
                    <a:pt x="890295" y="33667"/>
                  </a:lnTo>
                  <a:lnTo>
                    <a:pt x="896277" y="27686"/>
                  </a:lnTo>
                  <a:lnTo>
                    <a:pt x="924039" y="27686"/>
                  </a:lnTo>
                  <a:lnTo>
                    <a:pt x="937501" y="27635"/>
                  </a:lnTo>
                  <a:lnTo>
                    <a:pt x="965263" y="27686"/>
                  </a:lnTo>
                  <a:lnTo>
                    <a:pt x="971245" y="33667"/>
                  </a:lnTo>
                  <a:lnTo>
                    <a:pt x="971245" y="2705"/>
                  </a:lnTo>
                  <a:lnTo>
                    <a:pt x="957872" y="0"/>
                  </a:lnTo>
                  <a:lnTo>
                    <a:pt x="903668" y="0"/>
                  </a:lnTo>
                  <a:lnTo>
                    <a:pt x="887691" y="3225"/>
                  </a:lnTo>
                  <a:lnTo>
                    <a:pt x="874636" y="12026"/>
                  </a:lnTo>
                  <a:lnTo>
                    <a:pt x="865835" y="25082"/>
                  </a:lnTo>
                  <a:lnTo>
                    <a:pt x="862609" y="41059"/>
                  </a:lnTo>
                  <a:lnTo>
                    <a:pt x="862609" y="98920"/>
                  </a:lnTo>
                  <a:lnTo>
                    <a:pt x="865835" y="114896"/>
                  </a:lnTo>
                  <a:lnTo>
                    <a:pt x="874636" y="127939"/>
                  </a:lnTo>
                  <a:lnTo>
                    <a:pt x="887691" y="136740"/>
                  </a:lnTo>
                  <a:lnTo>
                    <a:pt x="903668" y="139966"/>
                  </a:lnTo>
                  <a:lnTo>
                    <a:pt x="957872" y="139966"/>
                  </a:lnTo>
                  <a:lnTo>
                    <a:pt x="995705" y="114896"/>
                  </a:lnTo>
                  <a:lnTo>
                    <a:pt x="998931" y="98920"/>
                  </a:lnTo>
                  <a:lnTo>
                    <a:pt x="998931" y="410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555769" y="8281867"/>
            <a:ext cx="24415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Guangzhou</a:t>
            </a:r>
            <a:r>
              <a:rPr sz="800" spc="-3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Great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Power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FFFFFF"/>
                </a:solidFill>
                <a:latin typeface="Arial Unicode MS"/>
                <a:cs typeface="Arial Unicode MS"/>
              </a:rPr>
              <a:t>Energy 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&amp;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Technology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Arial Unicode MS"/>
                <a:cs typeface="Arial Unicode MS"/>
              </a:rPr>
              <a:t>Co.,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Ltd.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371974" y="8434267"/>
            <a:ext cx="28111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Guangzhou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Great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Power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Energy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Storage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Technology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Co.,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Ltd.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7677494" y="2848266"/>
            <a:ext cx="4297680" cy="94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9765" marR="5080" indent="-647700">
              <a:lnSpc>
                <a:spcPct val="107200"/>
              </a:lnSpc>
              <a:spcBef>
                <a:spcPts val="95"/>
              </a:spcBef>
              <a:tabLst>
                <a:tab pos="2384425" algn="l"/>
              </a:tabLst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WORLD-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10" dirty="0">
                <a:solidFill>
                  <a:srgbClr val="FFFFFF"/>
                </a:solidFill>
                <a:latin typeface="Arial"/>
                <a:cs typeface="Arial"/>
              </a:rPr>
              <a:t>BATTERY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MANUFACTURER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217489" y="3789595"/>
            <a:ext cx="3224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Unicode MS"/>
                <a:cs typeface="Arial Unicode MS"/>
              </a:rPr>
              <a:t>Energy</a:t>
            </a:r>
            <a:r>
              <a:rPr sz="1200" spc="-2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Unicode MS"/>
                <a:cs typeface="Arial Unicode MS"/>
              </a:rPr>
              <a:t>Storage</a:t>
            </a:r>
            <a:r>
              <a:rPr sz="1200" spc="-2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Unicode MS"/>
                <a:cs typeface="Arial Unicode MS"/>
              </a:rPr>
              <a:t>System</a:t>
            </a:r>
            <a:r>
              <a:rPr sz="1200" spc="-2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200" dirty="0">
                <a:solidFill>
                  <a:srgbClr val="FFFFFF"/>
                </a:solidFill>
                <a:latin typeface="Arial Unicode MS"/>
                <a:cs typeface="Arial Unicode MS"/>
              </a:rPr>
              <a:t>Products</a:t>
            </a:r>
            <a:r>
              <a:rPr sz="1200" spc="-2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200" dirty="0">
                <a:solidFill>
                  <a:srgbClr val="FFFFFF"/>
                </a:solidFill>
                <a:latin typeface="Arial Unicode MS"/>
                <a:cs typeface="Arial Unicode MS"/>
              </a:rPr>
              <a:t>and</a:t>
            </a:r>
            <a:r>
              <a:rPr sz="1200" spc="-2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Unicode MS"/>
                <a:cs typeface="Arial Unicode MS"/>
              </a:rPr>
              <a:t>Solutions</a:t>
            </a:r>
            <a:endParaRPr sz="12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993" y="8335759"/>
            <a:ext cx="2340610" cy="432434"/>
          </a:xfrm>
          <a:custGeom>
            <a:avLst/>
            <a:gdLst/>
            <a:ahLst/>
            <a:cxnLst/>
            <a:rect l="l" t="t" r="r" b="b"/>
            <a:pathLst>
              <a:path w="2340609" h="432434">
                <a:moveTo>
                  <a:pt x="2340000" y="0"/>
                </a:moveTo>
                <a:lnTo>
                  <a:pt x="0" y="0"/>
                </a:lnTo>
                <a:lnTo>
                  <a:pt x="0" y="432003"/>
                </a:lnTo>
                <a:lnTo>
                  <a:pt x="2340000" y="432003"/>
                </a:lnTo>
                <a:lnTo>
                  <a:pt x="2340000" y="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8002" y="8335759"/>
            <a:ext cx="2340610" cy="432434"/>
          </a:xfrm>
          <a:custGeom>
            <a:avLst/>
            <a:gdLst/>
            <a:ahLst/>
            <a:cxnLst/>
            <a:rect l="l" t="t" r="r" b="b"/>
            <a:pathLst>
              <a:path w="2340610" h="432434">
                <a:moveTo>
                  <a:pt x="2340000" y="0"/>
                </a:moveTo>
                <a:lnTo>
                  <a:pt x="0" y="0"/>
                </a:lnTo>
                <a:lnTo>
                  <a:pt x="0" y="432003"/>
                </a:lnTo>
                <a:lnTo>
                  <a:pt x="2340000" y="432003"/>
                </a:lnTo>
                <a:lnTo>
                  <a:pt x="2340000" y="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004" y="8335759"/>
            <a:ext cx="2340610" cy="432434"/>
          </a:xfrm>
          <a:custGeom>
            <a:avLst/>
            <a:gdLst/>
            <a:ahLst/>
            <a:cxnLst/>
            <a:rect l="l" t="t" r="r" b="b"/>
            <a:pathLst>
              <a:path w="2340610" h="432434">
                <a:moveTo>
                  <a:pt x="2340000" y="0"/>
                </a:moveTo>
                <a:lnTo>
                  <a:pt x="0" y="0"/>
                </a:lnTo>
                <a:lnTo>
                  <a:pt x="0" y="432003"/>
                </a:lnTo>
                <a:lnTo>
                  <a:pt x="2340000" y="432003"/>
                </a:lnTo>
                <a:lnTo>
                  <a:pt x="2340000" y="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87990" y="8335759"/>
            <a:ext cx="2340610" cy="432434"/>
          </a:xfrm>
          <a:custGeom>
            <a:avLst/>
            <a:gdLst/>
            <a:ahLst/>
            <a:cxnLst/>
            <a:rect l="l" t="t" r="r" b="b"/>
            <a:pathLst>
              <a:path w="2340609" h="432434">
                <a:moveTo>
                  <a:pt x="2340000" y="0"/>
                </a:moveTo>
                <a:lnTo>
                  <a:pt x="0" y="0"/>
                </a:lnTo>
                <a:lnTo>
                  <a:pt x="0" y="432003"/>
                </a:lnTo>
                <a:lnTo>
                  <a:pt x="2340000" y="432003"/>
                </a:lnTo>
                <a:lnTo>
                  <a:pt x="2340000" y="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9897" y="746065"/>
            <a:ext cx="4526915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100"/>
              </a:spcBef>
            </a:pPr>
            <a:r>
              <a:rPr sz="1050" spc="-839" baseline="6746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700" spc="-4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1050" spc="-427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65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1050" spc="-345" baseline="67460" dirty="0">
                <a:solidFill>
                  <a:srgbClr val="58595B"/>
                </a:solidFill>
                <a:latin typeface="Arial"/>
                <a:cs typeface="Arial"/>
              </a:rPr>
              <a:t>k</a:t>
            </a:r>
            <a:r>
              <a:rPr sz="700" spc="25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4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52" baseline="6746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89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-210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1050" spc="-225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700" spc="-28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15" baseline="6746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700" spc="-320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52" baseline="6746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262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525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3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322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3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335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050" spc="52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517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15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1050" spc="-284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4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89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225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187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-155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240" baseline="67460" dirty="0">
                <a:solidFill>
                  <a:srgbClr val="58595B"/>
                </a:solidFill>
                <a:latin typeface="Arial"/>
                <a:cs typeface="Arial"/>
              </a:rPr>
              <a:t>y</a:t>
            </a:r>
            <a:r>
              <a:rPr sz="700" spc="35" dirty="0">
                <a:solidFill>
                  <a:srgbClr val="58595B"/>
                </a:solidFill>
                <a:latin typeface="Arial"/>
                <a:cs typeface="Arial"/>
              </a:rPr>
              <a:t>ess</a:t>
            </a:r>
            <a:r>
              <a:rPr sz="700" spc="-10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44" baseline="67460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700" spc="-300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15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1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75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1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52" baseline="67460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endParaRPr sz="1050" baseline="6746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600" spc="-50" dirty="0">
                <a:solidFill>
                  <a:srgbClr val="295CAA"/>
                </a:solidFill>
                <a:latin typeface="Arial"/>
                <a:cs typeface="Arial"/>
              </a:rPr>
              <a:t>APPLICATIONS</a:t>
            </a:r>
            <a:r>
              <a:rPr sz="1600" spc="-4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295CAA"/>
                </a:solidFill>
                <a:latin typeface="Arial"/>
                <a:cs typeface="Arial"/>
              </a:rPr>
              <a:t>OF</a:t>
            </a:r>
            <a:r>
              <a:rPr sz="1600" spc="-4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114" dirty="0">
                <a:solidFill>
                  <a:srgbClr val="295CAA"/>
                </a:solidFill>
                <a:latin typeface="Arial"/>
                <a:cs typeface="Arial"/>
              </a:rPr>
              <a:t>ENERGY</a:t>
            </a:r>
            <a:r>
              <a:rPr sz="1600" spc="-4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295CAA"/>
                </a:solidFill>
                <a:latin typeface="Arial"/>
                <a:cs typeface="Arial"/>
              </a:rPr>
              <a:t>STORAGE</a:t>
            </a:r>
            <a:r>
              <a:rPr sz="1600" spc="-45" dirty="0">
                <a:solidFill>
                  <a:srgbClr val="295CAA"/>
                </a:solidFill>
                <a:latin typeface="Arial"/>
                <a:cs typeface="Arial"/>
              </a:rPr>
              <a:t> SYSTEMS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8004" y="1762023"/>
            <a:ext cx="4860290" cy="26670"/>
            <a:chOff x="648004" y="1762023"/>
            <a:chExt cx="4860290" cy="26670"/>
          </a:xfrm>
        </p:grpSpPr>
        <p:sp>
          <p:nvSpPr>
            <p:cNvPr id="8" name="object 8"/>
            <p:cNvSpPr/>
            <p:nvPr/>
          </p:nvSpPr>
          <p:spPr>
            <a:xfrm>
              <a:off x="648004" y="1775109"/>
              <a:ext cx="4860290" cy="0"/>
            </a:xfrm>
            <a:custGeom>
              <a:avLst/>
              <a:gdLst/>
              <a:ahLst/>
              <a:cxnLst/>
              <a:rect l="l" t="t" r="r" b="b"/>
              <a:pathLst>
                <a:path w="4860290">
                  <a:moveTo>
                    <a:pt x="0" y="0"/>
                  </a:moveTo>
                  <a:lnTo>
                    <a:pt x="4859997" y="0"/>
                  </a:lnTo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8004" y="1762023"/>
              <a:ext cx="4442460" cy="26670"/>
            </a:xfrm>
            <a:custGeom>
              <a:avLst/>
              <a:gdLst/>
              <a:ahLst/>
              <a:cxnLst/>
              <a:rect l="l" t="t" r="r" b="b"/>
              <a:pathLst>
                <a:path w="4442460" h="26669">
                  <a:moveTo>
                    <a:pt x="4441888" y="0"/>
                  </a:moveTo>
                  <a:lnTo>
                    <a:pt x="0" y="0"/>
                  </a:lnTo>
                  <a:lnTo>
                    <a:pt x="0" y="26174"/>
                  </a:lnTo>
                  <a:lnTo>
                    <a:pt x="4441888" y="26174"/>
                  </a:lnTo>
                  <a:lnTo>
                    <a:pt x="4441888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68002" y="8335759"/>
            <a:ext cx="2340610" cy="432434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325"/>
              </a:spcBef>
            </a:pPr>
            <a:r>
              <a:rPr sz="800" b="1" spc="-10" dirty="0">
                <a:solidFill>
                  <a:srgbClr val="295CAA"/>
                </a:solidFill>
                <a:latin typeface="Tahoma"/>
                <a:cs typeface="Tahoma"/>
              </a:rPr>
              <a:t>Marine</a:t>
            </a:r>
            <a:r>
              <a:rPr sz="800" b="1" spc="-55" dirty="0">
                <a:solidFill>
                  <a:srgbClr val="295CAA"/>
                </a:solidFill>
                <a:latin typeface="Tahoma"/>
                <a:cs typeface="Tahoma"/>
              </a:rPr>
              <a:t> </a:t>
            </a:r>
            <a:r>
              <a:rPr sz="800" b="1" spc="-10" dirty="0">
                <a:solidFill>
                  <a:srgbClr val="295CAA"/>
                </a:solidFill>
                <a:latin typeface="Tahoma"/>
                <a:cs typeface="Tahoma"/>
              </a:rPr>
              <a:t>Climate</a:t>
            </a:r>
            <a:endParaRPr sz="8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859" y="8433284"/>
            <a:ext cx="265772" cy="2627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48004" y="8335759"/>
            <a:ext cx="2340610" cy="432434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325"/>
              </a:spcBef>
            </a:pPr>
            <a:r>
              <a:rPr sz="800" b="1" spc="-20" dirty="0">
                <a:solidFill>
                  <a:srgbClr val="295CAA"/>
                </a:solidFill>
                <a:latin typeface="Tahoma"/>
                <a:cs typeface="Tahoma"/>
              </a:rPr>
              <a:t>Desert</a:t>
            </a:r>
            <a:r>
              <a:rPr sz="800" b="1" spc="-15" dirty="0">
                <a:solidFill>
                  <a:srgbClr val="295CAA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295CAA"/>
                </a:solidFill>
                <a:latin typeface="Tahoma"/>
                <a:cs typeface="Tahoma"/>
              </a:rPr>
              <a:t>Gobi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48928" y="8447799"/>
            <a:ext cx="288925" cy="234315"/>
          </a:xfrm>
          <a:custGeom>
            <a:avLst/>
            <a:gdLst/>
            <a:ahLst/>
            <a:cxnLst/>
            <a:rect l="l" t="t" r="r" b="b"/>
            <a:pathLst>
              <a:path w="288925" h="234315">
                <a:moveTo>
                  <a:pt x="63055" y="211582"/>
                </a:moveTo>
                <a:lnTo>
                  <a:pt x="60566" y="205841"/>
                </a:lnTo>
                <a:lnTo>
                  <a:pt x="59740" y="205028"/>
                </a:lnTo>
                <a:lnTo>
                  <a:pt x="57658" y="204203"/>
                </a:lnTo>
                <a:lnTo>
                  <a:pt x="56489" y="204228"/>
                </a:lnTo>
                <a:lnTo>
                  <a:pt x="53327" y="205600"/>
                </a:lnTo>
                <a:lnTo>
                  <a:pt x="52349" y="208076"/>
                </a:lnTo>
                <a:lnTo>
                  <a:pt x="54825" y="213817"/>
                </a:lnTo>
                <a:lnTo>
                  <a:pt x="55664" y="214617"/>
                </a:lnTo>
                <a:lnTo>
                  <a:pt x="57746" y="215442"/>
                </a:lnTo>
                <a:lnTo>
                  <a:pt x="58902" y="215430"/>
                </a:lnTo>
                <a:lnTo>
                  <a:pt x="62064" y="214058"/>
                </a:lnTo>
                <a:lnTo>
                  <a:pt x="63055" y="211582"/>
                </a:lnTo>
                <a:close/>
              </a:path>
              <a:path w="288925" h="234315">
                <a:moveTo>
                  <a:pt x="76174" y="208038"/>
                </a:moveTo>
                <a:lnTo>
                  <a:pt x="75361" y="205955"/>
                </a:lnTo>
                <a:lnTo>
                  <a:pt x="74561" y="205117"/>
                </a:lnTo>
                <a:lnTo>
                  <a:pt x="72517" y="204216"/>
                </a:lnTo>
                <a:lnTo>
                  <a:pt x="71361" y="204190"/>
                </a:lnTo>
                <a:lnTo>
                  <a:pt x="69278" y="204990"/>
                </a:lnTo>
                <a:lnTo>
                  <a:pt x="68440" y="205790"/>
                </a:lnTo>
                <a:lnTo>
                  <a:pt x="66395" y="210413"/>
                </a:lnTo>
                <a:lnTo>
                  <a:pt x="66370" y="211582"/>
                </a:lnTo>
                <a:lnTo>
                  <a:pt x="67183" y="213664"/>
                </a:lnTo>
                <a:lnTo>
                  <a:pt x="67983" y="214503"/>
                </a:lnTo>
                <a:lnTo>
                  <a:pt x="70027" y="215404"/>
                </a:lnTo>
                <a:lnTo>
                  <a:pt x="71183" y="215430"/>
                </a:lnTo>
                <a:lnTo>
                  <a:pt x="73266" y="214617"/>
                </a:lnTo>
                <a:lnTo>
                  <a:pt x="74117" y="213817"/>
                </a:lnTo>
                <a:lnTo>
                  <a:pt x="76149" y="209194"/>
                </a:lnTo>
                <a:lnTo>
                  <a:pt x="76174" y="208038"/>
                </a:lnTo>
                <a:close/>
              </a:path>
              <a:path w="288925" h="234315">
                <a:moveTo>
                  <a:pt x="101854" y="44780"/>
                </a:moveTo>
                <a:lnTo>
                  <a:pt x="99961" y="42887"/>
                </a:lnTo>
                <a:lnTo>
                  <a:pt x="26898" y="42887"/>
                </a:lnTo>
                <a:lnTo>
                  <a:pt x="20523" y="49250"/>
                </a:lnTo>
                <a:lnTo>
                  <a:pt x="20523" y="64909"/>
                </a:lnTo>
                <a:lnTo>
                  <a:pt x="26898" y="71285"/>
                </a:lnTo>
                <a:lnTo>
                  <a:pt x="69824" y="71285"/>
                </a:lnTo>
                <a:lnTo>
                  <a:pt x="71564" y="73025"/>
                </a:lnTo>
                <a:lnTo>
                  <a:pt x="71564" y="77292"/>
                </a:lnTo>
                <a:lnTo>
                  <a:pt x="69824" y="79032"/>
                </a:lnTo>
                <a:lnTo>
                  <a:pt x="40805" y="79032"/>
                </a:lnTo>
                <a:lnTo>
                  <a:pt x="38925" y="80924"/>
                </a:lnTo>
                <a:lnTo>
                  <a:pt x="38925" y="85585"/>
                </a:lnTo>
                <a:lnTo>
                  <a:pt x="40805" y="87464"/>
                </a:lnTo>
                <a:lnTo>
                  <a:pt x="74472" y="87464"/>
                </a:lnTo>
                <a:lnTo>
                  <a:pt x="79895" y="82054"/>
                </a:lnTo>
                <a:lnTo>
                  <a:pt x="79997" y="68376"/>
                </a:lnTo>
                <a:lnTo>
                  <a:pt x="74472" y="62852"/>
                </a:lnTo>
                <a:lnTo>
                  <a:pt x="31546" y="62852"/>
                </a:lnTo>
                <a:lnTo>
                  <a:pt x="28956" y="60261"/>
                </a:lnTo>
                <a:lnTo>
                  <a:pt x="28956" y="53898"/>
                </a:lnTo>
                <a:lnTo>
                  <a:pt x="31546" y="51320"/>
                </a:lnTo>
                <a:lnTo>
                  <a:pt x="99961" y="51320"/>
                </a:lnTo>
                <a:lnTo>
                  <a:pt x="101854" y="49428"/>
                </a:lnTo>
                <a:lnTo>
                  <a:pt x="101854" y="44780"/>
                </a:lnTo>
                <a:close/>
              </a:path>
              <a:path w="288925" h="234315">
                <a:moveTo>
                  <a:pt x="128143" y="44780"/>
                </a:moveTo>
                <a:lnTo>
                  <a:pt x="126250" y="42887"/>
                </a:lnTo>
                <a:lnTo>
                  <a:pt x="119697" y="42887"/>
                </a:lnTo>
                <a:lnTo>
                  <a:pt x="118630" y="43332"/>
                </a:lnTo>
                <a:lnTo>
                  <a:pt x="117043" y="44907"/>
                </a:lnTo>
                <a:lnTo>
                  <a:pt x="116598" y="45986"/>
                </a:lnTo>
                <a:lnTo>
                  <a:pt x="116598" y="49428"/>
                </a:lnTo>
                <a:lnTo>
                  <a:pt x="118491" y="51320"/>
                </a:lnTo>
                <a:lnTo>
                  <a:pt x="126250" y="51320"/>
                </a:lnTo>
                <a:lnTo>
                  <a:pt x="128143" y="49428"/>
                </a:lnTo>
                <a:lnTo>
                  <a:pt x="128143" y="44780"/>
                </a:lnTo>
                <a:close/>
              </a:path>
              <a:path w="288925" h="234315">
                <a:moveTo>
                  <a:pt x="139788" y="74117"/>
                </a:moveTo>
                <a:lnTo>
                  <a:pt x="139344" y="73050"/>
                </a:lnTo>
                <a:lnTo>
                  <a:pt x="137769" y="71462"/>
                </a:lnTo>
                <a:lnTo>
                  <a:pt x="136690" y="71018"/>
                </a:lnTo>
                <a:lnTo>
                  <a:pt x="134454" y="71018"/>
                </a:lnTo>
                <a:lnTo>
                  <a:pt x="133388" y="71462"/>
                </a:lnTo>
                <a:lnTo>
                  <a:pt x="129603" y="75247"/>
                </a:lnTo>
                <a:lnTo>
                  <a:pt x="129159" y="76314"/>
                </a:lnTo>
                <a:lnTo>
                  <a:pt x="129159" y="78549"/>
                </a:lnTo>
                <a:lnTo>
                  <a:pt x="129603" y="79616"/>
                </a:lnTo>
                <a:lnTo>
                  <a:pt x="131191" y="81203"/>
                </a:lnTo>
                <a:lnTo>
                  <a:pt x="132257" y="81648"/>
                </a:lnTo>
                <a:lnTo>
                  <a:pt x="134505" y="81648"/>
                </a:lnTo>
                <a:lnTo>
                  <a:pt x="135572" y="81203"/>
                </a:lnTo>
                <a:lnTo>
                  <a:pt x="139344" y="77431"/>
                </a:lnTo>
                <a:lnTo>
                  <a:pt x="139788" y="76352"/>
                </a:lnTo>
                <a:lnTo>
                  <a:pt x="139788" y="74117"/>
                </a:lnTo>
                <a:close/>
              </a:path>
              <a:path w="288925" h="234315">
                <a:moveTo>
                  <a:pt x="139788" y="17856"/>
                </a:moveTo>
                <a:lnTo>
                  <a:pt x="139344" y="16776"/>
                </a:lnTo>
                <a:lnTo>
                  <a:pt x="134721" y="12153"/>
                </a:lnTo>
                <a:lnTo>
                  <a:pt x="132041" y="12153"/>
                </a:lnTo>
                <a:lnTo>
                  <a:pt x="129603" y="14579"/>
                </a:lnTo>
                <a:lnTo>
                  <a:pt x="129159" y="15659"/>
                </a:lnTo>
                <a:lnTo>
                  <a:pt x="129159" y="17894"/>
                </a:lnTo>
                <a:lnTo>
                  <a:pt x="129603" y="18961"/>
                </a:lnTo>
                <a:lnTo>
                  <a:pt x="133413" y="22771"/>
                </a:lnTo>
                <a:lnTo>
                  <a:pt x="134493" y="23177"/>
                </a:lnTo>
                <a:lnTo>
                  <a:pt x="136652" y="23177"/>
                </a:lnTo>
                <a:lnTo>
                  <a:pt x="137731" y="22771"/>
                </a:lnTo>
                <a:lnTo>
                  <a:pt x="139344" y="21158"/>
                </a:lnTo>
                <a:lnTo>
                  <a:pt x="139788" y="20091"/>
                </a:lnTo>
                <a:lnTo>
                  <a:pt x="139788" y="17856"/>
                </a:lnTo>
                <a:close/>
              </a:path>
              <a:path w="288925" h="234315">
                <a:moveTo>
                  <a:pt x="167894" y="92303"/>
                </a:moveTo>
                <a:lnTo>
                  <a:pt x="167843" y="84480"/>
                </a:lnTo>
                <a:lnTo>
                  <a:pt x="166039" y="82677"/>
                </a:lnTo>
                <a:lnTo>
                  <a:pt x="162598" y="82677"/>
                </a:lnTo>
                <a:lnTo>
                  <a:pt x="161518" y="83121"/>
                </a:lnTo>
                <a:lnTo>
                  <a:pt x="159943" y="84709"/>
                </a:lnTo>
                <a:lnTo>
                  <a:pt x="159575" y="85585"/>
                </a:lnTo>
                <a:lnTo>
                  <a:pt x="159613" y="92392"/>
                </a:lnTo>
                <a:lnTo>
                  <a:pt x="161404" y="94145"/>
                </a:lnTo>
                <a:lnTo>
                  <a:pt x="166014" y="94145"/>
                </a:lnTo>
                <a:lnTo>
                  <a:pt x="167894" y="92303"/>
                </a:lnTo>
                <a:close/>
              </a:path>
              <a:path w="288925" h="234315">
                <a:moveTo>
                  <a:pt x="167932" y="1879"/>
                </a:moveTo>
                <a:lnTo>
                  <a:pt x="166039" y="0"/>
                </a:lnTo>
                <a:lnTo>
                  <a:pt x="162598" y="0"/>
                </a:lnTo>
                <a:lnTo>
                  <a:pt x="161518" y="444"/>
                </a:lnTo>
                <a:lnTo>
                  <a:pt x="159943" y="2019"/>
                </a:lnTo>
                <a:lnTo>
                  <a:pt x="159499" y="3098"/>
                </a:lnTo>
                <a:lnTo>
                  <a:pt x="159499" y="8432"/>
                </a:lnTo>
                <a:lnTo>
                  <a:pt x="159943" y="9499"/>
                </a:lnTo>
                <a:lnTo>
                  <a:pt x="161518" y="11087"/>
                </a:lnTo>
                <a:lnTo>
                  <a:pt x="162598" y="11531"/>
                </a:lnTo>
                <a:lnTo>
                  <a:pt x="166039" y="11531"/>
                </a:lnTo>
                <a:lnTo>
                  <a:pt x="167932" y="9639"/>
                </a:lnTo>
                <a:lnTo>
                  <a:pt x="167932" y="1879"/>
                </a:lnTo>
                <a:close/>
              </a:path>
              <a:path w="288925" h="234315">
                <a:moveTo>
                  <a:pt x="186829" y="47104"/>
                </a:moveTo>
                <a:lnTo>
                  <a:pt x="185013" y="38112"/>
                </a:lnTo>
                <a:lnTo>
                  <a:pt x="181165" y="32410"/>
                </a:lnTo>
                <a:lnTo>
                  <a:pt x="180047" y="30759"/>
                </a:lnTo>
                <a:lnTo>
                  <a:pt x="178396" y="29654"/>
                </a:lnTo>
                <a:lnTo>
                  <a:pt x="178396" y="39001"/>
                </a:lnTo>
                <a:lnTo>
                  <a:pt x="178396" y="55206"/>
                </a:lnTo>
                <a:lnTo>
                  <a:pt x="171805" y="61798"/>
                </a:lnTo>
                <a:lnTo>
                  <a:pt x="155613" y="61798"/>
                </a:lnTo>
                <a:lnTo>
                  <a:pt x="149021" y="55206"/>
                </a:lnTo>
                <a:lnTo>
                  <a:pt x="149021" y="39001"/>
                </a:lnTo>
                <a:lnTo>
                  <a:pt x="155613" y="32410"/>
                </a:lnTo>
                <a:lnTo>
                  <a:pt x="171805" y="32410"/>
                </a:lnTo>
                <a:lnTo>
                  <a:pt x="178396" y="39001"/>
                </a:lnTo>
                <a:lnTo>
                  <a:pt x="178396" y="29654"/>
                </a:lnTo>
                <a:lnTo>
                  <a:pt x="172707" y="25806"/>
                </a:lnTo>
                <a:lnTo>
                  <a:pt x="163715" y="23977"/>
                </a:lnTo>
                <a:lnTo>
                  <a:pt x="154724" y="25806"/>
                </a:lnTo>
                <a:lnTo>
                  <a:pt x="147370" y="30759"/>
                </a:lnTo>
                <a:lnTo>
                  <a:pt x="142405" y="38112"/>
                </a:lnTo>
                <a:lnTo>
                  <a:pt x="140589" y="47104"/>
                </a:lnTo>
                <a:lnTo>
                  <a:pt x="142405" y="56108"/>
                </a:lnTo>
                <a:lnTo>
                  <a:pt x="147370" y="63449"/>
                </a:lnTo>
                <a:lnTo>
                  <a:pt x="154724" y="68414"/>
                </a:lnTo>
                <a:lnTo>
                  <a:pt x="163715" y="70231"/>
                </a:lnTo>
                <a:lnTo>
                  <a:pt x="172707" y="68414"/>
                </a:lnTo>
                <a:lnTo>
                  <a:pt x="180047" y="63449"/>
                </a:lnTo>
                <a:lnTo>
                  <a:pt x="181165" y="61798"/>
                </a:lnTo>
                <a:lnTo>
                  <a:pt x="185013" y="56108"/>
                </a:lnTo>
                <a:lnTo>
                  <a:pt x="186829" y="47104"/>
                </a:lnTo>
                <a:close/>
              </a:path>
              <a:path w="288925" h="234315">
                <a:moveTo>
                  <a:pt x="198259" y="76314"/>
                </a:moveTo>
                <a:lnTo>
                  <a:pt x="197815" y="75247"/>
                </a:lnTo>
                <a:lnTo>
                  <a:pt x="194030" y="71462"/>
                </a:lnTo>
                <a:lnTo>
                  <a:pt x="192963" y="71018"/>
                </a:lnTo>
                <a:lnTo>
                  <a:pt x="190728" y="71018"/>
                </a:lnTo>
                <a:lnTo>
                  <a:pt x="189661" y="71462"/>
                </a:lnTo>
                <a:lnTo>
                  <a:pt x="188074" y="73050"/>
                </a:lnTo>
                <a:lnTo>
                  <a:pt x="187629" y="74117"/>
                </a:lnTo>
                <a:lnTo>
                  <a:pt x="187629" y="76352"/>
                </a:lnTo>
                <a:lnTo>
                  <a:pt x="188074" y="77431"/>
                </a:lnTo>
                <a:lnTo>
                  <a:pt x="191846" y="81203"/>
                </a:lnTo>
                <a:lnTo>
                  <a:pt x="192925" y="81648"/>
                </a:lnTo>
                <a:lnTo>
                  <a:pt x="195122" y="81648"/>
                </a:lnTo>
                <a:lnTo>
                  <a:pt x="196202" y="81229"/>
                </a:lnTo>
                <a:lnTo>
                  <a:pt x="197815" y="79616"/>
                </a:lnTo>
                <a:lnTo>
                  <a:pt x="198259" y="78549"/>
                </a:lnTo>
                <a:lnTo>
                  <a:pt x="198259" y="76314"/>
                </a:lnTo>
                <a:close/>
              </a:path>
              <a:path w="288925" h="234315">
                <a:moveTo>
                  <a:pt x="198259" y="15659"/>
                </a:moveTo>
                <a:lnTo>
                  <a:pt x="197815" y="14579"/>
                </a:lnTo>
                <a:lnTo>
                  <a:pt x="195376" y="12141"/>
                </a:lnTo>
                <a:lnTo>
                  <a:pt x="192697" y="12153"/>
                </a:lnTo>
                <a:lnTo>
                  <a:pt x="188074" y="16776"/>
                </a:lnTo>
                <a:lnTo>
                  <a:pt x="187629" y="17856"/>
                </a:lnTo>
                <a:lnTo>
                  <a:pt x="187629" y="20091"/>
                </a:lnTo>
                <a:lnTo>
                  <a:pt x="188074" y="21158"/>
                </a:lnTo>
                <a:lnTo>
                  <a:pt x="189649" y="22745"/>
                </a:lnTo>
                <a:lnTo>
                  <a:pt x="190728" y="23190"/>
                </a:lnTo>
                <a:lnTo>
                  <a:pt x="191846" y="23177"/>
                </a:lnTo>
                <a:lnTo>
                  <a:pt x="192925" y="23177"/>
                </a:lnTo>
                <a:lnTo>
                  <a:pt x="194005" y="22771"/>
                </a:lnTo>
                <a:lnTo>
                  <a:pt x="197815" y="18961"/>
                </a:lnTo>
                <a:lnTo>
                  <a:pt x="198259" y="17894"/>
                </a:lnTo>
                <a:lnTo>
                  <a:pt x="198259" y="15659"/>
                </a:lnTo>
                <a:close/>
              </a:path>
              <a:path w="288925" h="234315">
                <a:moveTo>
                  <a:pt x="202184" y="181711"/>
                </a:moveTo>
                <a:lnTo>
                  <a:pt x="199224" y="174866"/>
                </a:lnTo>
                <a:lnTo>
                  <a:pt x="196748" y="173875"/>
                </a:lnTo>
                <a:lnTo>
                  <a:pt x="192468" y="175729"/>
                </a:lnTo>
                <a:lnTo>
                  <a:pt x="191490" y="178206"/>
                </a:lnTo>
                <a:lnTo>
                  <a:pt x="194449" y="185051"/>
                </a:lnTo>
                <a:lnTo>
                  <a:pt x="196938" y="186042"/>
                </a:lnTo>
                <a:lnTo>
                  <a:pt x="201206" y="184188"/>
                </a:lnTo>
                <a:lnTo>
                  <a:pt x="202184" y="181711"/>
                </a:lnTo>
                <a:close/>
              </a:path>
              <a:path w="288925" h="234315">
                <a:moveTo>
                  <a:pt x="210820" y="44780"/>
                </a:moveTo>
                <a:lnTo>
                  <a:pt x="208927" y="42887"/>
                </a:lnTo>
                <a:lnTo>
                  <a:pt x="201168" y="42887"/>
                </a:lnTo>
                <a:lnTo>
                  <a:pt x="199288" y="44780"/>
                </a:lnTo>
                <a:lnTo>
                  <a:pt x="199288" y="49428"/>
                </a:lnTo>
                <a:lnTo>
                  <a:pt x="201168" y="51320"/>
                </a:lnTo>
                <a:lnTo>
                  <a:pt x="208927" y="51320"/>
                </a:lnTo>
                <a:lnTo>
                  <a:pt x="210820" y="49428"/>
                </a:lnTo>
                <a:lnTo>
                  <a:pt x="210820" y="44780"/>
                </a:lnTo>
                <a:close/>
              </a:path>
              <a:path w="288925" h="234315">
                <a:moveTo>
                  <a:pt x="215773" y="178219"/>
                </a:moveTo>
                <a:lnTo>
                  <a:pt x="214807" y="175729"/>
                </a:lnTo>
                <a:lnTo>
                  <a:pt x="211658" y="174345"/>
                </a:lnTo>
                <a:lnTo>
                  <a:pt x="210502" y="174320"/>
                </a:lnTo>
                <a:lnTo>
                  <a:pt x="208419" y="175120"/>
                </a:lnTo>
                <a:lnTo>
                  <a:pt x="207581" y="175920"/>
                </a:lnTo>
                <a:lnTo>
                  <a:pt x="205409" y="180822"/>
                </a:lnTo>
                <a:lnTo>
                  <a:pt x="205536" y="182333"/>
                </a:lnTo>
                <a:lnTo>
                  <a:pt x="207086" y="184721"/>
                </a:lnTo>
                <a:lnTo>
                  <a:pt x="208419" y="185445"/>
                </a:lnTo>
                <a:lnTo>
                  <a:pt x="211518" y="185445"/>
                </a:lnTo>
                <a:lnTo>
                  <a:pt x="213029" y="184454"/>
                </a:lnTo>
                <a:lnTo>
                  <a:pt x="215773" y="178219"/>
                </a:lnTo>
                <a:close/>
              </a:path>
              <a:path w="288925" h="234315">
                <a:moveTo>
                  <a:pt x="250469" y="174713"/>
                </a:moveTo>
                <a:lnTo>
                  <a:pt x="250228" y="173583"/>
                </a:lnTo>
                <a:lnTo>
                  <a:pt x="243459" y="163703"/>
                </a:lnTo>
                <a:lnTo>
                  <a:pt x="233248" y="148780"/>
                </a:lnTo>
                <a:lnTo>
                  <a:pt x="233248" y="163703"/>
                </a:lnTo>
                <a:lnTo>
                  <a:pt x="229285" y="162814"/>
                </a:lnTo>
                <a:lnTo>
                  <a:pt x="226720" y="161201"/>
                </a:lnTo>
                <a:lnTo>
                  <a:pt x="223304" y="158470"/>
                </a:lnTo>
                <a:lnTo>
                  <a:pt x="222923" y="158115"/>
                </a:lnTo>
                <a:lnTo>
                  <a:pt x="219773" y="155143"/>
                </a:lnTo>
                <a:lnTo>
                  <a:pt x="218897" y="154317"/>
                </a:lnTo>
                <a:lnTo>
                  <a:pt x="212763" y="148526"/>
                </a:lnTo>
                <a:lnTo>
                  <a:pt x="195287" y="154317"/>
                </a:lnTo>
                <a:lnTo>
                  <a:pt x="189052" y="153174"/>
                </a:lnTo>
                <a:lnTo>
                  <a:pt x="184734" y="148018"/>
                </a:lnTo>
                <a:lnTo>
                  <a:pt x="202717" y="121729"/>
                </a:lnTo>
                <a:lnTo>
                  <a:pt x="203314" y="121640"/>
                </a:lnTo>
                <a:lnTo>
                  <a:pt x="203949" y="121640"/>
                </a:lnTo>
                <a:lnTo>
                  <a:pt x="204546" y="121729"/>
                </a:lnTo>
                <a:lnTo>
                  <a:pt x="233248" y="163703"/>
                </a:lnTo>
                <a:lnTo>
                  <a:pt x="233248" y="148780"/>
                </a:lnTo>
                <a:lnTo>
                  <a:pt x="214693" y="121640"/>
                </a:lnTo>
                <a:lnTo>
                  <a:pt x="210045" y="114846"/>
                </a:lnTo>
                <a:lnTo>
                  <a:pt x="206946" y="113207"/>
                </a:lnTo>
                <a:lnTo>
                  <a:pt x="200317" y="113207"/>
                </a:lnTo>
                <a:lnTo>
                  <a:pt x="197205" y="114846"/>
                </a:lnTo>
                <a:lnTo>
                  <a:pt x="166903" y="159156"/>
                </a:lnTo>
                <a:lnTo>
                  <a:pt x="163296" y="153898"/>
                </a:lnTo>
                <a:lnTo>
                  <a:pt x="160172" y="149326"/>
                </a:lnTo>
                <a:lnTo>
                  <a:pt x="148336" y="132029"/>
                </a:lnTo>
                <a:lnTo>
                  <a:pt x="148336" y="146951"/>
                </a:lnTo>
                <a:lnTo>
                  <a:pt x="143268" y="149326"/>
                </a:lnTo>
                <a:lnTo>
                  <a:pt x="138468" y="149021"/>
                </a:lnTo>
                <a:lnTo>
                  <a:pt x="133375" y="146519"/>
                </a:lnTo>
                <a:lnTo>
                  <a:pt x="125171" y="140677"/>
                </a:lnTo>
                <a:lnTo>
                  <a:pt x="122834" y="139001"/>
                </a:lnTo>
                <a:lnTo>
                  <a:pt x="120738" y="137515"/>
                </a:lnTo>
                <a:lnTo>
                  <a:pt x="113080" y="133654"/>
                </a:lnTo>
                <a:lnTo>
                  <a:pt x="104292" y="132219"/>
                </a:lnTo>
                <a:lnTo>
                  <a:pt x="94183" y="134708"/>
                </a:lnTo>
                <a:lnTo>
                  <a:pt x="86029" y="138442"/>
                </a:lnTo>
                <a:lnTo>
                  <a:pt x="79387" y="139001"/>
                </a:lnTo>
                <a:lnTo>
                  <a:pt x="74333" y="136410"/>
                </a:lnTo>
                <a:lnTo>
                  <a:pt x="106819" y="88938"/>
                </a:lnTo>
                <a:lnTo>
                  <a:pt x="107416" y="88849"/>
                </a:lnTo>
                <a:lnTo>
                  <a:pt x="108051" y="88849"/>
                </a:lnTo>
                <a:lnTo>
                  <a:pt x="108648" y="88938"/>
                </a:lnTo>
                <a:lnTo>
                  <a:pt x="148336" y="146951"/>
                </a:lnTo>
                <a:lnTo>
                  <a:pt x="148336" y="132029"/>
                </a:lnTo>
                <a:lnTo>
                  <a:pt x="118808" y="88849"/>
                </a:lnTo>
                <a:lnTo>
                  <a:pt x="114160" y="82054"/>
                </a:lnTo>
                <a:lnTo>
                  <a:pt x="111048" y="80416"/>
                </a:lnTo>
                <a:lnTo>
                  <a:pt x="104419" y="80416"/>
                </a:lnTo>
                <a:lnTo>
                  <a:pt x="101307" y="82054"/>
                </a:lnTo>
                <a:lnTo>
                  <a:pt x="51257" y="155219"/>
                </a:lnTo>
                <a:lnTo>
                  <a:pt x="51015" y="156362"/>
                </a:lnTo>
                <a:lnTo>
                  <a:pt x="51409" y="158470"/>
                </a:lnTo>
                <a:lnTo>
                  <a:pt x="51498" y="158661"/>
                </a:lnTo>
                <a:lnTo>
                  <a:pt x="52070" y="159524"/>
                </a:lnTo>
                <a:lnTo>
                  <a:pt x="53911" y="160794"/>
                </a:lnTo>
                <a:lnTo>
                  <a:pt x="55041" y="161036"/>
                </a:lnTo>
                <a:lnTo>
                  <a:pt x="57238" y="160616"/>
                </a:lnTo>
                <a:lnTo>
                  <a:pt x="58216" y="159981"/>
                </a:lnTo>
                <a:lnTo>
                  <a:pt x="69545" y="143421"/>
                </a:lnTo>
                <a:lnTo>
                  <a:pt x="74587" y="145554"/>
                </a:lnTo>
                <a:lnTo>
                  <a:pt x="80886" y="146443"/>
                </a:lnTo>
                <a:lnTo>
                  <a:pt x="88557" y="145580"/>
                </a:lnTo>
                <a:lnTo>
                  <a:pt x="94703" y="143421"/>
                </a:lnTo>
                <a:lnTo>
                  <a:pt x="97688" y="142379"/>
                </a:lnTo>
                <a:lnTo>
                  <a:pt x="104597" y="140677"/>
                </a:lnTo>
                <a:lnTo>
                  <a:pt x="110756" y="141757"/>
                </a:lnTo>
                <a:lnTo>
                  <a:pt x="116547" y="144830"/>
                </a:lnTo>
                <a:lnTo>
                  <a:pt x="122377" y="149021"/>
                </a:lnTo>
                <a:lnTo>
                  <a:pt x="134200" y="157937"/>
                </a:lnTo>
                <a:lnTo>
                  <a:pt x="145148" y="157937"/>
                </a:lnTo>
                <a:lnTo>
                  <a:pt x="148983" y="156794"/>
                </a:lnTo>
                <a:lnTo>
                  <a:pt x="153098" y="153898"/>
                </a:lnTo>
                <a:lnTo>
                  <a:pt x="176517" y="188137"/>
                </a:lnTo>
                <a:lnTo>
                  <a:pt x="177825" y="188823"/>
                </a:lnTo>
                <a:lnTo>
                  <a:pt x="180771" y="188823"/>
                </a:lnTo>
                <a:lnTo>
                  <a:pt x="182206" y="187960"/>
                </a:lnTo>
                <a:lnTo>
                  <a:pt x="183667" y="185191"/>
                </a:lnTo>
                <a:lnTo>
                  <a:pt x="183565" y="183527"/>
                </a:lnTo>
                <a:lnTo>
                  <a:pt x="172008" y="166624"/>
                </a:lnTo>
                <a:lnTo>
                  <a:pt x="177114" y="159156"/>
                </a:lnTo>
                <a:lnTo>
                  <a:pt x="179870" y="155143"/>
                </a:lnTo>
                <a:lnTo>
                  <a:pt x="184200" y="158470"/>
                </a:lnTo>
                <a:lnTo>
                  <a:pt x="189966" y="160782"/>
                </a:lnTo>
                <a:lnTo>
                  <a:pt x="197307" y="161378"/>
                </a:lnTo>
                <a:lnTo>
                  <a:pt x="206375" y="159524"/>
                </a:lnTo>
                <a:lnTo>
                  <a:pt x="210642" y="158115"/>
                </a:lnTo>
                <a:lnTo>
                  <a:pt x="217982" y="165036"/>
                </a:lnTo>
                <a:lnTo>
                  <a:pt x="222986" y="169011"/>
                </a:lnTo>
                <a:lnTo>
                  <a:pt x="228866" y="172643"/>
                </a:lnTo>
                <a:lnTo>
                  <a:pt x="239483" y="172808"/>
                </a:lnTo>
                <a:lnTo>
                  <a:pt x="243268" y="178346"/>
                </a:lnTo>
                <a:lnTo>
                  <a:pt x="244246" y="178981"/>
                </a:lnTo>
                <a:lnTo>
                  <a:pt x="246443" y="179387"/>
                </a:lnTo>
                <a:lnTo>
                  <a:pt x="247573" y="179146"/>
                </a:lnTo>
                <a:lnTo>
                  <a:pt x="249428" y="177888"/>
                </a:lnTo>
                <a:lnTo>
                  <a:pt x="250050" y="176911"/>
                </a:lnTo>
                <a:lnTo>
                  <a:pt x="250469" y="174713"/>
                </a:lnTo>
                <a:close/>
              </a:path>
              <a:path w="288925" h="234315">
                <a:moveTo>
                  <a:pt x="275285" y="87744"/>
                </a:moveTo>
                <a:lnTo>
                  <a:pt x="268922" y="81381"/>
                </a:lnTo>
                <a:lnTo>
                  <a:pt x="213931" y="81381"/>
                </a:lnTo>
                <a:lnTo>
                  <a:pt x="212852" y="81826"/>
                </a:lnTo>
                <a:lnTo>
                  <a:pt x="211277" y="83400"/>
                </a:lnTo>
                <a:lnTo>
                  <a:pt x="210832" y="84480"/>
                </a:lnTo>
                <a:lnTo>
                  <a:pt x="210832" y="87922"/>
                </a:lnTo>
                <a:lnTo>
                  <a:pt x="212725" y="89814"/>
                </a:lnTo>
                <a:lnTo>
                  <a:pt x="264274" y="89814"/>
                </a:lnTo>
                <a:lnTo>
                  <a:pt x="266776" y="92303"/>
                </a:lnTo>
                <a:lnTo>
                  <a:pt x="266865" y="98755"/>
                </a:lnTo>
                <a:lnTo>
                  <a:pt x="264274" y="101346"/>
                </a:lnTo>
                <a:lnTo>
                  <a:pt x="233146" y="101346"/>
                </a:lnTo>
                <a:lnTo>
                  <a:pt x="227622" y="106870"/>
                </a:lnTo>
                <a:lnTo>
                  <a:pt x="227622" y="120434"/>
                </a:lnTo>
                <a:lnTo>
                  <a:pt x="233146" y="125958"/>
                </a:lnTo>
                <a:lnTo>
                  <a:pt x="255016" y="125958"/>
                </a:lnTo>
                <a:lnTo>
                  <a:pt x="256895" y="124066"/>
                </a:lnTo>
                <a:lnTo>
                  <a:pt x="256895" y="119418"/>
                </a:lnTo>
                <a:lnTo>
                  <a:pt x="255016" y="117525"/>
                </a:lnTo>
                <a:lnTo>
                  <a:pt x="237794" y="117525"/>
                </a:lnTo>
                <a:lnTo>
                  <a:pt x="236054" y="115785"/>
                </a:lnTo>
                <a:lnTo>
                  <a:pt x="236054" y="111506"/>
                </a:lnTo>
                <a:lnTo>
                  <a:pt x="237794" y="109778"/>
                </a:lnTo>
                <a:lnTo>
                  <a:pt x="268922" y="109778"/>
                </a:lnTo>
                <a:lnTo>
                  <a:pt x="275285" y="103403"/>
                </a:lnTo>
                <a:lnTo>
                  <a:pt x="275285" y="87744"/>
                </a:lnTo>
                <a:close/>
              </a:path>
              <a:path w="288925" h="234315">
                <a:moveTo>
                  <a:pt x="288925" y="225361"/>
                </a:moveTo>
                <a:lnTo>
                  <a:pt x="288696" y="221513"/>
                </a:lnTo>
                <a:lnTo>
                  <a:pt x="286588" y="218554"/>
                </a:lnTo>
                <a:lnTo>
                  <a:pt x="260108" y="181241"/>
                </a:lnTo>
                <a:lnTo>
                  <a:pt x="259143" y="180632"/>
                </a:lnTo>
                <a:lnTo>
                  <a:pt x="256946" y="180238"/>
                </a:lnTo>
                <a:lnTo>
                  <a:pt x="255803" y="180467"/>
                </a:lnTo>
                <a:lnTo>
                  <a:pt x="253961" y="181686"/>
                </a:lnTo>
                <a:lnTo>
                  <a:pt x="253326" y="182626"/>
                </a:lnTo>
                <a:lnTo>
                  <a:pt x="252907" y="184734"/>
                </a:lnTo>
                <a:lnTo>
                  <a:pt x="253149" y="185839"/>
                </a:lnTo>
                <a:lnTo>
                  <a:pt x="280111" y="223812"/>
                </a:lnTo>
                <a:lnTo>
                  <a:pt x="279146" y="225577"/>
                </a:lnTo>
                <a:lnTo>
                  <a:pt x="214757" y="225577"/>
                </a:lnTo>
                <a:lnTo>
                  <a:pt x="215176" y="223126"/>
                </a:lnTo>
                <a:lnTo>
                  <a:pt x="214591" y="220611"/>
                </a:lnTo>
                <a:lnTo>
                  <a:pt x="193205" y="190474"/>
                </a:lnTo>
                <a:lnTo>
                  <a:pt x="192227" y="189865"/>
                </a:lnTo>
                <a:lnTo>
                  <a:pt x="190030" y="189471"/>
                </a:lnTo>
                <a:lnTo>
                  <a:pt x="188899" y="189699"/>
                </a:lnTo>
                <a:lnTo>
                  <a:pt x="187045" y="190919"/>
                </a:lnTo>
                <a:lnTo>
                  <a:pt x="186410" y="191846"/>
                </a:lnTo>
                <a:lnTo>
                  <a:pt x="186004" y="193967"/>
                </a:lnTo>
                <a:lnTo>
                  <a:pt x="186245" y="195059"/>
                </a:lnTo>
                <a:lnTo>
                  <a:pt x="206654" y="223812"/>
                </a:lnTo>
                <a:lnTo>
                  <a:pt x="205689" y="225577"/>
                </a:lnTo>
                <a:lnTo>
                  <a:pt x="9779" y="225577"/>
                </a:lnTo>
                <a:lnTo>
                  <a:pt x="8813" y="223812"/>
                </a:lnTo>
                <a:lnTo>
                  <a:pt x="48323" y="168135"/>
                </a:lnTo>
                <a:lnTo>
                  <a:pt x="48564" y="167043"/>
                </a:lnTo>
                <a:lnTo>
                  <a:pt x="48158" y="164922"/>
                </a:lnTo>
                <a:lnTo>
                  <a:pt x="47523" y="163982"/>
                </a:lnTo>
                <a:lnTo>
                  <a:pt x="44678" y="162115"/>
                </a:lnTo>
                <a:lnTo>
                  <a:pt x="42049" y="162585"/>
                </a:lnTo>
                <a:lnTo>
                  <a:pt x="228" y="221513"/>
                </a:lnTo>
                <a:lnTo>
                  <a:pt x="0" y="225361"/>
                </a:lnTo>
                <a:lnTo>
                  <a:pt x="3467" y="231724"/>
                </a:lnTo>
                <a:lnTo>
                  <a:pt x="6896" y="233705"/>
                </a:lnTo>
                <a:lnTo>
                  <a:pt x="282028" y="233705"/>
                </a:lnTo>
                <a:lnTo>
                  <a:pt x="285445" y="231724"/>
                </a:lnTo>
                <a:lnTo>
                  <a:pt x="288925" y="225361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67993" y="8335759"/>
            <a:ext cx="2340610" cy="432434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325"/>
              </a:spcBef>
            </a:pPr>
            <a:r>
              <a:rPr sz="800" b="1" spc="-10" dirty="0">
                <a:solidFill>
                  <a:srgbClr val="295CAA"/>
                </a:solidFill>
                <a:latin typeface="Tahoma"/>
                <a:cs typeface="Tahoma"/>
              </a:rPr>
              <a:t>Tropical Environment</a:t>
            </a:r>
            <a:endParaRPr sz="8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28657" y="8426607"/>
            <a:ext cx="238879" cy="27624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187990" y="8335759"/>
            <a:ext cx="2340610" cy="432434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325"/>
              </a:spcBef>
              <a:tabLst>
                <a:tab pos="1889760" algn="l"/>
                <a:tab pos="2190750" algn="l"/>
              </a:tabLst>
            </a:pPr>
            <a:r>
              <a:rPr sz="800" b="1" spc="-20" dirty="0">
                <a:solidFill>
                  <a:srgbClr val="295CAA"/>
                </a:solidFill>
                <a:latin typeface="Tahoma"/>
                <a:cs typeface="Tahoma"/>
              </a:rPr>
              <a:t>Plateau</a:t>
            </a:r>
            <a:r>
              <a:rPr sz="800" b="1" spc="5" dirty="0">
                <a:solidFill>
                  <a:srgbClr val="295CAA"/>
                </a:solidFill>
                <a:latin typeface="Tahoma"/>
                <a:cs typeface="Tahoma"/>
              </a:rPr>
              <a:t> </a:t>
            </a:r>
            <a:r>
              <a:rPr sz="800" b="1" spc="-10" dirty="0">
                <a:solidFill>
                  <a:srgbClr val="295CAA"/>
                </a:solidFill>
                <a:latin typeface="Tahoma"/>
                <a:cs typeface="Tahoma"/>
              </a:rPr>
              <a:t>Environment</a:t>
            </a:r>
            <a:r>
              <a:rPr sz="800" b="1" dirty="0">
                <a:solidFill>
                  <a:srgbClr val="295CAA"/>
                </a:solidFill>
                <a:latin typeface="Tahoma"/>
                <a:cs typeface="Tahoma"/>
              </a:rPr>
              <a:t>	</a:t>
            </a:r>
            <a:r>
              <a:rPr sz="800" b="1" u="heavy" dirty="0">
                <a:solidFill>
                  <a:srgbClr val="295CAA"/>
                </a:solidFill>
                <a:uFill>
                  <a:solidFill>
                    <a:srgbClr val="295CAA"/>
                  </a:solidFill>
                </a:uFill>
                <a:latin typeface="Tahoma"/>
                <a:cs typeface="Tahoma"/>
              </a:rPr>
              <a:t>	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187990" y="7037654"/>
            <a:ext cx="2340610" cy="1644014"/>
            <a:chOff x="10187990" y="7037654"/>
            <a:chExt cx="2340610" cy="1644014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16838" y="8440174"/>
              <a:ext cx="232611" cy="2411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87990" y="7037654"/>
              <a:ext cx="2340000" cy="1259992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088268" y="3355985"/>
            <a:ext cx="3992245" cy="1352550"/>
            <a:chOff x="1088268" y="3355985"/>
            <a:chExt cx="3992245" cy="1352550"/>
          </a:xfrm>
        </p:grpSpPr>
        <p:sp>
          <p:nvSpPr>
            <p:cNvPr id="21" name="object 21"/>
            <p:cNvSpPr/>
            <p:nvPr/>
          </p:nvSpPr>
          <p:spPr>
            <a:xfrm>
              <a:off x="3168124" y="413981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68124" y="417991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139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68124" y="4180047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0"/>
                  </a:moveTo>
                  <a:lnTo>
                    <a:pt x="0" y="165201"/>
                  </a:lnTo>
                </a:path>
              </a:pathLst>
            </a:custGeom>
            <a:ln w="6350">
              <a:solidFill>
                <a:srgbClr val="295CAA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68124" y="434524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44250" y="4117292"/>
              <a:ext cx="48260" cy="48260"/>
            </a:xfrm>
            <a:custGeom>
              <a:avLst/>
              <a:gdLst/>
              <a:ahLst/>
              <a:cxnLst/>
              <a:rect l="l" t="t" r="r" b="b"/>
              <a:pathLst>
                <a:path w="48260" h="48260">
                  <a:moveTo>
                    <a:pt x="23876" y="0"/>
                  </a:moveTo>
                  <a:lnTo>
                    <a:pt x="14583" y="1876"/>
                  </a:lnTo>
                  <a:lnTo>
                    <a:pt x="6994" y="6994"/>
                  </a:lnTo>
                  <a:lnTo>
                    <a:pt x="1876" y="14583"/>
                  </a:lnTo>
                  <a:lnTo>
                    <a:pt x="0" y="23875"/>
                  </a:lnTo>
                  <a:lnTo>
                    <a:pt x="1876" y="33168"/>
                  </a:lnTo>
                  <a:lnTo>
                    <a:pt x="6994" y="40757"/>
                  </a:lnTo>
                  <a:lnTo>
                    <a:pt x="14583" y="45875"/>
                  </a:lnTo>
                  <a:lnTo>
                    <a:pt x="23876" y="47751"/>
                  </a:lnTo>
                  <a:lnTo>
                    <a:pt x="33168" y="45875"/>
                  </a:lnTo>
                  <a:lnTo>
                    <a:pt x="40757" y="40757"/>
                  </a:lnTo>
                  <a:lnTo>
                    <a:pt x="45875" y="33168"/>
                  </a:lnTo>
                  <a:lnTo>
                    <a:pt x="47752" y="23875"/>
                  </a:lnTo>
                  <a:lnTo>
                    <a:pt x="45875" y="14583"/>
                  </a:lnTo>
                  <a:lnTo>
                    <a:pt x="40757" y="6994"/>
                  </a:lnTo>
                  <a:lnTo>
                    <a:pt x="33168" y="1876"/>
                  </a:lnTo>
                  <a:lnTo>
                    <a:pt x="23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41072" y="4114117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10" h="54610">
                  <a:moveTo>
                    <a:pt x="27050" y="0"/>
                  </a:moveTo>
                  <a:lnTo>
                    <a:pt x="16534" y="2130"/>
                  </a:lnTo>
                  <a:lnTo>
                    <a:pt x="7934" y="7934"/>
                  </a:lnTo>
                  <a:lnTo>
                    <a:pt x="2130" y="16534"/>
                  </a:lnTo>
                  <a:lnTo>
                    <a:pt x="0" y="27050"/>
                  </a:lnTo>
                  <a:lnTo>
                    <a:pt x="2130" y="37567"/>
                  </a:lnTo>
                  <a:lnTo>
                    <a:pt x="7934" y="46167"/>
                  </a:lnTo>
                  <a:lnTo>
                    <a:pt x="16534" y="51971"/>
                  </a:lnTo>
                  <a:lnTo>
                    <a:pt x="27050" y="54101"/>
                  </a:lnTo>
                  <a:lnTo>
                    <a:pt x="37567" y="51971"/>
                  </a:lnTo>
                  <a:lnTo>
                    <a:pt x="43820" y="47751"/>
                  </a:lnTo>
                  <a:lnTo>
                    <a:pt x="27050" y="47751"/>
                  </a:lnTo>
                  <a:lnTo>
                    <a:pt x="18999" y="46123"/>
                  </a:lnTo>
                  <a:lnTo>
                    <a:pt x="12419" y="41682"/>
                  </a:lnTo>
                  <a:lnTo>
                    <a:pt x="7978" y="35102"/>
                  </a:lnTo>
                  <a:lnTo>
                    <a:pt x="6349" y="27050"/>
                  </a:lnTo>
                  <a:lnTo>
                    <a:pt x="7978" y="18999"/>
                  </a:lnTo>
                  <a:lnTo>
                    <a:pt x="12419" y="12419"/>
                  </a:lnTo>
                  <a:lnTo>
                    <a:pt x="18999" y="7978"/>
                  </a:lnTo>
                  <a:lnTo>
                    <a:pt x="27050" y="6349"/>
                  </a:lnTo>
                  <a:lnTo>
                    <a:pt x="43820" y="6349"/>
                  </a:lnTo>
                  <a:lnTo>
                    <a:pt x="37567" y="2130"/>
                  </a:lnTo>
                  <a:lnTo>
                    <a:pt x="27050" y="0"/>
                  </a:lnTo>
                  <a:close/>
                </a:path>
                <a:path w="54610" h="54610">
                  <a:moveTo>
                    <a:pt x="47751" y="27050"/>
                  </a:moveTo>
                  <a:lnTo>
                    <a:pt x="46123" y="35102"/>
                  </a:lnTo>
                  <a:lnTo>
                    <a:pt x="41682" y="41682"/>
                  </a:lnTo>
                  <a:lnTo>
                    <a:pt x="35102" y="46123"/>
                  </a:lnTo>
                  <a:lnTo>
                    <a:pt x="27050" y="47751"/>
                  </a:lnTo>
                  <a:lnTo>
                    <a:pt x="43820" y="47751"/>
                  </a:lnTo>
                  <a:lnTo>
                    <a:pt x="46167" y="46167"/>
                  </a:lnTo>
                  <a:lnTo>
                    <a:pt x="51971" y="37567"/>
                  </a:lnTo>
                  <a:lnTo>
                    <a:pt x="53451" y="30262"/>
                  </a:lnTo>
                  <a:lnTo>
                    <a:pt x="47751" y="30262"/>
                  </a:lnTo>
                  <a:lnTo>
                    <a:pt x="47751" y="27050"/>
                  </a:lnTo>
                  <a:close/>
                </a:path>
                <a:path w="54610" h="54610">
                  <a:moveTo>
                    <a:pt x="53451" y="23839"/>
                  </a:moveTo>
                  <a:lnTo>
                    <a:pt x="47751" y="23839"/>
                  </a:lnTo>
                  <a:lnTo>
                    <a:pt x="47751" y="30262"/>
                  </a:lnTo>
                  <a:lnTo>
                    <a:pt x="53451" y="30262"/>
                  </a:lnTo>
                  <a:lnTo>
                    <a:pt x="54101" y="27050"/>
                  </a:lnTo>
                  <a:lnTo>
                    <a:pt x="53451" y="23839"/>
                  </a:lnTo>
                  <a:close/>
                </a:path>
                <a:path w="54610" h="54610">
                  <a:moveTo>
                    <a:pt x="43820" y="6349"/>
                  </a:moveTo>
                  <a:lnTo>
                    <a:pt x="27050" y="6349"/>
                  </a:lnTo>
                  <a:lnTo>
                    <a:pt x="35102" y="7978"/>
                  </a:lnTo>
                  <a:lnTo>
                    <a:pt x="41682" y="12419"/>
                  </a:lnTo>
                  <a:lnTo>
                    <a:pt x="46123" y="18999"/>
                  </a:lnTo>
                  <a:lnTo>
                    <a:pt x="47751" y="27050"/>
                  </a:lnTo>
                  <a:lnTo>
                    <a:pt x="47751" y="23839"/>
                  </a:lnTo>
                  <a:lnTo>
                    <a:pt x="53451" y="23839"/>
                  </a:lnTo>
                  <a:lnTo>
                    <a:pt x="51971" y="16534"/>
                  </a:lnTo>
                  <a:lnTo>
                    <a:pt x="46167" y="7934"/>
                  </a:lnTo>
                  <a:lnTo>
                    <a:pt x="43820" y="6349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50966" y="467282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50966" y="464548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13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50966" y="4372052"/>
              <a:ext cx="0" cy="273685"/>
            </a:xfrm>
            <a:custGeom>
              <a:avLst/>
              <a:gdLst/>
              <a:ahLst/>
              <a:cxnLst/>
              <a:rect l="l" t="t" r="r" b="b"/>
              <a:pathLst>
                <a:path h="273685">
                  <a:moveTo>
                    <a:pt x="0" y="27343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95CAA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050966" y="435935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70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88930" y="4359354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127" y="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89057" y="4359354"/>
              <a:ext cx="2183765" cy="0"/>
            </a:xfrm>
            <a:custGeom>
              <a:avLst/>
              <a:gdLst/>
              <a:ahLst/>
              <a:cxnLst/>
              <a:rect l="l" t="t" r="r" b="b"/>
              <a:pathLst>
                <a:path w="2183765">
                  <a:moveTo>
                    <a:pt x="0" y="0"/>
                  </a:moveTo>
                  <a:lnTo>
                    <a:pt x="2183523" y="0"/>
                  </a:lnTo>
                </a:path>
              </a:pathLst>
            </a:custGeom>
            <a:ln w="6350">
              <a:solidFill>
                <a:srgbClr val="295CA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72581" y="435935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0"/>
                  </a:moveTo>
                  <a:lnTo>
                    <a:pt x="12700" y="0"/>
                  </a:lnTo>
                  <a:lnTo>
                    <a:pt x="12700" y="1270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85281" y="439925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139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85281" y="4399397"/>
              <a:ext cx="0" cy="273685"/>
            </a:xfrm>
            <a:custGeom>
              <a:avLst/>
              <a:gdLst/>
              <a:ahLst/>
              <a:cxnLst/>
              <a:rect l="l" t="t" r="r" b="b"/>
              <a:pathLst>
                <a:path h="273685">
                  <a:moveTo>
                    <a:pt x="0" y="0"/>
                  </a:moveTo>
                  <a:lnTo>
                    <a:pt x="0" y="273431"/>
                  </a:lnTo>
                </a:path>
              </a:pathLst>
            </a:custGeom>
            <a:ln w="6350">
              <a:solidFill>
                <a:srgbClr val="295CAA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85281" y="467282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27085" y="4660468"/>
              <a:ext cx="2282190" cy="48260"/>
            </a:xfrm>
            <a:custGeom>
              <a:avLst/>
              <a:gdLst/>
              <a:ahLst/>
              <a:cxnLst/>
              <a:rect l="l" t="t" r="r" b="b"/>
              <a:pathLst>
                <a:path w="2282190" h="48260">
                  <a:moveTo>
                    <a:pt x="47752" y="23876"/>
                  </a:moveTo>
                  <a:lnTo>
                    <a:pt x="45872" y="14579"/>
                  </a:lnTo>
                  <a:lnTo>
                    <a:pt x="40754" y="6985"/>
                  </a:lnTo>
                  <a:lnTo>
                    <a:pt x="33159" y="1866"/>
                  </a:lnTo>
                  <a:lnTo>
                    <a:pt x="23876" y="0"/>
                  </a:lnTo>
                  <a:lnTo>
                    <a:pt x="14579" y="1866"/>
                  </a:lnTo>
                  <a:lnTo>
                    <a:pt x="6997" y="6985"/>
                  </a:lnTo>
                  <a:lnTo>
                    <a:pt x="1879" y="14579"/>
                  </a:lnTo>
                  <a:lnTo>
                    <a:pt x="0" y="23876"/>
                  </a:lnTo>
                  <a:lnTo>
                    <a:pt x="1879" y="33159"/>
                  </a:lnTo>
                  <a:lnTo>
                    <a:pt x="6997" y="40754"/>
                  </a:lnTo>
                  <a:lnTo>
                    <a:pt x="14579" y="45872"/>
                  </a:lnTo>
                  <a:lnTo>
                    <a:pt x="23876" y="47752"/>
                  </a:lnTo>
                  <a:lnTo>
                    <a:pt x="33159" y="45872"/>
                  </a:lnTo>
                  <a:lnTo>
                    <a:pt x="40754" y="40754"/>
                  </a:lnTo>
                  <a:lnTo>
                    <a:pt x="45872" y="33159"/>
                  </a:lnTo>
                  <a:lnTo>
                    <a:pt x="47752" y="23876"/>
                  </a:lnTo>
                  <a:close/>
                </a:path>
                <a:path w="2282190" h="48260">
                  <a:moveTo>
                    <a:pt x="2282063" y="23876"/>
                  </a:moveTo>
                  <a:lnTo>
                    <a:pt x="2280196" y="14579"/>
                  </a:lnTo>
                  <a:lnTo>
                    <a:pt x="2275078" y="6985"/>
                  </a:lnTo>
                  <a:lnTo>
                    <a:pt x="2267483" y="1866"/>
                  </a:lnTo>
                  <a:lnTo>
                    <a:pt x="2258187" y="0"/>
                  </a:lnTo>
                  <a:lnTo>
                    <a:pt x="2248903" y="1866"/>
                  </a:lnTo>
                  <a:lnTo>
                    <a:pt x="2241308" y="6985"/>
                  </a:lnTo>
                  <a:lnTo>
                    <a:pt x="2236190" y="14579"/>
                  </a:lnTo>
                  <a:lnTo>
                    <a:pt x="2234311" y="23876"/>
                  </a:lnTo>
                  <a:lnTo>
                    <a:pt x="2236190" y="33159"/>
                  </a:lnTo>
                  <a:lnTo>
                    <a:pt x="2241308" y="40754"/>
                  </a:lnTo>
                  <a:lnTo>
                    <a:pt x="2248903" y="45872"/>
                  </a:lnTo>
                  <a:lnTo>
                    <a:pt x="2258187" y="47752"/>
                  </a:lnTo>
                  <a:lnTo>
                    <a:pt x="2267483" y="45872"/>
                  </a:lnTo>
                  <a:lnTo>
                    <a:pt x="2275078" y="40754"/>
                  </a:lnTo>
                  <a:lnTo>
                    <a:pt x="2280196" y="33159"/>
                  </a:lnTo>
                  <a:lnTo>
                    <a:pt x="2282063" y="23876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88268" y="3881496"/>
              <a:ext cx="3992245" cy="219710"/>
            </a:xfrm>
            <a:custGeom>
              <a:avLst/>
              <a:gdLst/>
              <a:ahLst/>
              <a:cxnLst/>
              <a:rect l="l" t="t" r="r" b="b"/>
              <a:pathLst>
                <a:path w="3992245" h="219710">
                  <a:moveTo>
                    <a:pt x="3991940" y="0"/>
                  </a:moveTo>
                  <a:lnTo>
                    <a:pt x="416445" y="0"/>
                  </a:lnTo>
                  <a:lnTo>
                    <a:pt x="0" y="219684"/>
                  </a:lnTo>
                  <a:lnTo>
                    <a:pt x="3575494" y="219684"/>
                  </a:lnTo>
                  <a:lnTo>
                    <a:pt x="399194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3232" y="3609333"/>
              <a:ext cx="210477" cy="6772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688450" y="3647450"/>
              <a:ext cx="320675" cy="368935"/>
            </a:xfrm>
            <a:custGeom>
              <a:avLst/>
              <a:gdLst/>
              <a:ahLst/>
              <a:cxnLst/>
              <a:rect l="l" t="t" r="r" b="b"/>
              <a:pathLst>
                <a:path w="320675" h="368935">
                  <a:moveTo>
                    <a:pt x="259791" y="0"/>
                  </a:moveTo>
                  <a:lnTo>
                    <a:pt x="259041" y="0"/>
                  </a:lnTo>
                  <a:lnTo>
                    <a:pt x="247640" y="9811"/>
                  </a:lnTo>
                  <a:lnTo>
                    <a:pt x="225767" y="17700"/>
                  </a:lnTo>
                  <a:lnTo>
                    <a:pt x="195780" y="22956"/>
                  </a:lnTo>
                  <a:lnTo>
                    <a:pt x="160032" y="24866"/>
                  </a:lnTo>
                  <a:lnTo>
                    <a:pt x="124277" y="22956"/>
                  </a:lnTo>
                  <a:lnTo>
                    <a:pt x="94286" y="17700"/>
                  </a:lnTo>
                  <a:lnTo>
                    <a:pt x="72412" y="9811"/>
                  </a:lnTo>
                  <a:lnTo>
                    <a:pt x="61010" y="0"/>
                  </a:lnTo>
                  <a:lnTo>
                    <a:pt x="60261" y="0"/>
                  </a:lnTo>
                  <a:lnTo>
                    <a:pt x="60261" y="19037"/>
                  </a:lnTo>
                  <a:lnTo>
                    <a:pt x="64399" y="144514"/>
                  </a:lnTo>
                  <a:lnTo>
                    <a:pt x="59501" y="220038"/>
                  </a:lnTo>
                  <a:lnTo>
                    <a:pt x="39917" y="275939"/>
                  </a:lnTo>
                  <a:lnTo>
                    <a:pt x="0" y="342544"/>
                  </a:lnTo>
                  <a:lnTo>
                    <a:pt x="12576" y="352731"/>
                  </a:lnTo>
                  <a:lnTo>
                    <a:pt x="46874" y="361051"/>
                  </a:lnTo>
                  <a:lnTo>
                    <a:pt x="97742" y="366661"/>
                  </a:lnTo>
                  <a:lnTo>
                    <a:pt x="160032" y="368719"/>
                  </a:lnTo>
                  <a:lnTo>
                    <a:pt x="222315" y="366661"/>
                  </a:lnTo>
                  <a:lnTo>
                    <a:pt x="273180" y="361051"/>
                  </a:lnTo>
                  <a:lnTo>
                    <a:pt x="307476" y="352731"/>
                  </a:lnTo>
                  <a:lnTo>
                    <a:pt x="320052" y="342544"/>
                  </a:lnTo>
                  <a:lnTo>
                    <a:pt x="281404" y="245833"/>
                  </a:lnTo>
                  <a:lnTo>
                    <a:pt x="263937" y="139757"/>
                  </a:lnTo>
                  <a:lnTo>
                    <a:pt x="259462" y="54197"/>
                  </a:lnTo>
                  <a:lnTo>
                    <a:pt x="259791" y="19037"/>
                  </a:lnTo>
                  <a:lnTo>
                    <a:pt x="259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83705" y="3642718"/>
              <a:ext cx="329565" cy="378460"/>
            </a:xfrm>
            <a:custGeom>
              <a:avLst/>
              <a:gdLst/>
              <a:ahLst/>
              <a:cxnLst/>
              <a:rect l="l" t="t" r="r" b="b"/>
              <a:pathLst>
                <a:path w="329564" h="378460">
                  <a:moveTo>
                    <a:pt x="67894" y="0"/>
                  </a:moveTo>
                  <a:lnTo>
                    <a:pt x="60261" y="0"/>
                  </a:lnTo>
                  <a:lnTo>
                    <a:pt x="60285" y="22925"/>
                  </a:lnTo>
                  <a:lnTo>
                    <a:pt x="60484" y="33215"/>
                  </a:lnTo>
                  <a:lnTo>
                    <a:pt x="60546" y="39097"/>
                  </a:lnTo>
                  <a:lnTo>
                    <a:pt x="58193" y="117451"/>
                  </a:lnTo>
                  <a:lnTo>
                    <a:pt x="52618" y="174277"/>
                  </a:lnTo>
                  <a:lnTo>
                    <a:pt x="42161" y="234767"/>
                  </a:lnTo>
                  <a:lnTo>
                    <a:pt x="25356" y="293422"/>
                  </a:lnTo>
                  <a:lnTo>
                    <a:pt x="736" y="344741"/>
                  </a:lnTo>
                  <a:lnTo>
                    <a:pt x="0" y="345897"/>
                  </a:lnTo>
                  <a:lnTo>
                    <a:pt x="0" y="347281"/>
                  </a:lnTo>
                  <a:lnTo>
                    <a:pt x="17731" y="362425"/>
                  </a:lnTo>
                  <a:lnTo>
                    <a:pt x="61015" y="371905"/>
                  </a:lnTo>
                  <a:lnTo>
                    <a:pt x="114984" y="376801"/>
                  </a:lnTo>
                  <a:lnTo>
                    <a:pt x="164769" y="378193"/>
                  </a:lnTo>
                  <a:lnTo>
                    <a:pt x="214560" y="376801"/>
                  </a:lnTo>
                  <a:lnTo>
                    <a:pt x="268528" y="371905"/>
                  </a:lnTo>
                  <a:lnTo>
                    <a:pt x="283133" y="368706"/>
                  </a:lnTo>
                  <a:lnTo>
                    <a:pt x="164769" y="368706"/>
                  </a:lnTo>
                  <a:lnTo>
                    <a:pt x="101164" y="366547"/>
                  </a:lnTo>
                  <a:lnTo>
                    <a:pt x="53597" y="361229"/>
                  </a:lnTo>
                  <a:lnTo>
                    <a:pt x="22884" y="354486"/>
                  </a:lnTo>
                  <a:lnTo>
                    <a:pt x="9842" y="348056"/>
                  </a:lnTo>
                  <a:lnTo>
                    <a:pt x="34625" y="295944"/>
                  </a:lnTo>
                  <a:lnTo>
                    <a:pt x="51566" y="237211"/>
                  </a:lnTo>
                  <a:lnTo>
                    <a:pt x="62126" y="176988"/>
                  </a:lnTo>
                  <a:lnTo>
                    <a:pt x="67765" y="120402"/>
                  </a:lnTo>
                  <a:lnTo>
                    <a:pt x="69910" y="73267"/>
                  </a:lnTo>
                  <a:lnTo>
                    <a:pt x="70114" y="39097"/>
                  </a:lnTo>
                  <a:lnTo>
                    <a:pt x="69775" y="24866"/>
                  </a:lnTo>
                  <a:lnTo>
                    <a:pt x="69748" y="15608"/>
                  </a:lnTo>
                  <a:lnTo>
                    <a:pt x="93625" y="15608"/>
                  </a:lnTo>
                  <a:lnTo>
                    <a:pt x="79796" y="10689"/>
                  </a:lnTo>
                  <a:lnTo>
                    <a:pt x="69964" y="2590"/>
                  </a:lnTo>
                  <a:lnTo>
                    <a:pt x="67894" y="0"/>
                  </a:lnTo>
                  <a:close/>
                </a:path>
                <a:path w="329564" h="378460">
                  <a:moveTo>
                    <a:pt x="269278" y="15608"/>
                  </a:moveTo>
                  <a:lnTo>
                    <a:pt x="259803" y="15608"/>
                  </a:lnTo>
                  <a:lnTo>
                    <a:pt x="259775" y="24866"/>
                  </a:lnTo>
                  <a:lnTo>
                    <a:pt x="259429" y="39097"/>
                  </a:lnTo>
                  <a:lnTo>
                    <a:pt x="261837" y="121124"/>
                  </a:lnTo>
                  <a:lnTo>
                    <a:pt x="267504" y="177598"/>
                  </a:lnTo>
                  <a:lnTo>
                    <a:pt x="278071" y="237621"/>
                  </a:lnTo>
                  <a:lnTo>
                    <a:pt x="294979" y="296122"/>
                  </a:lnTo>
                  <a:lnTo>
                    <a:pt x="319671" y="348030"/>
                  </a:lnTo>
                  <a:lnTo>
                    <a:pt x="306566" y="354486"/>
                  </a:lnTo>
                  <a:lnTo>
                    <a:pt x="275844" y="361235"/>
                  </a:lnTo>
                  <a:lnTo>
                    <a:pt x="228310" y="366550"/>
                  </a:lnTo>
                  <a:lnTo>
                    <a:pt x="164769" y="368706"/>
                  </a:lnTo>
                  <a:lnTo>
                    <a:pt x="283133" y="368706"/>
                  </a:lnTo>
                  <a:lnTo>
                    <a:pt x="311809" y="362425"/>
                  </a:lnTo>
                  <a:lnTo>
                    <a:pt x="329539" y="347281"/>
                  </a:lnTo>
                  <a:lnTo>
                    <a:pt x="329539" y="345897"/>
                  </a:lnTo>
                  <a:lnTo>
                    <a:pt x="328790" y="344741"/>
                  </a:lnTo>
                  <a:lnTo>
                    <a:pt x="304183" y="293422"/>
                  </a:lnTo>
                  <a:lnTo>
                    <a:pt x="287385" y="234767"/>
                  </a:lnTo>
                  <a:lnTo>
                    <a:pt x="276931" y="174277"/>
                  </a:lnTo>
                  <a:lnTo>
                    <a:pt x="271358" y="117451"/>
                  </a:lnTo>
                  <a:lnTo>
                    <a:pt x="269201" y="69790"/>
                  </a:lnTo>
                  <a:lnTo>
                    <a:pt x="269010" y="39097"/>
                  </a:lnTo>
                  <a:lnTo>
                    <a:pt x="269074" y="33215"/>
                  </a:lnTo>
                  <a:lnTo>
                    <a:pt x="269258" y="24866"/>
                  </a:lnTo>
                  <a:lnTo>
                    <a:pt x="269278" y="15608"/>
                  </a:lnTo>
                  <a:close/>
                </a:path>
                <a:path w="329564" h="378460">
                  <a:moveTo>
                    <a:pt x="93625" y="15608"/>
                  </a:moveTo>
                  <a:lnTo>
                    <a:pt x="69748" y="15608"/>
                  </a:lnTo>
                  <a:lnTo>
                    <a:pt x="87326" y="23941"/>
                  </a:lnTo>
                  <a:lnTo>
                    <a:pt x="110767" y="29779"/>
                  </a:lnTo>
                  <a:lnTo>
                    <a:pt x="137455" y="33215"/>
                  </a:lnTo>
                  <a:lnTo>
                    <a:pt x="164769" y="34340"/>
                  </a:lnTo>
                  <a:lnTo>
                    <a:pt x="192088" y="33215"/>
                  </a:lnTo>
                  <a:lnTo>
                    <a:pt x="218773" y="29779"/>
                  </a:lnTo>
                  <a:lnTo>
                    <a:pt x="238500" y="24866"/>
                  </a:lnTo>
                  <a:lnTo>
                    <a:pt x="164769" y="24866"/>
                  </a:lnTo>
                  <a:lnTo>
                    <a:pt x="128712" y="22925"/>
                  </a:lnTo>
                  <a:lnTo>
                    <a:pt x="99883" y="17833"/>
                  </a:lnTo>
                  <a:lnTo>
                    <a:pt x="93625" y="15608"/>
                  </a:lnTo>
                  <a:close/>
                </a:path>
                <a:path w="329564" h="378460">
                  <a:moveTo>
                    <a:pt x="268528" y="0"/>
                  </a:moveTo>
                  <a:lnTo>
                    <a:pt x="260883" y="0"/>
                  </a:lnTo>
                  <a:lnTo>
                    <a:pt x="259562" y="2590"/>
                  </a:lnTo>
                  <a:lnTo>
                    <a:pt x="249737" y="10689"/>
                  </a:lnTo>
                  <a:lnTo>
                    <a:pt x="229654" y="17833"/>
                  </a:lnTo>
                  <a:lnTo>
                    <a:pt x="200826" y="22925"/>
                  </a:lnTo>
                  <a:lnTo>
                    <a:pt x="164769" y="24866"/>
                  </a:lnTo>
                  <a:lnTo>
                    <a:pt x="238500" y="24866"/>
                  </a:lnTo>
                  <a:lnTo>
                    <a:pt x="242215" y="23941"/>
                  </a:lnTo>
                  <a:lnTo>
                    <a:pt x="259803" y="15608"/>
                  </a:lnTo>
                  <a:lnTo>
                    <a:pt x="269278" y="15608"/>
                  </a:lnTo>
                  <a:lnTo>
                    <a:pt x="269278" y="4737"/>
                  </a:lnTo>
                  <a:lnTo>
                    <a:pt x="268528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5929" y="3676990"/>
              <a:ext cx="196862" cy="24594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63889" y="3578333"/>
              <a:ext cx="564371" cy="44564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3019" y="3355985"/>
              <a:ext cx="1067382" cy="70923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959085" y="3764737"/>
              <a:ext cx="648970" cy="264795"/>
            </a:xfrm>
            <a:custGeom>
              <a:avLst/>
              <a:gdLst/>
              <a:ahLst/>
              <a:cxnLst/>
              <a:rect l="l" t="t" r="r" b="b"/>
              <a:pathLst>
                <a:path w="648970" h="264795">
                  <a:moveTo>
                    <a:pt x="648665" y="2044"/>
                  </a:moveTo>
                  <a:lnTo>
                    <a:pt x="646633" y="0"/>
                  </a:lnTo>
                  <a:lnTo>
                    <a:pt x="2044" y="0"/>
                  </a:lnTo>
                  <a:lnTo>
                    <a:pt x="0" y="2044"/>
                  </a:lnTo>
                  <a:lnTo>
                    <a:pt x="0" y="262356"/>
                  </a:lnTo>
                  <a:lnTo>
                    <a:pt x="2044" y="264388"/>
                  </a:lnTo>
                  <a:lnTo>
                    <a:pt x="646633" y="264388"/>
                  </a:lnTo>
                  <a:lnTo>
                    <a:pt x="648665" y="262356"/>
                  </a:lnTo>
                  <a:lnTo>
                    <a:pt x="648665" y="255333"/>
                  </a:lnTo>
                  <a:lnTo>
                    <a:pt x="648665" y="9067"/>
                  </a:lnTo>
                  <a:lnTo>
                    <a:pt x="648665" y="2044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959085" y="3764737"/>
              <a:ext cx="648970" cy="264795"/>
            </a:xfrm>
            <a:custGeom>
              <a:avLst/>
              <a:gdLst/>
              <a:ahLst/>
              <a:cxnLst/>
              <a:rect l="l" t="t" r="r" b="b"/>
              <a:pathLst>
                <a:path w="648970" h="264795">
                  <a:moveTo>
                    <a:pt x="9067" y="255333"/>
                  </a:moveTo>
                  <a:lnTo>
                    <a:pt x="639610" y="255333"/>
                  </a:lnTo>
                  <a:lnTo>
                    <a:pt x="639610" y="9067"/>
                  </a:lnTo>
                  <a:lnTo>
                    <a:pt x="9067" y="9067"/>
                  </a:lnTo>
                  <a:lnTo>
                    <a:pt x="9067" y="255333"/>
                  </a:lnTo>
                  <a:close/>
                </a:path>
                <a:path w="648970" h="264795">
                  <a:moveTo>
                    <a:pt x="644131" y="264388"/>
                  </a:moveTo>
                  <a:lnTo>
                    <a:pt x="4533" y="264388"/>
                  </a:lnTo>
                  <a:lnTo>
                    <a:pt x="2044" y="264388"/>
                  </a:lnTo>
                  <a:lnTo>
                    <a:pt x="0" y="262356"/>
                  </a:lnTo>
                  <a:lnTo>
                    <a:pt x="0" y="259867"/>
                  </a:lnTo>
                  <a:lnTo>
                    <a:pt x="0" y="4533"/>
                  </a:lnTo>
                  <a:lnTo>
                    <a:pt x="0" y="2044"/>
                  </a:lnTo>
                  <a:lnTo>
                    <a:pt x="2044" y="0"/>
                  </a:lnTo>
                  <a:lnTo>
                    <a:pt x="4533" y="0"/>
                  </a:lnTo>
                  <a:lnTo>
                    <a:pt x="644131" y="0"/>
                  </a:lnTo>
                  <a:lnTo>
                    <a:pt x="646633" y="0"/>
                  </a:lnTo>
                  <a:lnTo>
                    <a:pt x="648665" y="2044"/>
                  </a:lnTo>
                  <a:lnTo>
                    <a:pt x="648665" y="4533"/>
                  </a:lnTo>
                  <a:lnTo>
                    <a:pt x="648665" y="259867"/>
                  </a:lnTo>
                  <a:lnTo>
                    <a:pt x="648665" y="262356"/>
                  </a:lnTo>
                  <a:lnTo>
                    <a:pt x="646633" y="264388"/>
                  </a:lnTo>
                  <a:lnTo>
                    <a:pt x="644131" y="264388"/>
                  </a:lnTo>
                  <a:close/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963606" y="3711459"/>
              <a:ext cx="697230" cy="313690"/>
            </a:xfrm>
            <a:custGeom>
              <a:avLst/>
              <a:gdLst/>
              <a:ahLst/>
              <a:cxnLst/>
              <a:rect l="l" t="t" r="r" b="b"/>
              <a:pathLst>
                <a:path w="697229" h="313689">
                  <a:moveTo>
                    <a:pt x="697166" y="0"/>
                  </a:moveTo>
                  <a:lnTo>
                    <a:pt x="58166" y="0"/>
                  </a:lnTo>
                  <a:lnTo>
                    <a:pt x="0" y="57810"/>
                  </a:lnTo>
                  <a:lnTo>
                    <a:pt x="639610" y="57810"/>
                  </a:lnTo>
                  <a:lnTo>
                    <a:pt x="639610" y="313156"/>
                  </a:lnTo>
                  <a:lnTo>
                    <a:pt x="697166" y="255600"/>
                  </a:lnTo>
                  <a:lnTo>
                    <a:pt x="6971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63606" y="3711459"/>
              <a:ext cx="697230" cy="313690"/>
            </a:xfrm>
            <a:custGeom>
              <a:avLst/>
              <a:gdLst/>
              <a:ahLst/>
              <a:cxnLst/>
              <a:rect l="l" t="t" r="r" b="b"/>
              <a:pathLst>
                <a:path w="697229" h="313689">
                  <a:moveTo>
                    <a:pt x="0" y="57810"/>
                  </a:moveTo>
                  <a:lnTo>
                    <a:pt x="639610" y="57810"/>
                  </a:lnTo>
                  <a:lnTo>
                    <a:pt x="639610" y="313156"/>
                  </a:lnTo>
                  <a:lnTo>
                    <a:pt x="697166" y="255600"/>
                  </a:lnTo>
                  <a:lnTo>
                    <a:pt x="697166" y="0"/>
                  </a:lnTo>
                  <a:lnTo>
                    <a:pt x="58166" y="0"/>
                  </a:lnTo>
                  <a:lnTo>
                    <a:pt x="0" y="57810"/>
                  </a:lnTo>
                  <a:close/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58755" y="3706946"/>
              <a:ext cx="706755" cy="322580"/>
            </a:xfrm>
            <a:custGeom>
              <a:avLst/>
              <a:gdLst/>
              <a:ahLst/>
              <a:cxnLst/>
              <a:rect l="l" t="t" r="r" b="b"/>
              <a:pathLst>
                <a:path w="706754" h="322579">
                  <a:moveTo>
                    <a:pt x="704519" y="0"/>
                  </a:moveTo>
                  <a:lnTo>
                    <a:pt x="61823" y="0"/>
                  </a:lnTo>
                  <a:lnTo>
                    <a:pt x="60680" y="469"/>
                  </a:lnTo>
                  <a:lnTo>
                    <a:pt x="393" y="60413"/>
                  </a:lnTo>
                  <a:lnTo>
                    <a:pt x="0" y="62356"/>
                  </a:lnTo>
                  <a:lnTo>
                    <a:pt x="698" y="64033"/>
                  </a:lnTo>
                  <a:lnTo>
                    <a:pt x="1384" y="65747"/>
                  </a:lnTo>
                  <a:lnTo>
                    <a:pt x="3035" y="66852"/>
                  </a:lnTo>
                  <a:lnTo>
                    <a:pt x="639940" y="66852"/>
                  </a:lnTo>
                  <a:lnTo>
                    <a:pt x="639940" y="319481"/>
                  </a:lnTo>
                  <a:lnTo>
                    <a:pt x="641045" y="321132"/>
                  </a:lnTo>
                  <a:lnTo>
                    <a:pt x="643293" y="322059"/>
                  </a:lnTo>
                  <a:lnTo>
                    <a:pt x="643902" y="322186"/>
                  </a:lnTo>
                  <a:lnTo>
                    <a:pt x="645642" y="322186"/>
                  </a:lnTo>
                  <a:lnTo>
                    <a:pt x="646811" y="321703"/>
                  </a:lnTo>
                  <a:lnTo>
                    <a:pt x="661752" y="306768"/>
                  </a:lnTo>
                  <a:lnTo>
                    <a:pt x="648995" y="306768"/>
                  </a:lnTo>
                  <a:lnTo>
                    <a:pt x="648995" y="59842"/>
                  </a:lnTo>
                  <a:lnTo>
                    <a:pt x="646963" y="57797"/>
                  </a:lnTo>
                  <a:lnTo>
                    <a:pt x="15811" y="57797"/>
                  </a:lnTo>
                  <a:lnTo>
                    <a:pt x="64884" y="9055"/>
                  </a:lnTo>
                  <a:lnTo>
                    <a:pt x="706564" y="9055"/>
                  </a:lnTo>
                  <a:lnTo>
                    <a:pt x="706564" y="2031"/>
                  </a:lnTo>
                  <a:lnTo>
                    <a:pt x="704519" y="0"/>
                  </a:lnTo>
                  <a:close/>
                </a:path>
                <a:path w="706754" h="322579">
                  <a:moveTo>
                    <a:pt x="706564" y="9055"/>
                  </a:moveTo>
                  <a:lnTo>
                    <a:pt x="697496" y="9055"/>
                  </a:lnTo>
                  <a:lnTo>
                    <a:pt x="697496" y="258267"/>
                  </a:lnTo>
                  <a:lnTo>
                    <a:pt x="648995" y="306768"/>
                  </a:lnTo>
                  <a:lnTo>
                    <a:pt x="661752" y="306768"/>
                  </a:lnTo>
                  <a:lnTo>
                    <a:pt x="706081" y="262458"/>
                  </a:lnTo>
                  <a:lnTo>
                    <a:pt x="706564" y="261315"/>
                  </a:lnTo>
                  <a:lnTo>
                    <a:pt x="706564" y="9055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8270" y="3706607"/>
              <a:ext cx="67589" cy="6719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146245" y="3877119"/>
              <a:ext cx="271780" cy="33655"/>
            </a:xfrm>
            <a:custGeom>
              <a:avLst/>
              <a:gdLst/>
              <a:ahLst/>
              <a:cxnLst/>
              <a:rect l="l" t="t" r="r" b="b"/>
              <a:pathLst>
                <a:path w="271779" h="33654">
                  <a:moveTo>
                    <a:pt x="29057" y="33489"/>
                  </a:moveTo>
                  <a:lnTo>
                    <a:pt x="24155" y="20116"/>
                  </a:lnTo>
                  <a:lnTo>
                    <a:pt x="23418" y="18097"/>
                  </a:lnTo>
                  <a:lnTo>
                    <a:pt x="23977" y="17576"/>
                  </a:lnTo>
                  <a:lnTo>
                    <a:pt x="25552" y="15951"/>
                  </a:lnTo>
                  <a:lnTo>
                    <a:pt x="26289" y="13944"/>
                  </a:lnTo>
                  <a:lnTo>
                    <a:pt x="26289" y="13512"/>
                  </a:lnTo>
                  <a:lnTo>
                    <a:pt x="26289" y="6591"/>
                  </a:lnTo>
                  <a:lnTo>
                    <a:pt x="26289" y="3594"/>
                  </a:lnTo>
                  <a:lnTo>
                    <a:pt x="22453" y="0"/>
                  </a:lnTo>
                  <a:lnTo>
                    <a:pt x="19697" y="0"/>
                  </a:lnTo>
                  <a:lnTo>
                    <a:pt x="19697" y="7277"/>
                  </a:lnTo>
                  <a:lnTo>
                    <a:pt x="19570" y="12636"/>
                  </a:lnTo>
                  <a:lnTo>
                    <a:pt x="18910" y="13322"/>
                  </a:lnTo>
                  <a:lnTo>
                    <a:pt x="18453" y="13512"/>
                  </a:lnTo>
                  <a:lnTo>
                    <a:pt x="6629" y="13512"/>
                  </a:lnTo>
                  <a:lnTo>
                    <a:pt x="6629" y="6591"/>
                  </a:lnTo>
                  <a:lnTo>
                    <a:pt x="18859" y="6591"/>
                  </a:lnTo>
                  <a:lnTo>
                    <a:pt x="19697" y="7277"/>
                  </a:lnTo>
                  <a:lnTo>
                    <a:pt x="19697" y="0"/>
                  </a:lnTo>
                  <a:lnTo>
                    <a:pt x="0" y="0"/>
                  </a:lnTo>
                  <a:lnTo>
                    <a:pt x="0" y="33489"/>
                  </a:lnTo>
                  <a:lnTo>
                    <a:pt x="6629" y="33489"/>
                  </a:lnTo>
                  <a:lnTo>
                    <a:pt x="6629" y="20116"/>
                  </a:lnTo>
                  <a:lnTo>
                    <a:pt x="17475" y="20116"/>
                  </a:lnTo>
                  <a:lnTo>
                    <a:pt x="22364" y="33489"/>
                  </a:lnTo>
                  <a:lnTo>
                    <a:pt x="29057" y="33489"/>
                  </a:lnTo>
                  <a:close/>
                </a:path>
                <a:path w="271779" h="33654">
                  <a:moveTo>
                    <a:pt x="57188" y="0"/>
                  </a:moveTo>
                  <a:lnTo>
                    <a:pt x="32232" y="0"/>
                  </a:lnTo>
                  <a:lnTo>
                    <a:pt x="32232" y="6591"/>
                  </a:lnTo>
                  <a:lnTo>
                    <a:pt x="57188" y="6591"/>
                  </a:lnTo>
                  <a:lnTo>
                    <a:pt x="57188" y="0"/>
                  </a:lnTo>
                  <a:close/>
                </a:path>
                <a:path w="271779" h="33654">
                  <a:moveTo>
                    <a:pt x="57226" y="13512"/>
                  </a:moveTo>
                  <a:lnTo>
                    <a:pt x="32283" y="13512"/>
                  </a:lnTo>
                  <a:lnTo>
                    <a:pt x="32283" y="29692"/>
                  </a:lnTo>
                  <a:lnTo>
                    <a:pt x="36055" y="33477"/>
                  </a:lnTo>
                  <a:lnTo>
                    <a:pt x="57226" y="33477"/>
                  </a:lnTo>
                  <a:lnTo>
                    <a:pt x="57226" y="26860"/>
                  </a:lnTo>
                  <a:lnTo>
                    <a:pt x="39725" y="26860"/>
                  </a:lnTo>
                  <a:lnTo>
                    <a:pt x="38887" y="26022"/>
                  </a:lnTo>
                  <a:lnTo>
                    <a:pt x="38887" y="24993"/>
                  </a:lnTo>
                  <a:lnTo>
                    <a:pt x="38887" y="20116"/>
                  </a:lnTo>
                  <a:lnTo>
                    <a:pt x="57226" y="20116"/>
                  </a:lnTo>
                  <a:lnTo>
                    <a:pt x="57226" y="13512"/>
                  </a:lnTo>
                  <a:close/>
                </a:path>
                <a:path w="271779" h="33654">
                  <a:moveTo>
                    <a:pt x="121881" y="0"/>
                  </a:moveTo>
                  <a:lnTo>
                    <a:pt x="93624" y="0"/>
                  </a:lnTo>
                  <a:lnTo>
                    <a:pt x="93624" y="6591"/>
                  </a:lnTo>
                  <a:lnTo>
                    <a:pt x="104711" y="6591"/>
                  </a:lnTo>
                  <a:lnTo>
                    <a:pt x="104711" y="33477"/>
                  </a:lnTo>
                  <a:lnTo>
                    <a:pt x="111315" y="33477"/>
                  </a:lnTo>
                  <a:lnTo>
                    <a:pt x="111315" y="6591"/>
                  </a:lnTo>
                  <a:lnTo>
                    <a:pt x="121881" y="6591"/>
                  </a:lnTo>
                  <a:lnTo>
                    <a:pt x="121881" y="0"/>
                  </a:lnTo>
                  <a:close/>
                </a:path>
                <a:path w="271779" h="33654">
                  <a:moveTo>
                    <a:pt x="271170" y="0"/>
                  </a:moveTo>
                  <a:lnTo>
                    <a:pt x="246214" y="0"/>
                  </a:lnTo>
                  <a:lnTo>
                    <a:pt x="246214" y="6591"/>
                  </a:lnTo>
                  <a:lnTo>
                    <a:pt x="271170" y="6591"/>
                  </a:lnTo>
                  <a:lnTo>
                    <a:pt x="271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18491" y="389062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805" y="0"/>
                  </a:moveTo>
                  <a:lnTo>
                    <a:pt x="8762" y="0"/>
                  </a:lnTo>
                  <a:lnTo>
                    <a:pt x="8000" y="0"/>
                  </a:lnTo>
                  <a:lnTo>
                    <a:pt x="7277" y="292"/>
                  </a:lnTo>
                  <a:lnTo>
                    <a:pt x="0" y="7581"/>
                  </a:lnTo>
                  <a:lnTo>
                    <a:pt x="14236" y="7581"/>
                  </a:lnTo>
                  <a:lnTo>
                    <a:pt x="14236" y="21818"/>
                  </a:lnTo>
                  <a:lnTo>
                    <a:pt x="21501" y="14579"/>
                  </a:lnTo>
                  <a:lnTo>
                    <a:pt x="21805" y="13843"/>
                  </a:lnTo>
                  <a:lnTo>
                    <a:pt x="21805" y="0"/>
                  </a:lnTo>
                  <a:close/>
                </a:path>
              </a:pathLst>
            </a:custGeom>
            <a:solidFill>
              <a:srgbClr val="50B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107688" y="3877119"/>
              <a:ext cx="344805" cy="33655"/>
            </a:xfrm>
            <a:custGeom>
              <a:avLst/>
              <a:gdLst/>
              <a:ahLst/>
              <a:cxnLst/>
              <a:rect l="l" t="t" r="r" b="b"/>
              <a:pathLst>
                <a:path w="344804" h="33654">
                  <a:moveTo>
                    <a:pt x="32600" y="4140"/>
                  </a:moveTo>
                  <a:lnTo>
                    <a:pt x="28460" y="0"/>
                  </a:lnTo>
                  <a:lnTo>
                    <a:pt x="4406" y="0"/>
                  </a:lnTo>
                  <a:lnTo>
                    <a:pt x="0" y="4406"/>
                  </a:lnTo>
                  <a:lnTo>
                    <a:pt x="0" y="29083"/>
                  </a:lnTo>
                  <a:lnTo>
                    <a:pt x="4406" y="33477"/>
                  </a:lnTo>
                  <a:lnTo>
                    <a:pt x="21831" y="33477"/>
                  </a:lnTo>
                  <a:lnTo>
                    <a:pt x="21831" y="26873"/>
                  </a:lnTo>
                  <a:lnTo>
                    <a:pt x="8051" y="26873"/>
                  </a:lnTo>
                  <a:lnTo>
                    <a:pt x="6604" y="25425"/>
                  </a:lnTo>
                  <a:lnTo>
                    <a:pt x="6604" y="8064"/>
                  </a:lnTo>
                  <a:lnTo>
                    <a:pt x="8051" y="6616"/>
                  </a:lnTo>
                  <a:lnTo>
                    <a:pt x="24815" y="6616"/>
                  </a:lnTo>
                  <a:lnTo>
                    <a:pt x="25996" y="7797"/>
                  </a:lnTo>
                  <a:lnTo>
                    <a:pt x="25996" y="9258"/>
                  </a:lnTo>
                  <a:lnTo>
                    <a:pt x="32600" y="9258"/>
                  </a:lnTo>
                  <a:lnTo>
                    <a:pt x="32600" y="4140"/>
                  </a:lnTo>
                  <a:close/>
                </a:path>
                <a:path w="344804" h="33654">
                  <a:moveTo>
                    <a:pt x="134086" y="33477"/>
                  </a:moveTo>
                  <a:lnTo>
                    <a:pt x="131432" y="26708"/>
                  </a:lnTo>
                  <a:lnTo>
                    <a:pt x="128828" y="20104"/>
                  </a:lnTo>
                  <a:lnTo>
                    <a:pt x="123532" y="6591"/>
                  </a:lnTo>
                  <a:lnTo>
                    <a:pt x="121640" y="1790"/>
                  </a:lnTo>
                  <a:lnTo>
                    <a:pt x="121640" y="20104"/>
                  </a:lnTo>
                  <a:lnTo>
                    <a:pt x="110274" y="20104"/>
                  </a:lnTo>
                  <a:lnTo>
                    <a:pt x="114973" y="6591"/>
                  </a:lnTo>
                  <a:lnTo>
                    <a:pt x="116446" y="6591"/>
                  </a:lnTo>
                  <a:lnTo>
                    <a:pt x="121640" y="20104"/>
                  </a:lnTo>
                  <a:lnTo>
                    <a:pt x="121640" y="1790"/>
                  </a:lnTo>
                  <a:lnTo>
                    <a:pt x="121361" y="1079"/>
                  </a:lnTo>
                  <a:lnTo>
                    <a:pt x="119786" y="0"/>
                  </a:lnTo>
                  <a:lnTo>
                    <a:pt x="111467" y="0"/>
                  </a:lnTo>
                  <a:lnTo>
                    <a:pt x="109855" y="1143"/>
                  </a:lnTo>
                  <a:lnTo>
                    <a:pt x="98412" y="33477"/>
                  </a:lnTo>
                  <a:lnTo>
                    <a:pt x="105460" y="33477"/>
                  </a:lnTo>
                  <a:lnTo>
                    <a:pt x="107848" y="26708"/>
                  </a:lnTo>
                  <a:lnTo>
                    <a:pt x="124307" y="26708"/>
                  </a:lnTo>
                  <a:lnTo>
                    <a:pt x="126949" y="33477"/>
                  </a:lnTo>
                  <a:lnTo>
                    <a:pt x="134086" y="33477"/>
                  </a:lnTo>
                  <a:close/>
                </a:path>
                <a:path w="344804" h="33654">
                  <a:moveTo>
                    <a:pt x="202349" y="3619"/>
                  </a:moveTo>
                  <a:lnTo>
                    <a:pt x="198513" y="0"/>
                  </a:lnTo>
                  <a:lnTo>
                    <a:pt x="195757" y="0"/>
                  </a:lnTo>
                  <a:lnTo>
                    <a:pt x="195757" y="12166"/>
                  </a:lnTo>
                  <a:lnTo>
                    <a:pt x="195618" y="12623"/>
                  </a:lnTo>
                  <a:lnTo>
                    <a:pt x="194957" y="13309"/>
                  </a:lnTo>
                  <a:lnTo>
                    <a:pt x="194500" y="13500"/>
                  </a:lnTo>
                  <a:lnTo>
                    <a:pt x="181483" y="13500"/>
                  </a:lnTo>
                  <a:lnTo>
                    <a:pt x="181483" y="6591"/>
                  </a:lnTo>
                  <a:lnTo>
                    <a:pt x="194906" y="6591"/>
                  </a:lnTo>
                  <a:lnTo>
                    <a:pt x="195707" y="7327"/>
                  </a:lnTo>
                  <a:lnTo>
                    <a:pt x="195757" y="12166"/>
                  </a:lnTo>
                  <a:lnTo>
                    <a:pt x="195757" y="0"/>
                  </a:lnTo>
                  <a:lnTo>
                    <a:pt x="174866" y="0"/>
                  </a:lnTo>
                  <a:lnTo>
                    <a:pt x="174866" y="33477"/>
                  </a:lnTo>
                  <a:lnTo>
                    <a:pt x="181483" y="33477"/>
                  </a:lnTo>
                  <a:lnTo>
                    <a:pt x="181483" y="20104"/>
                  </a:lnTo>
                  <a:lnTo>
                    <a:pt x="196303" y="20104"/>
                  </a:lnTo>
                  <a:lnTo>
                    <a:pt x="198437" y="19240"/>
                  </a:lnTo>
                  <a:lnTo>
                    <a:pt x="201612" y="15963"/>
                  </a:lnTo>
                  <a:lnTo>
                    <a:pt x="202349" y="13957"/>
                  </a:lnTo>
                  <a:lnTo>
                    <a:pt x="202349" y="13500"/>
                  </a:lnTo>
                  <a:lnTo>
                    <a:pt x="202349" y="6591"/>
                  </a:lnTo>
                  <a:lnTo>
                    <a:pt x="202349" y="3619"/>
                  </a:lnTo>
                  <a:close/>
                </a:path>
                <a:path w="344804" h="33654">
                  <a:moveTo>
                    <a:pt x="238506" y="4406"/>
                  </a:moveTo>
                  <a:lnTo>
                    <a:pt x="234111" y="0"/>
                  </a:lnTo>
                  <a:lnTo>
                    <a:pt x="231902" y="0"/>
                  </a:lnTo>
                  <a:lnTo>
                    <a:pt x="231902" y="8051"/>
                  </a:lnTo>
                  <a:lnTo>
                    <a:pt x="231902" y="25425"/>
                  </a:lnTo>
                  <a:lnTo>
                    <a:pt x="230454" y="26873"/>
                  </a:lnTo>
                  <a:lnTo>
                    <a:pt x="213956" y="26873"/>
                  </a:lnTo>
                  <a:lnTo>
                    <a:pt x="212509" y="25425"/>
                  </a:lnTo>
                  <a:lnTo>
                    <a:pt x="212509" y="8051"/>
                  </a:lnTo>
                  <a:lnTo>
                    <a:pt x="213956" y="6604"/>
                  </a:lnTo>
                  <a:lnTo>
                    <a:pt x="230454" y="6604"/>
                  </a:lnTo>
                  <a:lnTo>
                    <a:pt x="231902" y="8051"/>
                  </a:lnTo>
                  <a:lnTo>
                    <a:pt x="231902" y="0"/>
                  </a:lnTo>
                  <a:lnTo>
                    <a:pt x="210312" y="0"/>
                  </a:lnTo>
                  <a:lnTo>
                    <a:pt x="205905" y="4406"/>
                  </a:lnTo>
                  <a:lnTo>
                    <a:pt x="205905" y="29083"/>
                  </a:lnTo>
                  <a:lnTo>
                    <a:pt x="210312" y="33477"/>
                  </a:lnTo>
                  <a:lnTo>
                    <a:pt x="234111" y="33477"/>
                  </a:lnTo>
                  <a:lnTo>
                    <a:pt x="238506" y="29083"/>
                  </a:lnTo>
                  <a:lnTo>
                    <a:pt x="238506" y="26873"/>
                  </a:lnTo>
                  <a:lnTo>
                    <a:pt x="238506" y="6604"/>
                  </a:lnTo>
                  <a:lnTo>
                    <a:pt x="238506" y="4406"/>
                  </a:lnTo>
                  <a:close/>
                </a:path>
                <a:path w="344804" h="33654">
                  <a:moveTo>
                    <a:pt x="278841" y="0"/>
                  </a:moveTo>
                  <a:lnTo>
                    <a:pt x="272237" y="0"/>
                  </a:lnTo>
                  <a:lnTo>
                    <a:pt x="272237" y="26035"/>
                  </a:lnTo>
                  <a:lnTo>
                    <a:pt x="271399" y="26873"/>
                  </a:lnTo>
                  <a:lnTo>
                    <a:pt x="264947" y="26873"/>
                  </a:lnTo>
                  <a:lnTo>
                    <a:pt x="264947" y="0"/>
                  </a:lnTo>
                  <a:lnTo>
                    <a:pt x="258343" y="0"/>
                  </a:lnTo>
                  <a:lnTo>
                    <a:pt x="258343" y="26873"/>
                  </a:lnTo>
                  <a:lnTo>
                    <a:pt x="251879" y="26873"/>
                  </a:lnTo>
                  <a:lnTo>
                    <a:pt x="251053" y="26035"/>
                  </a:lnTo>
                  <a:lnTo>
                    <a:pt x="251053" y="0"/>
                  </a:lnTo>
                  <a:lnTo>
                    <a:pt x="244436" y="0"/>
                  </a:lnTo>
                  <a:lnTo>
                    <a:pt x="244436" y="29705"/>
                  </a:lnTo>
                  <a:lnTo>
                    <a:pt x="248221" y="33477"/>
                  </a:lnTo>
                  <a:lnTo>
                    <a:pt x="275069" y="33477"/>
                  </a:lnTo>
                  <a:lnTo>
                    <a:pt x="278841" y="29705"/>
                  </a:lnTo>
                  <a:lnTo>
                    <a:pt x="278841" y="0"/>
                  </a:lnTo>
                  <a:close/>
                </a:path>
                <a:path w="344804" h="33654">
                  <a:moveTo>
                    <a:pt x="309727" y="13525"/>
                  </a:moveTo>
                  <a:lnTo>
                    <a:pt x="284784" y="13525"/>
                  </a:lnTo>
                  <a:lnTo>
                    <a:pt x="284784" y="29705"/>
                  </a:lnTo>
                  <a:lnTo>
                    <a:pt x="288556" y="33489"/>
                  </a:lnTo>
                  <a:lnTo>
                    <a:pt x="309727" y="33489"/>
                  </a:lnTo>
                  <a:lnTo>
                    <a:pt x="309727" y="26873"/>
                  </a:lnTo>
                  <a:lnTo>
                    <a:pt x="292227" y="26873"/>
                  </a:lnTo>
                  <a:lnTo>
                    <a:pt x="291388" y="26035"/>
                  </a:lnTo>
                  <a:lnTo>
                    <a:pt x="291388" y="25006"/>
                  </a:lnTo>
                  <a:lnTo>
                    <a:pt x="291388" y="20129"/>
                  </a:lnTo>
                  <a:lnTo>
                    <a:pt x="309727" y="20129"/>
                  </a:lnTo>
                  <a:lnTo>
                    <a:pt x="309727" y="13525"/>
                  </a:lnTo>
                  <a:close/>
                </a:path>
                <a:path w="344804" h="33654">
                  <a:moveTo>
                    <a:pt x="344690" y="33489"/>
                  </a:moveTo>
                  <a:lnTo>
                    <a:pt x="339788" y="20116"/>
                  </a:lnTo>
                  <a:lnTo>
                    <a:pt x="339051" y="18097"/>
                  </a:lnTo>
                  <a:lnTo>
                    <a:pt x="339610" y="17576"/>
                  </a:lnTo>
                  <a:lnTo>
                    <a:pt x="341185" y="15951"/>
                  </a:lnTo>
                  <a:lnTo>
                    <a:pt x="341922" y="13944"/>
                  </a:lnTo>
                  <a:lnTo>
                    <a:pt x="341922" y="13512"/>
                  </a:lnTo>
                  <a:lnTo>
                    <a:pt x="341922" y="6591"/>
                  </a:lnTo>
                  <a:lnTo>
                    <a:pt x="341922" y="3594"/>
                  </a:lnTo>
                  <a:lnTo>
                    <a:pt x="338086" y="0"/>
                  </a:lnTo>
                  <a:lnTo>
                    <a:pt x="335330" y="0"/>
                  </a:lnTo>
                  <a:lnTo>
                    <a:pt x="335330" y="7277"/>
                  </a:lnTo>
                  <a:lnTo>
                    <a:pt x="335203" y="12636"/>
                  </a:lnTo>
                  <a:lnTo>
                    <a:pt x="334543" y="13322"/>
                  </a:lnTo>
                  <a:lnTo>
                    <a:pt x="334086" y="13512"/>
                  </a:lnTo>
                  <a:lnTo>
                    <a:pt x="322262" y="13512"/>
                  </a:lnTo>
                  <a:lnTo>
                    <a:pt x="322262" y="6591"/>
                  </a:lnTo>
                  <a:lnTo>
                    <a:pt x="334492" y="6591"/>
                  </a:lnTo>
                  <a:lnTo>
                    <a:pt x="335330" y="7277"/>
                  </a:lnTo>
                  <a:lnTo>
                    <a:pt x="335330" y="0"/>
                  </a:lnTo>
                  <a:lnTo>
                    <a:pt x="315633" y="0"/>
                  </a:lnTo>
                  <a:lnTo>
                    <a:pt x="315633" y="33489"/>
                  </a:lnTo>
                  <a:lnTo>
                    <a:pt x="322262" y="33489"/>
                  </a:lnTo>
                  <a:lnTo>
                    <a:pt x="322262" y="20116"/>
                  </a:lnTo>
                  <a:lnTo>
                    <a:pt x="333108" y="20116"/>
                  </a:lnTo>
                  <a:lnTo>
                    <a:pt x="337997" y="33489"/>
                  </a:lnTo>
                  <a:lnTo>
                    <a:pt x="344690" y="3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648006" y="4912207"/>
            <a:ext cx="6864984" cy="1424305"/>
            <a:chOff x="648006" y="4912207"/>
            <a:chExt cx="6864984" cy="1424305"/>
          </a:xfrm>
        </p:grpSpPr>
        <p:sp>
          <p:nvSpPr>
            <p:cNvPr id="55" name="object 55"/>
            <p:cNvSpPr/>
            <p:nvPr/>
          </p:nvSpPr>
          <p:spPr>
            <a:xfrm>
              <a:off x="648006" y="5848852"/>
              <a:ext cx="2334895" cy="219710"/>
            </a:xfrm>
            <a:custGeom>
              <a:avLst/>
              <a:gdLst/>
              <a:ahLst/>
              <a:cxnLst/>
              <a:rect l="l" t="t" r="r" b="b"/>
              <a:pathLst>
                <a:path w="2334895" h="219710">
                  <a:moveTo>
                    <a:pt x="2334336" y="0"/>
                  </a:moveTo>
                  <a:lnTo>
                    <a:pt x="386549" y="0"/>
                  </a:lnTo>
                  <a:lnTo>
                    <a:pt x="0" y="219684"/>
                  </a:lnTo>
                  <a:lnTo>
                    <a:pt x="1947786" y="219684"/>
                  </a:lnTo>
                  <a:lnTo>
                    <a:pt x="233433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04314" y="5685955"/>
              <a:ext cx="183515" cy="304165"/>
            </a:xfrm>
            <a:custGeom>
              <a:avLst/>
              <a:gdLst/>
              <a:ahLst/>
              <a:cxnLst/>
              <a:rect l="l" t="t" r="r" b="b"/>
              <a:pathLst>
                <a:path w="183514" h="304164">
                  <a:moveTo>
                    <a:pt x="183210" y="298704"/>
                  </a:moveTo>
                  <a:lnTo>
                    <a:pt x="181660" y="297141"/>
                  </a:lnTo>
                  <a:lnTo>
                    <a:pt x="162458" y="297141"/>
                  </a:lnTo>
                  <a:lnTo>
                    <a:pt x="162458" y="7023"/>
                  </a:lnTo>
                  <a:lnTo>
                    <a:pt x="162458" y="5880"/>
                  </a:lnTo>
                  <a:lnTo>
                    <a:pt x="156578" y="0"/>
                  </a:lnTo>
                  <a:lnTo>
                    <a:pt x="26670" y="0"/>
                  </a:lnTo>
                  <a:lnTo>
                    <a:pt x="20789" y="5880"/>
                  </a:lnTo>
                  <a:lnTo>
                    <a:pt x="20789" y="297141"/>
                  </a:lnTo>
                  <a:lnTo>
                    <a:pt x="1562" y="297141"/>
                  </a:lnTo>
                  <a:lnTo>
                    <a:pt x="0" y="298704"/>
                  </a:lnTo>
                  <a:lnTo>
                    <a:pt x="0" y="302602"/>
                  </a:lnTo>
                  <a:lnTo>
                    <a:pt x="1562" y="304165"/>
                  </a:lnTo>
                  <a:lnTo>
                    <a:pt x="26670" y="304165"/>
                  </a:lnTo>
                  <a:lnTo>
                    <a:pt x="156578" y="304165"/>
                  </a:lnTo>
                  <a:lnTo>
                    <a:pt x="179705" y="304165"/>
                  </a:lnTo>
                  <a:lnTo>
                    <a:pt x="181660" y="304165"/>
                  </a:lnTo>
                  <a:lnTo>
                    <a:pt x="183210" y="302602"/>
                  </a:lnTo>
                  <a:lnTo>
                    <a:pt x="183210" y="298704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04323" y="5983091"/>
              <a:ext cx="183515" cy="7620"/>
            </a:xfrm>
            <a:custGeom>
              <a:avLst/>
              <a:gdLst/>
              <a:ahLst/>
              <a:cxnLst/>
              <a:rect l="l" t="t" r="r" b="b"/>
              <a:pathLst>
                <a:path w="183514" h="7620">
                  <a:moveTo>
                    <a:pt x="179705" y="7023"/>
                  </a:moveTo>
                  <a:lnTo>
                    <a:pt x="3505" y="7023"/>
                  </a:lnTo>
                  <a:lnTo>
                    <a:pt x="1562" y="7023"/>
                  </a:lnTo>
                  <a:lnTo>
                    <a:pt x="0" y="5460"/>
                  </a:lnTo>
                  <a:lnTo>
                    <a:pt x="0" y="3517"/>
                  </a:lnTo>
                  <a:lnTo>
                    <a:pt x="0" y="1562"/>
                  </a:lnTo>
                  <a:lnTo>
                    <a:pt x="1562" y="0"/>
                  </a:lnTo>
                  <a:lnTo>
                    <a:pt x="3505" y="0"/>
                  </a:lnTo>
                  <a:lnTo>
                    <a:pt x="179705" y="0"/>
                  </a:lnTo>
                  <a:lnTo>
                    <a:pt x="181660" y="0"/>
                  </a:lnTo>
                  <a:lnTo>
                    <a:pt x="183210" y="1562"/>
                  </a:lnTo>
                  <a:lnTo>
                    <a:pt x="183210" y="3517"/>
                  </a:lnTo>
                  <a:lnTo>
                    <a:pt x="183210" y="5460"/>
                  </a:lnTo>
                  <a:lnTo>
                    <a:pt x="181660" y="7023"/>
                  </a:lnTo>
                  <a:lnTo>
                    <a:pt x="179705" y="7023"/>
                  </a:lnTo>
                  <a:close/>
                </a:path>
              </a:pathLst>
            </a:custGeom>
            <a:ln w="1270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9709" y="5720175"/>
              <a:ext cx="92443" cy="9056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671353" y="5835304"/>
              <a:ext cx="49530" cy="93980"/>
            </a:xfrm>
            <a:custGeom>
              <a:avLst/>
              <a:gdLst/>
              <a:ahLst/>
              <a:cxnLst/>
              <a:rect l="l" t="t" r="r" b="b"/>
              <a:pathLst>
                <a:path w="49530" h="93979">
                  <a:moveTo>
                    <a:pt x="32067" y="0"/>
                  </a:moveTo>
                  <a:lnTo>
                    <a:pt x="0" y="55079"/>
                  </a:lnTo>
                  <a:lnTo>
                    <a:pt x="22720" y="55079"/>
                  </a:lnTo>
                  <a:lnTo>
                    <a:pt x="17627" y="93687"/>
                  </a:lnTo>
                  <a:lnTo>
                    <a:pt x="49161" y="37909"/>
                  </a:lnTo>
                  <a:lnTo>
                    <a:pt x="27889" y="37909"/>
                  </a:lnTo>
                  <a:lnTo>
                    <a:pt x="32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71353" y="5835304"/>
              <a:ext cx="49530" cy="93980"/>
            </a:xfrm>
            <a:custGeom>
              <a:avLst/>
              <a:gdLst/>
              <a:ahLst/>
              <a:cxnLst/>
              <a:rect l="l" t="t" r="r" b="b"/>
              <a:pathLst>
                <a:path w="49530" h="93979">
                  <a:moveTo>
                    <a:pt x="32067" y="0"/>
                  </a:moveTo>
                  <a:lnTo>
                    <a:pt x="0" y="55079"/>
                  </a:lnTo>
                  <a:lnTo>
                    <a:pt x="22720" y="55079"/>
                  </a:lnTo>
                  <a:lnTo>
                    <a:pt x="17627" y="93687"/>
                  </a:lnTo>
                  <a:lnTo>
                    <a:pt x="49161" y="37909"/>
                  </a:lnTo>
                  <a:lnTo>
                    <a:pt x="27889" y="37909"/>
                  </a:lnTo>
                  <a:lnTo>
                    <a:pt x="32067" y="0"/>
                  </a:lnTo>
                  <a:close/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16624" y="5708184"/>
              <a:ext cx="291465" cy="278765"/>
            </a:xfrm>
            <a:custGeom>
              <a:avLst/>
              <a:gdLst/>
              <a:ahLst/>
              <a:cxnLst/>
              <a:rect l="l" t="t" r="r" b="b"/>
              <a:pathLst>
                <a:path w="291464" h="278764">
                  <a:moveTo>
                    <a:pt x="224510" y="0"/>
                  </a:moveTo>
                  <a:lnTo>
                    <a:pt x="66624" y="0"/>
                  </a:lnTo>
                  <a:lnTo>
                    <a:pt x="33058" y="62966"/>
                  </a:lnTo>
                  <a:lnTo>
                    <a:pt x="774" y="62966"/>
                  </a:lnTo>
                  <a:lnTo>
                    <a:pt x="774" y="93002"/>
                  </a:lnTo>
                  <a:lnTo>
                    <a:pt x="17043" y="93002"/>
                  </a:lnTo>
                  <a:lnTo>
                    <a:pt x="0" y="124967"/>
                  </a:lnTo>
                  <a:lnTo>
                    <a:pt x="0" y="249935"/>
                  </a:lnTo>
                  <a:lnTo>
                    <a:pt x="7416" y="249935"/>
                  </a:lnTo>
                  <a:lnTo>
                    <a:pt x="7416" y="278434"/>
                  </a:lnTo>
                  <a:lnTo>
                    <a:pt x="89154" y="278434"/>
                  </a:lnTo>
                  <a:lnTo>
                    <a:pt x="89154" y="249935"/>
                  </a:lnTo>
                  <a:lnTo>
                    <a:pt x="201980" y="249935"/>
                  </a:lnTo>
                  <a:lnTo>
                    <a:pt x="201980" y="278434"/>
                  </a:lnTo>
                  <a:lnTo>
                    <a:pt x="283718" y="278434"/>
                  </a:lnTo>
                  <a:lnTo>
                    <a:pt x="283718" y="249935"/>
                  </a:lnTo>
                  <a:lnTo>
                    <a:pt x="291134" y="249935"/>
                  </a:lnTo>
                  <a:lnTo>
                    <a:pt x="291134" y="124967"/>
                  </a:lnTo>
                  <a:lnTo>
                    <a:pt x="274091" y="93002"/>
                  </a:lnTo>
                  <a:lnTo>
                    <a:pt x="290360" y="93002"/>
                  </a:lnTo>
                  <a:lnTo>
                    <a:pt x="290360" y="62966"/>
                  </a:lnTo>
                  <a:lnTo>
                    <a:pt x="258076" y="62966"/>
                  </a:lnTo>
                  <a:lnTo>
                    <a:pt x="2245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16624" y="5708184"/>
              <a:ext cx="291465" cy="278765"/>
            </a:xfrm>
            <a:custGeom>
              <a:avLst/>
              <a:gdLst/>
              <a:ahLst/>
              <a:cxnLst/>
              <a:rect l="l" t="t" r="r" b="b"/>
              <a:pathLst>
                <a:path w="291464" h="278764">
                  <a:moveTo>
                    <a:pt x="291134" y="124967"/>
                  </a:moveTo>
                  <a:lnTo>
                    <a:pt x="274091" y="93002"/>
                  </a:lnTo>
                  <a:lnTo>
                    <a:pt x="290360" y="93002"/>
                  </a:lnTo>
                  <a:lnTo>
                    <a:pt x="290360" y="62966"/>
                  </a:lnTo>
                  <a:lnTo>
                    <a:pt x="258076" y="62966"/>
                  </a:lnTo>
                  <a:lnTo>
                    <a:pt x="224510" y="0"/>
                  </a:lnTo>
                  <a:lnTo>
                    <a:pt x="145567" y="0"/>
                  </a:lnTo>
                  <a:lnTo>
                    <a:pt x="66624" y="0"/>
                  </a:lnTo>
                  <a:lnTo>
                    <a:pt x="33058" y="62966"/>
                  </a:lnTo>
                  <a:lnTo>
                    <a:pt x="774" y="62966"/>
                  </a:lnTo>
                  <a:lnTo>
                    <a:pt x="774" y="93002"/>
                  </a:lnTo>
                  <a:lnTo>
                    <a:pt x="17043" y="93002"/>
                  </a:lnTo>
                  <a:lnTo>
                    <a:pt x="0" y="124967"/>
                  </a:lnTo>
                  <a:lnTo>
                    <a:pt x="0" y="249935"/>
                  </a:lnTo>
                  <a:lnTo>
                    <a:pt x="7416" y="249935"/>
                  </a:lnTo>
                  <a:lnTo>
                    <a:pt x="7416" y="278434"/>
                  </a:lnTo>
                  <a:lnTo>
                    <a:pt x="89154" y="278434"/>
                  </a:lnTo>
                  <a:lnTo>
                    <a:pt x="89154" y="249935"/>
                  </a:lnTo>
                  <a:lnTo>
                    <a:pt x="145567" y="249935"/>
                  </a:lnTo>
                  <a:lnTo>
                    <a:pt x="201980" y="249935"/>
                  </a:lnTo>
                  <a:lnTo>
                    <a:pt x="201980" y="278434"/>
                  </a:lnTo>
                  <a:lnTo>
                    <a:pt x="283718" y="278434"/>
                  </a:lnTo>
                  <a:lnTo>
                    <a:pt x="283718" y="249935"/>
                  </a:lnTo>
                  <a:lnTo>
                    <a:pt x="291134" y="249935"/>
                  </a:lnTo>
                  <a:lnTo>
                    <a:pt x="291134" y="124967"/>
                  </a:lnTo>
                  <a:close/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13128" y="5704675"/>
              <a:ext cx="298450" cy="285750"/>
            </a:xfrm>
            <a:custGeom>
              <a:avLst/>
              <a:gdLst/>
              <a:ahLst/>
              <a:cxnLst/>
              <a:rect l="l" t="t" r="r" b="b"/>
              <a:pathLst>
                <a:path w="298450" h="285750">
                  <a:moveTo>
                    <a:pt x="243446" y="164744"/>
                  </a:moveTo>
                  <a:lnTo>
                    <a:pt x="236601" y="157899"/>
                  </a:lnTo>
                  <a:lnTo>
                    <a:pt x="236423" y="157899"/>
                  </a:lnTo>
                  <a:lnTo>
                    <a:pt x="236423" y="168605"/>
                  </a:lnTo>
                  <a:lnTo>
                    <a:pt x="236423" y="202361"/>
                  </a:lnTo>
                  <a:lnTo>
                    <a:pt x="232740" y="206044"/>
                  </a:lnTo>
                  <a:lnTo>
                    <a:pt x="65773" y="206044"/>
                  </a:lnTo>
                  <a:lnTo>
                    <a:pt x="62090" y="202361"/>
                  </a:lnTo>
                  <a:lnTo>
                    <a:pt x="62090" y="168605"/>
                  </a:lnTo>
                  <a:lnTo>
                    <a:pt x="65773" y="164922"/>
                  </a:lnTo>
                  <a:lnTo>
                    <a:pt x="232740" y="164922"/>
                  </a:lnTo>
                  <a:lnTo>
                    <a:pt x="236423" y="168605"/>
                  </a:lnTo>
                  <a:lnTo>
                    <a:pt x="236423" y="157899"/>
                  </a:lnTo>
                  <a:lnTo>
                    <a:pt x="61912" y="157899"/>
                  </a:lnTo>
                  <a:lnTo>
                    <a:pt x="55067" y="164744"/>
                  </a:lnTo>
                  <a:lnTo>
                    <a:pt x="55067" y="206222"/>
                  </a:lnTo>
                  <a:lnTo>
                    <a:pt x="61912" y="213067"/>
                  </a:lnTo>
                  <a:lnTo>
                    <a:pt x="236601" y="213067"/>
                  </a:lnTo>
                  <a:lnTo>
                    <a:pt x="243446" y="206222"/>
                  </a:lnTo>
                  <a:lnTo>
                    <a:pt x="243446" y="206044"/>
                  </a:lnTo>
                  <a:lnTo>
                    <a:pt x="243446" y="164922"/>
                  </a:lnTo>
                  <a:lnTo>
                    <a:pt x="243446" y="164744"/>
                  </a:lnTo>
                  <a:close/>
                </a:path>
                <a:path w="298450" h="285750">
                  <a:moveTo>
                    <a:pt x="298132" y="127901"/>
                  </a:moveTo>
                  <a:lnTo>
                    <a:pt x="297980" y="127330"/>
                  </a:lnTo>
                  <a:lnTo>
                    <a:pt x="291109" y="114452"/>
                  </a:lnTo>
                  <a:lnTo>
                    <a:pt x="291109" y="129336"/>
                  </a:lnTo>
                  <a:lnTo>
                    <a:pt x="291109" y="249923"/>
                  </a:lnTo>
                  <a:lnTo>
                    <a:pt x="285254" y="249923"/>
                  </a:lnTo>
                  <a:lnTo>
                    <a:pt x="283692" y="251485"/>
                  </a:lnTo>
                  <a:lnTo>
                    <a:pt x="283692" y="278422"/>
                  </a:lnTo>
                  <a:lnTo>
                    <a:pt x="208978" y="278422"/>
                  </a:lnTo>
                  <a:lnTo>
                    <a:pt x="208978" y="256946"/>
                  </a:lnTo>
                  <a:lnTo>
                    <a:pt x="208978" y="251485"/>
                  </a:lnTo>
                  <a:lnTo>
                    <a:pt x="207416" y="249923"/>
                  </a:lnTo>
                  <a:lnTo>
                    <a:pt x="90703" y="249923"/>
                  </a:lnTo>
                  <a:lnTo>
                    <a:pt x="89141" y="251485"/>
                  </a:lnTo>
                  <a:lnTo>
                    <a:pt x="89141" y="278422"/>
                  </a:lnTo>
                  <a:lnTo>
                    <a:pt x="14427" y="278422"/>
                  </a:lnTo>
                  <a:lnTo>
                    <a:pt x="14427" y="251485"/>
                  </a:lnTo>
                  <a:lnTo>
                    <a:pt x="12865" y="249923"/>
                  </a:lnTo>
                  <a:lnTo>
                    <a:pt x="7010" y="249923"/>
                  </a:lnTo>
                  <a:lnTo>
                    <a:pt x="7010" y="129336"/>
                  </a:lnTo>
                  <a:lnTo>
                    <a:pt x="24206" y="97091"/>
                  </a:lnTo>
                  <a:lnTo>
                    <a:pt x="24168" y="95770"/>
                  </a:lnTo>
                  <a:lnTo>
                    <a:pt x="22910" y="93675"/>
                  </a:lnTo>
                  <a:lnTo>
                    <a:pt x="21767" y="93014"/>
                  </a:lnTo>
                  <a:lnTo>
                    <a:pt x="7759" y="93014"/>
                  </a:lnTo>
                  <a:lnTo>
                    <a:pt x="7759" y="69977"/>
                  </a:lnTo>
                  <a:lnTo>
                    <a:pt x="37846" y="69977"/>
                  </a:lnTo>
                  <a:lnTo>
                    <a:pt x="39052" y="69265"/>
                  </a:lnTo>
                  <a:lnTo>
                    <a:pt x="72224" y="7023"/>
                  </a:lnTo>
                  <a:lnTo>
                    <a:pt x="225894" y="7023"/>
                  </a:lnTo>
                  <a:lnTo>
                    <a:pt x="259105" y="69265"/>
                  </a:lnTo>
                  <a:lnTo>
                    <a:pt x="260299" y="69977"/>
                  </a:lnTo>
                  <a:lnTo>
                    <a:pt x="290360" y="69977"/>
                  </a:lnTo>
                  <a:lnTo>
                    <a:pt x="290360" y="93014"/>
                  </a:lnTo>
                  <a:lnTo>
                    <a:pt x="276352" y="93014"/>
                  </a:lnTo>
                  <a:lnTo>
                    <a:pt x="275209" y="93675"/>
                  </a:lnTo>
                  <a:lnTo>
                    <a:pt x="273951" y="95770"/>
                  </a:lnTo>
                  <a:lnTo>
                    <a:pt x="273913" y="97091"/>
                  </a:lnTo>
                  <a:lnTo>
                    <a:pt x="291109" y="129336"/>
                  </a:lnTo>
                  <a:lnTo>
                    <a:pt x="291109" y="114452"/>
                  </a:lnTo>
                  <a:lnTo>
                    <a:pt x="283425" y="100037"/>
                  </a:lnTo>
                  <a:lnTo>
                    <a:pt x="295821" y="100037"/>
                  </a:lnTo>
                  <a:lnTo>
                    <a:pt x="297370" y="98475"/>
                  </a:lnTo>
                  <a:lnTo>
                    <a:pt x="297370" y="64516"/>
                  </a:lnTo>
                  <a:lnTo>
                    <a:pt x="295821" y="62966"/>
                  </a:lnTo>
                  <a:lnTo>
                    <a:pt x="263690" y="62966"/>
                  </a:lnTo>
                  <a:lnTo>
                    <a:pt x="233832" y="7023"/>
                  </a:lnTo>
                  <a:lnTo>
                    <a:pt x="230479" y="723"/>
                  </a:lnTo>
                  <a:lnTo>
                    <a:pt x="229285" y="0"/>
                  </a:lnTo>
                  <a:lnTo>
                    <a:pt x="68834" y="0"/>
                  </a:lnTo>
                  <a:lnTo>
                    <a:pt x="67640" y="723"/>
                  </a:lnTo>
                  <a:lnTo>
                    <a:pt x="34467" y="62966"/>
                  </a:lnTo>
                  <a:lnTo>
                    <a:pt x="2311" y="62966"/>
                  </a:lnTo>
                  <a:lnTo>
                    <a:pt x="749" y="64516"/>
                  </a:lnTo>
                  <a:lnTo>
                    <a:pt x="749" y="98475"/>
                  </a:lnTo>
                  <a:lnTo>
                    <a:pt x="2311" y="100037"/>
                  </a:lnTo>
                  <a:lnTo>
                    <a:pt x="14693" y="100037"/>
                  </a:lnTo>
                  <a:lnTo>
                    <a:pt x="152" y="127330"/>
                  </a:lnTo>
                  <a:lnTo>
                    <a:pt x="0" y="127901"/>
                  </a:lnTo>
                  <a:lnTo>
                    <a:pt x="0" y="255384"/>
                  </a:lnTo>
                  <a:lnTo>
                    <a:pt x="1562" y="256946"/>
                  </a:lnTo>
                  <a:lnTo>
                    <a:pt x="7404" y="256946"/>
                  </a:lnTo>
                  <a:lnTo>
                    <a:pt x="7404" y="283883"/>
                  </a:lnTo>
                  <a:lnTo>
                    <a:pt x="8966" y="285445"/>
                  </a:lnTo>
                  <a:lnTo>
                    <a:pt x="94602" y="285445"/>
                  </a:lnTo>
                  <a:lnTo>
                    <a:pt x="96164" y="283883"/>
                  </a:lnTo>
                  <a:lnTo>
                    <a:pt x="96164" y="278422"/>
                  </a:lnTo>
                  <a:lnTo>
                    <a:pt x="96164" y="256946"/>
                  </a:lnTo>
                  <a:lnTo>
                    <a:pt x="201955" y="256946"/>
                  </a:lnTo>
                  <a:lnTo>
                    <a:pt x="201955" y="283883"/>
                  </a:lnTo>
                  <a:lnTo>
                    <a:pt x="203517" y="285445"/>
                  </a:lnTo>
                  <a:lnTo>
                    <a:pt x="289153" y="285445"/>
                  </a:lnTo>
                  <a:lnTo>
                    <a:pt x="290715" y="283883"/>
                  </a:lnTo>
                  <a:lnTo>
                    <a:pt x="290715" y="278422"/>
                  </a:lnTo>
                  <a:lnTo>
                    <a:pt x="290715" y="256946"/>
                  </a:lnTo>
                  <a:lnTo>
                    <a:pt x="296570" y="256946"/>
                  </a:lnTo>
                  <a:lnTo>
                    <a:pt x="298132" y="255384"/>
                  </a:lnTo>
                  <a:lnTo>
                    <a:pt x="298132" y="127901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65792" y="5620489"/>
              <a:ext cx="495300" cy="365125"/>
            </a:xfrm>
            <a:custGeom>
              <a:avLst/>
              <a:gdLst/>
              <a:ahLst/>
              <a:cxnLst/>
              <a:rect l="l" t="t" r="r" b="b"/>
              <a:pathLst>
                <a:path w="495300" h="365125">
                  <a:moveTo>
                    <a:pt x="172250" y="0"/>
                  </a:moveTo>
                  <a:lnTo>
                    <a:pt x="0" y="171119"/>
                  </a:lnTo>
                  <a:lnTo>
                    <a:pt x="21526" y="171119"/>
                  </a:lnTo>
                  <a:lnTo>
                    <a:pt x="21526" y="365074"/>
                  </a:lnTo>
                  <a:lnTo>
                    <a:pt x="340004" y="365074"/>
                  </a:lnTo>
                  <a:lnTo>
                    <a:pt x="495084" y="230759"/>
                  </a:lnTo>
                  <a:lnTo>
                    <a:pt x="495084" y="51498"/>
                  </a:lnTo>
                  <a:lnTo>
                    <a:pt x="356717" y="180530"/>
                  </a:lnTo>
                  <a:lnTo>
                    <a:pt x="172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60881" y="5536400"/>
              <a:ext cx="1530985" cy="454025"/>
            </a:xfrm>
            <a:custGeom>
              <a:avLst/>
              <a:gdLst/>
              <a:ahLst/>
              <a:cxnLst/>
              <a:rect l="l" t="t" r="r" b="b"/>
              <a:pathLst>
                <a:path w="1530985" h="454025">
                  <a:moveTo>
                    <a:pt x="295567" y="295808"/>
                  </a:moveTo>
                  <a:lnTo>
                    <a:pt x="231114" y="295808"/>
                  </a:lnTo>
                  <a:lnTo>
                    <a:pt x="231114" y="360260"/>
                  </a:lnTo>
                  <a:lnTo>
                    <a:pt x="295567" y="360260"/>
                  </a:lnTo>
                  <a:lnTo>
                    <a:pt x="295567" y="295808"/>
                  </a:lnTo>
                  <a:close/>
                </a:path>
                <a:path w="1530985" h="454025">
                  <a:moveTo>
                    <a:pt x="444576" y="277672"/>
                  </a:moveTo>
                  <a:lnTo>
                    <a:pt x="434555" y="277672"/>
                  </a:lnTo>
                  <a:lnTo>
                    <a:pt x="436524" y="259816"/>
                  </a:lnTo>
                  <a:lnTo>
                    <a:pt x="421424" y="285762"/>
                  </a:lnTo>
                  <a:lnTo>
                    <a:pt x="432117" y="285762"/>
                  </a:lnTo>
                  <a:lnTo>
                    <a:pt x="429717" y="303949"/>
                  </a:lnTo>
                  <a:lnTo>
                    <a:pt x="444576" y="277672"/>
                  </a:lnTo>
                  <a:close/>
                </a:path>
                <a:path w="1530985" h="454025">
                  <a:moveTo>
                    <a:pt x="458914" y="208927"/>
                  </a:moveTo>
                  <a:lnTo>
                    <a:pt x="457796" y="207251"/>
                  </a:lnTo>
                  <a:lnTo>
                    <a:pt x="454355" y="205778"/>
                  </a:lnTo>
                  <a:lnTo>
                    <a:pt x="452374" y="206197"/>
                  </a:lnTo>
                  <a:lnTo>
                    <a:pt x="449605" y="209003"/>
                  </a:lnTo>
                  <a:lnTo>
                    <a:pt x="449605" y="221970"/>
                  </a:lnTo>
                  <a:lnTo>
                    <a:pt x="448437" y="309359"/>
                  </a:lnTo>
                  <a:lnTo>
                    <a:pt x="416382" y="341807"/>
                  </a:lnTo>
                  <a:lnTo>
                    <a:pt x="417576" y="254431"/>
                  </a:lnTo>
                  <a:lnTo>
                    <a:pt x="449605" y="221970"/>
                  </a:lnTo>
                  <a:lnTo>
                    <a:pt x="449605" y="209003"/>
                  </a:lnTo>
                  <a:lnTo>
                    <a:pt x="408965" y="250177"/>
                  </a:lnTo>
                  <a:lnTo>
                    <a:pt x="408520" y="251307"/>
                  </a:lnTo>
                  <a:lnTo>
                    <a:pt x="408457" y="254431"/>
                  </a:lnTo>
                  <a:lnTo>
                    <a:pt x="407073" y="354863"/>
                  </a:lnTo>
                  <a:lnTo>
                    <a:pt x="408190" y="356539"/>
                  </a:lnTo>
                  <a:lnTo>
                    <a:pt x="410464" y="357492"/>
                  </a:lnTo>
                  <a:lnTo>
                    <a:pt x="411060" y="357619"/>
                  </a:lnTo>
                  <a:lnTo>
                    <a:pt x="412864" y="357619"/>
                  </a:lnTo>
                  <a:lnTo>
                    <a:pt x="414032" y="357136"/>
                  </a:lnTo>
                  <a:lnTo>
                    <a:pt x="414909" y="356273"/>
                  </a:lnTo>
                  <a:lnTo>
                    <a:pt x="429196" y="341807"/>
                  </a:lnTo>
                  <a:lnTo>
                    <a:pt x="457047" y="313613"/>
                  </a:lnTo>
                  <a:lnTo>
                    <a:pt x="457504" y="312470"/>
                  </a:lnTo>
                  <a:lnTo>
                    <a:pt x="458724" y="221970"/>
                  </a:lnTo>
                  <a:lnTo>
                    <a:pt x="458914" y="208927"/>
                  </a:lnTo>
                  <a:close/>
                </a:path>
                <a:path w="1530985" h="454025">
                  <a:moveTo>
                    <a:pt x="504571" y="133781"/>
                  </a:moveTo>
                  <a:lnTo>
                    <a:pt x="503478" y="132130"/>
                  </a:lnTo>
                  <a:lnTo>
                    <a:pt x="501840" y="131419"/>
                  </a:lnTo>
                  <a:lnTo>
                    <a:pt x="500100" y="130632"/>
                  </a:lnTo>
                  <a:lnTo>
                    <a:pt x="498208" y="131025"/>
                  </a:lnTo>
                  <a:lnTo>
                    <a:pt x="496912" y="132257"/>
                  </a:lnTo>
                  <a:lnTo>
                    <a:pt x="495452" y="133629"/>
                  </a:lnTo>
                  <a:lnTo>
                    <a:pt x="495452" y="146050"/>
                  </a:lnTo>
                  <a:lnTo>
                    <a:pt x="495452" y="312801"/>
                  </a:lnTo>
                  <a:lnTo>
                    <a:pt x="343217" y="444601"/>
                  </a:lnTo>
                  <a:lnTo>
                    <a:pt x="30988" y="444601"/>
                  </a:lnTo>
                  <a:lnTo>
                    <a:pt x="30988" y="252691"/>
                  </a:lnTo>
                  <a:lnTo>
                    <a:pt x="28943" y="250647"/>
                  </a:lnTo>
                  <a:lnTo>
                    <a:pt x="15963" y="250647"/>
                  </a:lnTo>
                  <a:lnTo>
                    <a:pt x="177190" y="90500"/>
                  </a:lnTo>
                  <a:lnTo>
                    <a:pt x="358457" y="267868"/>
                  </a:lnTo>
                  <a:lnTo>
                    <a:pt x="360159" y="269570"/>
                  </a:lnTo>
                  <a:lnTo>
                    <a:pt x="362953" y="269608"/>
                  </a:lnTo>
                  <a:lnTo>
                    <a:pt x="375043" y="258330"/>
                  </a:lnTo>
                  <a:lnTo>
                    <a:pt x="495452" y="146050"/>
                  </a:lnTo>
                  <a:lnTo>
                    <a:pt x="495452" y="133629"/>
                  </a:lnTo>
                  <a:lnTo>
                    <a:pt x="361721" y="258330"/>
                  </a:lnTo>
                  <a:lnTo>
                    <a:pt x="190169" y="90500"/>
                  </a:lnTo>
                  <a:lnTo>
                    <a:pt x="180340" y="80873"/>
                  </a:lnTo>
                  <a:lnTo>
                    <a:pt x="178600" y="79095"/>
                  </a:lnTo>
                  <a:lnTo>
                    <a:pt x="175742" y="79159"/>
                  </a:lnTo>
                  <a:lnTo>
                    <a:pt x="173951" y="80873"/>
                  </a:lnTo>
                  <a:lnTo>
                    <a:pt x="393" y="253288"/>
                  </a:lnTo>
                  <a:lnTo>
                    <a:pt x="0" y="255231"/>
                  </a:lnTo>
                  <a:lnTo>
                    <a:pt x="723" y="256946"/>
                  </a:lnTo>
                  <a:lnTo>
                    <a:pt x="1409" y="258660"/>
                  </a:lnTo>
                  <a:lnTo>
                    <a:pt x="3086" y="259765"/>
                  </a:lnTo>
                  <a:lnTo>
                    <a:pt x="21869" y="259765"/>
                  </a:lnTo>
                  <a:lnTo>
                    <a:pt x="21869" y="451675"/>
                  </a:lnTo>
                  <a:lnTo>
                    <a:pt x="23914" y="453720"/>
                  </a:lnTo>
                  <a:lnTo>
                    <a:pt x="346011" y="453720"/>
                  </a:lnTo>
                  <a:lnTo>
                    <a:pt x="347091" y="453326"/>
                  </a:lnTo>
                  <a:lnTo>
                    <a:pt x="347891" y="452615"/>
                  </a:lnTo>
                  <a:lnTo>
                    <a:pt x="357136" y="444601"/>
                  </a:lnTo>
                  <a:lnTo>
                    <a:pt x="502970" y="318312"/>
                  </a:lnTo>
                  <a:lnTo>
                    <a:pt x="503999" y="317449"/>
                  </a:lnTo>
                  <a:lnTo>
                    <a:pt x="504571" y="316191"/>
                  </a:lnTo>
                  <a:lnTo>
                    <a:pt x="504571" y="146050"/>
                  </a:lnTo>
                  <a:lnTo>
                    <a:pt x="504571" y="133781"/>
                  </a:lnTo>
                  <a:close/>
                </a:path>
                <a:path w="1530985" h="454025">
                  <a:moveTo>
                    <a:pt x="504596" y="116865"/>
                  </a:moveTo>
                  <a:lnTo>
                    <a:pt x="504507" y="114198"/>
                  </a:lnTo>
                  <a:lnTo>
                    <a:pt x="503847" y="112941"/>
                  </a:lnTo>
                  <a:lnTo>
                    <a:pt x="492950" y="104533"/>
                  </a:lnTo>
                  <a:lnTo>
                    <a:pt x="492950" y="116027"/>
                  </a:lnTo>
                  <a:lnTo>
                    <a:pt x="462521" y="143941"/>
                  </a:lnTo>
                  <a:lnTo>
                    <a:pt x="455752" y="138391"/>
                  </a:lnTo>
                  <a:lnTo>
                    <a:pt x="455752" y="150139"/>
                  </a:lnTo>
                  <a:lnTo>
                    <a:pt x="412699" y="189623"/>
                  </a:lnTo>
                  <a:lnTo>
                    <a:pt x="405968" y="183730"/>
                  </a:lnTo>
                  <a:lnTo>
                    <a:pt x="405968" y="195795"/>
                  </a:lnTo>
                  <a:lnTo>
                    <a:pt x="362470" y="235686"/>
                  </a:lnTo>
                  <a:lnTo>
                    <a:pt x="325094" y="199707"/>
                  </a:lnTo>
                  <a:lnTo>
                    <a:pt x="368998" y="163410"/>
                  </a:lnTo>
                  <a:lnTo>
                    <a:pt x="405968" y="195795"/>
                  </a:lnTo>
                  <a:lnTo>
                    <a:pt x="405968" y="183730"/>
                  </a:lnTo>
                  <a:lnTo>
                    <a:pt x="376097" y="157543"/>
                  </a:lnTo>
                  <a:lnTo>
                    <a:pt x="420293" y="120992"/>
                  </a:lnTo>
                  <a:lnTo>
                    <a:pt x="455752" y="150139"/>
                  </a:lnTo>
                  <a:lnTo>
                    <a:pt x="455752" y="138391"/>
                  </a:lnTo>
                  <a:lnTo>
                    <a:pt x="427418" y="115100"/>
                  </a:lnTo>
                  <a:lnTo>
                    <a:pt x="458482" y="89420"/>
                  </a:lnTo>
                  <a:lnTo>
                    <a:pt x="492950" y="116027"/>
                  </a:lnTo>
                  <a:lnTo>
                    <a:pt x="492950" y="104533"/>
                  </a:lnTo>
                  <a:lnTo>
                    <a:pt x="461530" y="80276"/>
                  </a:lnTo>
                  <a:lnTo>
                    <a:pt x="460286" y="78740"/>
                  </a:lnTo>
                  <a:lnTo>
                    <a:pt x="459460" y="78676"/>
                  </a:lnTo>
                  <a:lnTo>
                    <a:pt x="451116" y="72237"/>
                  </a:lnTo>
                  <a:lnTo>
                    <a:pt x="451116" y="83731"/>
                  </a:lnTo>
                  <a:lnTo>
                    <a:pt x="420281" y="109220"/>
                  </a:lnTo>
                  <a:lnTo>
                    <a:pt x="413143" y="103365"/>
                  </a:lnTo>
                  <a:lnTo>
                    <a:pt x="413143" y="115112"/>
                  </a:lnTo>
                  <a:lnTo>
                    <a:pt x="369163" y="151472"/>
                  </a:lnTo>
                  <a:lnTo>
                    <a:pt x="362077" y="145262"/>
                  </a:lnTo>
                  <a:lnTo>
                    <a:pt x="362077" y="157340"/>
                  </a:lnTo>
                  <a:lnTo>
                    <a:pt x="318503" y="193357"/>
                  </a:lnTo>
                  <a:lnTo>
                    <a:pt x="255181" y="132384"/>
                  </a:lnTo>
                  <a:lnTo>
                    <a:pt x="301574" y="104317"/>
                  </a:lnTo>
                  <a:lnTo>
                    <a:pt x="362077" y="157340"/>
                  </a:lnTo>
                  <a:lnTo>
                    <a:pt x="362077" y="145262"/>
                  </a:lnTo>
                  <a:lnTo>
                    <a:pt x="309740" y="99377"/>
                  </a:lnTo>
                  <a:lnTo>
                    <a:pt x="358279" y="70015"/>
                  </a:lnTo>
                  <a:lnTo>
                    <a:pt x="413143" y="115112"/>
                  </a:lnTo>
                  <a:lnTo>
                    <a:pt x="413143" y="103365"/>
                  </a:lnTo>
                  <a:lnTo>
                    <a:pt x="366509" y="65024"/>
                  </a:lnTo>
                  <a:lnTo>
                    <a:pt x="400367" y="44551"/>
                  </a:lnTo>
                  <a:lnTo>
                    <a:pt x="451116" y="83731"/>
                  </a:lnTo>
                  <a:lnTo>
                    <a:pt x="451116" y="72237"/>
                  </a:lnTo>
                  <a:lnTo>
                    <a:pt x="404114" y="35941"/>
                  </a:lnTo>
                  <a:lnTo>
                    <a:pt x="403263" y="34531"/>
                  </a:lnTo>
                  <a:lnTo>
                    <a:pt x="401866" y="34213"/>
                  </a:lnTo>
                  <a:lnTo>
                    <a:pt x="392658" y="27101"/>
                  </a:lnTo>
                  <a:lnTo>
                    <a:pt x="392658" y="38595"/>
                  </a:lnTo>
                  <a:lnTo>
                    <a:pt x="359079" y="58915"/>
                  </a:lnTo>
                  <a:lnTo>
                    <a:pt x="350837" y="52146"/>
                  </a:lnTo>
                  <a:lnTo>
                    <a:pt x="350837" y="63893"/>
                  </a:lnTo>
                  <a:lnTo>
                    <a:pt x="302564" y="93091"/>
                  </a:lnTo>
                  <a:lnTo>
                    <a:pt x="294398" y="85928"/>
                  </a:lnTo>
                  <a:lnTo>
                    <a:pt x="294398" y="98031"/>
                  </a:lnTo>
                  <a:lnTo>
                    <a:pt x="248399" y="125857"/>
                  </a:lnTo>
                  <a:lnTo>
                    <a:pt x="197942" y="77241"/>
                  </a:lnTo>
                  <a:lnTo>
                    <a:pt x="246926" y="56400"/>
                  </a:lnTo>
                  <a:lnTo>
                    <a:pt x="294398" y="98031"/>
                  </a:lnTo>
                  <a:lnTo>
                    <a:pt x="294398" y="85928"/>
                  </a:lnTo>
                  <a:lnTo>
                    <a:pt x="256222" y="52438"/>
                  </a:lnTo>
                  <a:lnTo>
                    <a:pt x="309397" y="29806"/>
                  </a:lnTo>
                  <a:lnTo>
                    <a:pt x="350837" y="63893"/>
                  </a:lnTo>
                  <a:lnTo>
                    <a:pt x="350837" y="52146"/>
                  </a:lnTo>
                  <a:lnTo>
                    <a:pt x="318820" y="25806"/>
                  </a:lnTo>
                  <a:lnTo>
                    <a:pt x="355752" y="10083"/>
                  </a:lnTo>
                  <a:lnTo>
                    <a:pt x="392658" y="38595"/>
                  </a:lnTo>
                  <a:lnTo>
                    <a:pt x="392658" y="27101"/>
                  </a:lnTo>
                  <a:lnTo>
                    <a:pt x="370636" y="10083"/>
                  </a:lnTo>
                  <a:lnTo>
                    <a:pt x="357886" y="241"/>
                  </a:lnTo>
                  <a:lnTo>
                    <a:pt x="356171" y="0"/>
                  </a:lnTo>
                  <a:lnTo>
                    <a:pt x="310362" y="19494"/>
                  </a:lnTo>
                  <a:lnTo>
                    <a:pt x="308241" y="19672"/>
                  </a:lnTo>
                  <a:lnTo>
                    <a:pt x="307327" y="20789"/>
                  </a:lnTo>
                  <a:lnTo>
                    <a:pt x="247992" y="46037"/>
                  </a:lnTo>
                  <a:lnTo>
                    <a:pt x="245986" y="46139"/>
                  </a:lnTo>
                  <a:lnTo>
                    <a:pt x="244944" y="47332"/>
                  </a:lnTo>
                  <a:lnTo>
                    <a:pt x="186664" y="72136"/>
                  </a:lnTo>
                  <a:lnTo>
                    <a:pt x="185648" y="73406"/>
                  </a:lnTo>
                  <a:lnTo>
                    <a:pt x="185102" y="76428"/>
                  </a:lnTo>
                  <a:lnTo>
                    <a:pt x="185585" y="77965"/>
                  </a:lnTo>
                  <a:lnTo>
                    <a:pt x="186690" y="79006"/>
                  </a:lnTo>
                  <a:lnTo>
                    <a:pt x="244132" y="134353"/>
                  </a:lnTo>
                  <a:lnTo>
                    <a:pt x="244729" y="135318"/>
                  </a:lnTo>
                  <a:lnTo>
                    <a:pt x="245618" y="135788"/>
                  </a:lnTo>
                  <a:lnTo>
                    <a:pt x="314921" y="202526"/>
                  </a:lnTo>
                  <a:lnTo>
                    <a:pt x="315683" y="203428"/>
                  </a:lnTo>
                  <a:lnTo>
                    <a:pt x="316039" y="203593"/>
                  </a:lnTo>
                  <a:lnTo>
                    <a:pt x="359232" y="245186"/>
                  </a:lnTo>
                  <a:lnTo>
                    <a:pt x="360095" y="246062"/>
                  </a:lnTo>
                  <a:lnTo>
                    <a:pt x="361238" y="246481"/>
                  </a:lnTo>
                  <a:lnTo>
                    <a:pt x="363486" y="246481"/>
                  </a:lnTo>
                  <a:lnTo>
                    <a:pt x="364604" y="246062"/>
                  </a:lnTo>
                  <a:lnTo>
                    <a:pt x="375920" y="235686"/>
                  </a:lnTo>
                  <a:lnTo>
                    <a:pt x="464883" y="154127"/>
                  </a:lnTo>
                  <a:lnTo>
                    <a:pt x="465289" y="153936"/>
                  </a:lnTo>
                  <a:lnTo>
                    <a:pt x="465937" y="153162"/>
                  </a:lnTo>
                  <a:lnTo>
                    <a:pt x="504075" y="118186"/>
                  </a:lnTo>
                  <a:lnTo>
                    <a:pt x="504596" y="116865"/>
                  </a:lnTo>
                  <a:close/>
                </a:path>
                <a:path w="1530985" h="454025">
                  <a:moveTo>
                    <a:pt x="1530743" y="191363"/>
                  </a:moveTo>
                  <a:lnTo>
                    <a:pt x="1528699" y="189331"/>
                  </a:lnTo>
                  <a:lnTo>
                    <a:pt x="1205585" y="189331"/>
                  </a:lnTo>
                  <a:lnTo>
                    <a:pt x="1203540" y="191363"/>
                  </a:lnTo>
                  <a:lnTo>
                    <a:pt x="1203540" y="451700"/>
                  </a:lnTo>
                  <a:lnTo>
                    <a:pt x="1205585" y="453745"/>
                  </a:lnTo>
                  <a:lnTo>
                    <a:pt x="1528699" y="453745"/>
                  </a:lnTo>
                  <a:lnTo>
                    <a:pt x="1530743" y="451700"/>
                  </a:lnTo>
                  <a:lnTo>
                    <a:pt x="1530743" y="444690"/>
                  </a:lnTo>
                  <a:lnTo>
                    <a:pt x="1530743" y="198399"/>
                  </a:lnTo>
                  <a:lnTo>
                    <a:pt x="1530743" y="191363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64422" y="5725731"/>
              <a:ext cx="327660" cy="264795"/>
            </a:xfrm>
            <a:custGeom>
              <a:avLst/>
              <a:gdLst/>
              <a:ahLst/>
              <a:cxnLst/>
              <a:rect l="l" t="t" r="r" b="b"/>
              <a:pathLst>
                <a:path w="327660" h="264795">
                  <a:moveTo>
                    <a:pt x="9055" y="255358"/>
                  </a:moveTo>
                  <a:lnTo>
                    <a:pt x="318135" y="255358"/>
                  </a:lnTo>
                  <a:lnTo>
                    <a:pt x="318135" y="9067"/>
                  </a:lnTo>
                  <a:lnTo>
                    <a:pt x="9055" y="9067"/>
                  </a:lnTo>
                  <a:lnTo>
                    <a:pt x="9055" y="255358"/>
                  </a:lnTo>
                  <a:close/>
                </a:path>
                <a:path w="327660" h="264795">
                  <a:moveTo>
                    <a:pt x="322668" y="264413"/>
                  </a:moveTo>
                  <a:lnTo>
                    <a:pt x="4533" y="264413"/>
                  </a:lnTo>
                  <a:lnTo>
                    <a:pt x="2044" y="264413"/>
                  </a:lnTo>
                  <a:lnTo>
                    <a:pt x="0" y="262369"/>
                  </a:lnTo>
                  <a:lnTo>
                    <a:pt x="0" y="259880"/>
                  </a:lnTo>
                  <a:lnTo>
                    <a:pt x="0" y="4521"/>
                  </a:lnTo>
                  <a:lnTo>
                    <a:pt x="0" y="2031"/>
                  </a:lnTo>
                  <a:lnTo>
                    <a:pt x="2044" y="0"/>
                  </a:lnTo>
                  <a:lnTo>
                    <a:pt x="4533" y="0"/>
                  </a:lnTo>
                  <a:lnTo>
                    <a:pt x="322668" y="0"/>
                  </a:lnTo>
                  <a:lnTo>
                    <a:pt x="325158" y="0"/>
                  </a:lnTo>
                  <a:lnTo>
                    <a:pt x="327202" y="2031"/>
                  </a:lnTo>
                  <a:lnTo>
                    <a:pt x="327202" y="4521"/>
                  </a:lnTo>
                  <a:lnTo>
                    <a:pt x="327202" y="259880"/>
                  </a:lnTo>
                  <a:lnTo>
                    <a:pt x="327202" y="262369"/>
                  </a:lnTo>
                  <a:lnTo>
                    <a:pt x="325158" y="264413"/>
                  </a:lnTo>
                  <a:lnTo>
                    <a:pt x="322668" y="264413"/>
                  </a:lnTo>
                  <a:close/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68943" y="5672094"/>
              <a:ext cx="375920" cy="313690"/>
            </a:xfrm>
            <a:custGeom>
              <a:avLst/>
              <a:gdLst/>
              <a:ahLst/>
              <a:cxnLst/>
              <a:rect l="l" t="t" r="r" b="b"/>
              <a:pathLst>
                <a:path w="375919" h="313689">
                  <a:moveTo>
                    <a:pt x="375704" y="355"/>
                  </a:moveTo>
                  <a:lnTo>
                    <a:pt x="318147" y="58166"/>
                  </a:lnTo>
                  <a:lnTo>
                    <a:pt x="318147" y="313512"/>
                  </a:lnTo>
                  <a:lnTo>
                    <a:pt x="375704" y="255955"/>
                  </a:lnTo>
                  <a:lnTo>
                    <a:pt x="375704" y="355"/>
                  </a:lnTo>
                  <a:close/>
                </a:path>
                <a:path w="375919" h="313689">
                  <a:moveTo>
                    <a:pt x="58165" y="0"/>
                  </a:moveTo>
                  <a:lnTo>
                    <a:pt x="0" y="58166"/>
                  </a:lnTo>
                  <a:lnTo>
                    <a:pt x="318147" y="58166"/>
                  </a:lnTo>
                  <a:lnTo>
                    <a:pt x="375704" y="355"/>
                  </a:lnTo>
                  <a:lnTo>
                    <a:pt x="58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68943" y="5672094"/>
              <a:ext cx="375920" cy="313690"/>
            </a:xfrm>
            <a:custGeom>
              <a:avLst/>
              <a:gdLst/>
              <a:ahLst/>
              <a:cxnLst/>
              <a:rect l="l" t="t" r="r" b="b"/>
              <a:pathLst>
                <a:path w="375919" h="313689">
                  <a:moveTo>
                    <a:pt x="375704" y="355"/>
                  </a:moveTo>
                  <a:lnTo>
                    <a:pt x="375704" y="255955"/>
                  </a:lnTo>
                  <a:lnTo>
                    <a:pt x="318147" y="313512"/>
                  </a:lnTo>
                  <a:lnTo>
                    <a:pt x="318147" y="58166"/>
                  </a:lnTo>
                  <a:lnTo>
                    <a:pt x="0" y="58166"/>
                  </a:lnTo>
                  <a:lnTo>
                    <a:pt x="58165" y="0"/>
                  </a:lnTo>
                  <a:lnTo>
                    <a:pt x="375704" y="355"/>
                  </a:lnTo>
                  <a:lnTo>
                    <a:pt x="318147" y="58166"/>
                  </a:lnTo>
                  <a:lnTo>
                    <a:pt x="375704" y="355"/>
                  </a:lnTo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264098" y="5667563"/>
              <a:ext cx="385445" cy="322580"/>
            </a:xfrm>
            <a:custGeom>
              <a:avLst/>
              <a:gdLst/>
              <a:ahLst/>
              <a:cxnLst/>
              <a:rect l="l" t="t" r="r" b="b"/>
              <a:pathLst>
                <a:path w="385444" h="322579">
                  <a:moveTo>
                    <a:pt x="61823" y="0"/>
                  </a:moveTo>
                  <a:lnTo>
                    <a:pt x="60680" y="482"/>
                  </a:lnTo>
                  <a:lnTo>
                    <a:pt x="59181" y="2019"/>
                  </a:lnTo>
                  <a:lnTo>
                    <a:pt x="1676" y="59512"/>
                  </a:lnTo>
                  <a:lnTo>
                    <a:pt x="355" y="60807"/>
                  </a:lnTo>
                  <a:lnTo>
                    <a:pt x="0" y="62725"/>
                  </a:lnTo>
                  <a:lnTo>
                    <a:pt x="1371" y="66116"/>
                  </a:lnTo>
                  <a:lnTo>
                    <a:pt x="3022" y="67221"/>
                  </a:lnTo>
                  <a:lnTo>
                    <a:pt x="318465" y="67221"/>
                  </a:lnTo>
                  <a:lnTo>
                    <a:pt x="318465" y="319887"/>
                  </a:lnTo>
                  <a:lnTo>
                    <a:pt x="319570" y="321525"/>
                  </a:lnTo>
                  <a:lnTo>
                    <a:pt x="321817" y="322465"/>
                  </a:lnTo>
                  <a:lnTo>
                    <a:pt x="322427" y="322579"/>
                  </a:lnTo>
                  <a:lnTo>
                    <a:pt x="324167" y="322579"/>
                  </a:lnTo>
                  <a:lnTo>
                    <a:pt x="325335" y="322097"/>
                  </a:lnTo>
                  <a:lnTo>
                    <a:pt x="326174" y="321233"/>
                  </a:lnTo>
                  <a:lnTo>
                    <a:pt x="340267" y="307136"/>
                  </a:lnTo>
                  <a:lnTo>
                    <a:pt x="327520" y="307136"/>
                  </a:lnTo>
                  <a:lnTo>
                    <a:pt x="327520" y="64554"/>
                  </a:lnTo>
                  <a:lnTo>
                    <a:pt x="333880" y="58165"/>
                  </a:lnTo>
                  <a:lnTo>
                    <a:pt x="15773" y="58165"/>
                  </a:lnTo>
                  <a:lnTo>
                    <a:pt x="64871" y="9067"/>
                  </a:lnTo>
                  <a:lnTo>
                    <a:pt x="385089" y="9067"/>
                  </a:lnTo>
                  <a:lnTo>
                    <a:pt x="385089" y="3962"/>
                  </a:lnTo>
                  <a:lnTo>
                    <a:pt x="381520" y="482"/>
                  </a:lnTo>
                  <a:lnTo>
                    <a:pt x="381190" y="393"/>
                  </a:lnTo>
                  <a:lnTo>
                    <a:pt x="380885" y="368"/>
                  </a:lnTo>
                  <a:lnTo>
                    <a:pt x="61823" y="0"/>
                  </a:lnTo>
                  <a:close/>
                </a:path>
                <a:path w="385444" h="322579">
                  <a:moveTo>
                    <a:pt x="385089" y="15836"/>
                  </a:moveTo>
                  <a:lnTo>
                    <a:pt x="376021" y="15836"/>
                  </a:lnTo>
                  <a:lnTo>
                    <a:pt x="376021" y="258635"/>
                  </a:lnTo>
                  <a:lnTo>
                    <a:pt x="327520" y="307136"/>
                  </a:lnTo>
                  <a:lnTo>
                    <a:pt x="340267" y="307136"/>
                  </a:lnTo>
                  <a:lnTo>
                    <a:pt x="383730" y="263664"/>
                  </a:lnTo>
                  <a:lnTo>
                    <a:pt x="384606" y="262826"/>
                  </a:lnTo>
                  <a:lnTo>
                    <a:pt x="385089" y="261683"/>
                  </a:lnTo>
                  <a:lnTo>
                    <a:pt x="385089" y="15836"/>
                  </a:lnTo>
                  <a:close/>
                </a:path>
                <a:path w="385444" h="322579">
                  <a:moveTo>
                    <a:pt x="385089" y="9067"/>
                  </a:moveTo>
                  <a:lnTo>
                    <a:pt x="64871" y="9067"/>
                  </a:lnTo>
                  <a:lnTo>
                    <a:pt x="369696" y="9397"/>
                  </a:lnTo>
                  <a:lnTo>
                    <a:pt x="321106" y="58165"/>
                  </a:lnTo>
                  <a:lnTo>
                    <a:pt x="333880" y="58165"/>
                  </a:lnTo>
                  <a:lnTo>
                    <a:pt x="376021" y="15836"/>
                  </a:lnTo>
                  <a:lnTo>
                    <a:pt x="385089" y="15836"/>
                  </a:lnTo>
                  <a:lnTo>
                    <a:pt x="385089" y="9067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668268" y="5848852"/>
              <a:ext cx="2840355" cy="219710"/>
            </a:xfrm>
            <a:custGeom>
              <a:avLst/>
              <a:gdLst/>
              <a:ahLst/>
              <a:cxnLst/>
              <a:rect l="l" t="t" r="r" b="b"/>
              <a:pathLst>
                <a:path w="2840354" h="219710">
                  <a:moveTo>
                    <a:pt x="2839732" y="0"/>
                  </a:moveTo>
                  <a:lnTo>
                    <a:pt x="379844" y="0"/>
                  </a:lnTo>
                  <a:lnTo>
                    <a:pt x="0" y="219684"/>
                  </a:lnTo>
                  <a:lnTo>
                    <a:pt x="2423287" y="219684"/>
                  </a:lnTo>
                  <a:lnTo>
                    <a:pt x="2839732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076839" y="5459527"/>
              <a:ext cx="285115" cy="526415"/>
            </a:xfrm>
            <a:custGeom>
              <a:avLst/>
              <a:gdLst/>
              <a:ahLst/>
              <a:cxnLst/>
              <a:rect l="l" t="t" r="r" b="b"/>
              <a:pathLst>
                <a:path w="285114" h="526414">
                  <a:moveTo>
                    <a:pt x="284797" y="0"/>
                  </a:moveTo>
                  <a:lnTo>
                    <a:pt x="0" y="0"/>
                  </a:lnTo>
                  <a:lnTo>
                    <a:pt x="0" y="526046"/>
                  </a:lnTo>
                  <a:lnTo>
                    <a:pt x="284797" y="526046"/>
                  </a:lnTo>
                  <a:lnTo>
                    <a:pt x="284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076839" y="5459527"/>
              <a:ext cx="285115" cy="526415"/>
            </a:xfrm>
            <a:custGeom>
              <a:avLst/>
              <a:gdLst/>
              <a:ahLst/>
              <a:cxnLst/>
              <a:rect l="l" t="t" r="r" b="b"/>
              <a:pathLst>
                <a:path w="285114" h="526414">
                  <a:moveTo>
                    <a:pt x="284797" y="526046"/>
                  </a:moveTo>
                  <a:lnTo>
                    <a:pt x="0" y="526046"/>
                  </a:lnTo>
                  <a:lnTo>
                    <a:pt x="0" y="0"/>
                  </a:lnTo>
                  <a:lnTo>
                    <a:pt x="284797" y="0"/>
                  </a:lnTo>
                  <a:lnTo>
                    <a:pt x="284797" y="526046"/>
                  </a:lnTo>
                  <a:close/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072293" y="5454955"/>
              <a:ext cx="294005" cy="535305"/>
            </a:xfrm>
            <a:custGeom>
              <a:avLst/>
              <a:gdLst/>
              <a:ahLst/>
              <a:cxnLst/>
              <a:rect l="l" t="t" r="r" b="b"/>
              <a:pathLst>
                <a:path w="294004" h="535304">
                  <a:moveTo>
                    <a:pt x="291871" y="0"/>
                  </a:moveTo>
                  <a:lnTo>
                    <a:pt x="2019" y="0"/>
                  </a:lnTo>
                  <a:lnTo>
                    <a:pt x="0" y="2044"/>
                  </a:lnTo>
                  <a:lnTo>
                    <a:pt x="0" y="533120"/>
                  </a:lnTo>
                  <a:lnTo>
                    <a:pt x="2019" y="535152"/>
                  </a:lnTo>
                  <a:lnTo>
                    <a:pt x="291871" y="535152"/>
                  </a:lnTo>
                  <a:lnTo>
                    <a:pt x="293890" y="533120"/>
                  </a:lnTo>
                  <a:lnTo>
                    <a:pt x="293890" y="526034"/>
                  </a:lnTo>
                  <a:lnTo>
                    <a:pt x="9080" y="526034"/>
                  </a:lnTo>
                  <a:lnTo>
                    <a:pt x="9080" y="9118"/>
                  </a:lnTo>
                  <a:lnTo>
                    <a:pt x="293890" y="9118"/>
                  </a:lnTo>
                  <a:lnTo>
                    <a:pt x="293890" y="2044"/>
                  </a:lnTo>
                  <a:lnTo>
                    <a:pt x="291871" y="0"/>
                  </a:lnTo>
                  <a:close/>
                </a:path>
                <a:path w="294004" h="535304">
                  <a:moveTo>
                    <a:pt x="293890" y="9118"/>
                  </a:moveTo>
                  <a:lnTo>
                    <a:pt x="284810" y="9118"/>
                  </a:lnTo>
                  <a:lnTo>
                    <a:pt x="284810" y="526034"/>
                  </a:lnTo>
                  <a:lnTo>
                    <a:pt x="293890" y="526034"/>
                  </a:lnTo>
                  <a:lnTo>
                    <a:pt x="293890" y="9118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61637" y="5572328"/>
              <a:ext cx="157480" cy="413384"/>
            </a:xfrm>
            <a:custGeom>
              <a:avLst/>
              <a:gdLst/>
              <a:ahLst/>
              <a:cxnLst/>
              <a:rect l="l" t="t" r="r" b="b"/>
              <a:pathLst>
                <a:path w="157479" h="413385">
                  <a:moveTo>
                    <a:pt x="156921" y="0"/>
                  </a:moveTo>
                  <a:lnTo>
                    <a:pt x="0" y="0"/>
                  </a:lnTo>
                  <a:lnTo>
                    <a:pt x="0" y="413245"/>
                  </a:lnTo>
                  <a:lnTo>
                    <a:pt x="156921" y="413245"/>
                  </a:lnTo>
                  <a:lnTo>
                    <a:pt x="1569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361637" y="5572328"/>
              <a:ext cx="157480" cy="413384"/>
            </a:xfrm>
            <a:custGeom>
              <a:avLst/>
              <a:gdLst/>
              <a:ahLst/>
              <a:cxnLst/>
              <a:rect l="l" t="t" r="r" b="b"/>
              <a:pathLst>
                <a:path w="157479" h="413385">
                  <a:moveTo>
                    <a:pt x="156921" y="413245"/>
                  </a:moveTo>
                  <a:lnTo>
                    <a:pt x="0" y="413245"/>
                  </a:lnTo>
                  <a:lnTo>
                    <a:pt x="0" y="0"/>
                  </a:lnTo>
                  <a:lnTo>
                    <a:pt x="156921" y="0"/>
                  </a:lnTo>
                  <a:lnTo>
                    <a:pt x="156921" y="413245"/>
                  </a:lnTo>
                  <a:close/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57103" y="5567769"/>
              <a:ext cx="166370" cy="422909"/>
            </a:xfrm>
            <a:custGeom>
              <a:avLst/>
              <a:gdLst/>
              <a:ahLst/>
              <a:cxnLst/>
              <a:rect l="l" t="t" r="r" b="b"/>
              <a:pathLst>
                <a:path w="166370" h="422910">
                  <a:moveTo>
                    <a:pt x="163969" y="0"/>
                  </a:moveTo>
                  <a:lnTo>
                    <a:pt x="2019" y="0"/>
                  </a:lnTo>
                  <a:lnTo>
                    <a:pt x="0" y="2044"/>
                  </a:lnTo>
                  <a:lnTo>
                    <a:pt x="0" y="420306"/>
                  </a:lnTo>
                  <a:lnTo>
                    <a:pt x="2019" y="422338"/>
                  </a:lnTo>
                  <a:lnTo>
                    <a:pt x="163969" y="422338"/>
                  </a:lnTo>
                  <a:lnTo>
                    <a:pt x="165988" y="420306"/>
                  </a:lnTo>
                  <a:lnTo>
                    <a:pt x="165988" y="413219"/>
                  </a:lnTo>
                  <a:lnTo>
                    <a:pt x="9080" y="413219"/>
                  </a:lnTo>
                  <a:lnTo>
                    <a:pt x="9080" y="9118"/>
                  </a:lnTo>
                  <a:lnTo>
                    <a:pt x="165988" y="9118"/>
                  </a:lnTo>
                  <a:lnTo>
                    <a:pt x="165988" y="2044"/>
                  </a:lnTo>
                  <a:lnTo>
                    <a:pt x="163969" y="0"/>
                  </a:lnTo>
                  <a:close/>
                </a:path>
                <a:path w="166370" h="422910">
                  <a:moveTo>
                    <a:pt x="165988" y="9118"/>
                  </a:moveTo>
                  <a:lnTo>
                    <a:pt x="156895" y="9118"/>
                  </a:lnTo>
                  <a:lnTo>
                    <a:pt x="156895" y="413219"/>
                  </a:lnTo>
                  <a:lnTo>
                    <a:pt x="165988" y="413219"/>
                  </a:lnTo>
                  <a:lnTo>
                    <a:pt x="165988" y="9118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61637" y="5519939"/>
              <a:ext cx="193040" cy="466090"/>
            </a:xfrm>
            <a:custGeom>
              <a:avLst/>
              <a:gdLst/>
              <a:ahLst/>
              <a:cxnLst/>
              <a:rect l="l" t="t" r="r" b="b"/>
              <a:pathLst>
                <a:path w="193039" h="466089">
                  <a:moveTo>
                    <a:pt x="192595" y="0"/>
                  </a:moveTo>
                  <a:lnTo>
                    <a:pt x="52387" y="0"/>
                  </a:lnTo>
                  <a:lnTo>
                    <a:pt x="0" y="52387"/>
                  </a:lnTo>
                  <a:lnTo>
                    <a:pt x="156921" y="52387"/>
                  </a:lnTo>
                  <a:lnTo>
                    <a:pt x="156921" y="465632"/>
                  </a:lnTo>
                  <a:lnTo>
                    <a:pt x="192595" y="418719"/>
                  </a:lnTo>
                  <a:lnTo>
                    <a:pt x="192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61637" y="5519939"/>
              <a:ext cx="193040" cy="466090"/>
            </a:xfrm>
            <a:custGeom>
              <a:avLst/>
              <a:gdLst/>
              <a:ahLst/>
              <a:cxnLst/>
              <a:rect l="l" t="t" r="r" b="b"/>
              <a:pathLst>
                <a:path w="193039" h="466089">
                  <a:moveTo>
                    <a:pt x="0" y="52387"/>
                  </a:moveTo>
                  <a:lnTo>
                    <a:pt x="52387" y="0"/>
                  </a:lnTo>
                  <a:lnTo>
                    <a:pt x="192595" y="0"/>
                  </a:lnTo>
                  <a:lnTo>
                    <a:pt x="192595" y="418719"/>
                  </a:lnTo>
                  <a:lnTo>
                    <a:pt x="156921" y="465632"/>
                  </a:lnTo>
                  <a:lnTo>
                    <a:pt x="156921" y="52387"/>
                  </a:lnTo>
                  <a:lnTo>
                    <a:pt x="0" y="52387"/>
                  </a:lnTo>
                  <a:close/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56735" y="5515381"/>
              <a:ext cx="202565" cy="474980"/>
            </a:xfrm>
            <a:custGeom>
              <a:avLst/>
              <a:gdLst/>
              <a:ahLst/>
              <a:cxnLst/>
              <a:rect l="l" t="t" r="r" b="b"/>
              <a:pathLst>
                <a:path w="202564" h="474979">
                  <a:moveTo>
                    <a:pt x="202044" y="2032"/>
                  </a:moveTo>
                  <a:lnTo>
                    <a:pt x="200012" y="0"/>
                  </a:lnTo>
                  <a:lnTo>
                    <a:pt x="192938" y="0"/>
                  </a:lnTo>
                  <a:lnTo>
                    <a:pt x="192938" y="19329"/>
                  </a:lnTo>
                  <a:lnTo>
                    <a:pt x="192938" y="421767"/>
                  </a:lnTo>
                  <a:lnTo>
                    <a:pt x="166357" y="456692"/>
                  </a:lnTo>
                  <a:lnTo>
                    <a:pt x="166357" y="58369"/>
                  </a:lnTo>
                  <a:lnTo>
                    <a:pt x="192938" y="19329"/>
                  </a:lnTo>
                  <a:lnTo>
                    <a:pt x="192938" y="0"/>
                  </a:lnTo>
                  <a:lnTo>
                    <a:pt x="188874" y="0"/>
                  </a:lnTo>
                  <a:lnTo>
                    <a:pt x="188874" y="9118"/>
                  </a:lnTo>
                  <a:lnTo>
                    <a:pt x="159397" y="52400"/>
                  </a:lnTo>
                  <a:lnTo>
                    <a:pt x="15900" y="52400"/>
                  </a:lnTo>
                  <a:lnTo>
                    <a:pt x="59182" y="9118"/>
                  </a:lnTo>
                  <a:lnTo>
                    <a:pt x="188874" y="9118"/>
                  </a:lnTo>
                  <a:lnTo>
                    <a:pt x="188874" y="0"/>
                  </a:lnTo>
                  <a:lnTo>
                    <a:pt x="56083" y="0"/>
                  </a:lnTo>
                  <a:lnTo>
                    <a:pt x="54927" y="482"/>
                  </a:lnTo>
                  <a:lnTo>
                    <a:pt x="393" y="55041"/>
                  </a:lnTo>
                  <a:lnTo>
                    <a:pt x="0" y="56984"/>
                  </a:lnTo>
                  <a:lnTo>
                    <a:pt x="1409" y="60413"/>
                  </a:lnTo>
                  <a:lnTo>
                    <a:pt x="3060" y="61518"/>
                  </a:lnTo>
                  <a:lnTo>
                    <a:pt x="157276" y="61518"/>
                  </a:lnTo>
                  <a:lnTo>
                    <a:pt x="157276" y="472135"/>
                  </a:lnTo>
                  <a:lnTo>
                    <a:pt x="158521" y="473875"/>
                  </a:lnTo>
                  <a:lnTo>
                    <a:pt x="160362" y="474510"/>
                  </a:lnTo>
                  <a:lnTo>
                    <a:pt x="160845" y="474649"/>
                  </a:lnTo>
                  <a:lnTo>
                    <a:pt x="161340" y="474738"/>
                  </a:lnTo>
                  <a:lnTo>
                    <a:pt x="163207" y="474738"/>
                  </a:lnTo>
                  <a:lnTo>
                    <a:pt x="164566" y="474078"/>
                  </a:lnTo>
                  <a:lnTo>
                    <a:pt x="177800" y="456692"/>
                  </a:lnTo>
                  <a:lnTo>
                    <a:pt x="201129" y="426059"/>
                  </a:lnTo>
                  <a:lnTo>
                    <a:pt x="201726" y="425246"/>
                  </a:lnTo>
                  <a:lnTo>
                    <a:pt x="202044" y="424294"/>
                  </a:lnTo>
                  <a:lnTo>
                    <a:pt x="202044" y="9118"/>
                  </a:lnTo>
                  <a:lnTo>
                    <a:pt x="202044" y="2032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76839" y="5415986"/>
              <a:ext cx="337820" cy="156845"/>
            </a:xfrm>
            <a:custGeom>
              <a:avLst/>
              <a:gdLst/>
              <a:ahLst/>
              <a:cxnLst/>
              <a:rect l="l" t="t" r="r" b="b"/>
              <a:pathLst>
                <a:path w="337820" h="156845">
                  <a:moveTo>
                    <a:pt x="337502" y="0"/>
                  </a:moveTo>
                  <a:lnTo>
                    <a:pt x="43535" y="0"/>
                  </a:lnTo>
                  <a:lnTo>
                    <a:pt x="0" y="43535"/>
                  </a:lnTo>
                  <a:lnTo>
                    <a:pt x="284797" y="43535"/>
                  </a:lnTo>
                  <a:lnTo>
                    <a:pt x="284797" y="156336"/>
                  </a:lnTo>
                  <a:lnTo>
                    <a:pt x="337185" y="10394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76839" y="5415986"/>
              <a:ext cx="337820" cy="156845"/>
            </a:xfrm>
            <a:custGeom>
              <a:avLst/>
              <a:gdLst/>
              <a:ahLst/>
              <a:cxnLst/>
              <a:rect l="l" t="t" r="r" b="b"/>
              <a:pathLst>
                <a:path w="337820" h="156845">
                  <a:moveTo>
                    <a:pt x="284797" y="43535"/>
                  </a:moveTo>
                  <a:lnTo>
                    <a:pt x="0" y="43535"/>
                  </a:lnTo>
                  <a:lnTo>
                    <a:pt x="43535" y="0"/>
                  </a:lnTo>
                  <a:lnTo>
                    <a:pt x="337502" y="0"/>
                  </a:lnTo>
                  <a:lnTo>
                    <a:pt x="337185" y="103949"/>
                  </a:lnTo>
                  <a:lnTo>
                    <a:pt x="284797" y="156336"/>
                  </a:lnTo>
                  <a:lnTo>
                    <a:pt x="284797" y="43535"/>
                  </a:lnTo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071925" y="5411432"/>
              <a:ext cx="401320" cy="456565"/>
            </a:xfrm>
            <a:custGeom>
              <a:avLst/>
              <a:gdLst/>
              <a:ahLst/>
              <a:cxnLst/>
              <a:rect l="l" t="t" r="r" b="b"/>
              <a:pathLst>
                <a:path w="401320" h="456564">
                  <a:moveTo>
                    <a:pt x="128079" y="384632"/>
                  </a:moveTo>
                  <a:lnTo>
                    <a:pt x="60998" y="384632"/>
                  </a:lnTo>
                  <a:lnTo>
                    <a:pt x="60998" y="451700"/>
                  </a:lnTo>
                  <a:lnTo>
                    <a:pt x="128079" y="451700"/>
                  </a:lnTo>
                  <a:lnTo>
                    <a:pt x="128079" y="384632"/>
                  </a:lnTo>
                  <a:close/>
                </a:path>
                <a:path w="401320" h="456564">
                  <a:moveTo>
                    <a:pt x="128079" y="241668"/>
                  </a:moveTo>
                  <a:lnTo>
                    <a:pt x="60998" y="241668"/>
                  </a:lnTo>
                  <a:lnTo>
                    <a:pt x="60998" y="308737"/>
                  </a:lnTo>
                  <a:lnTo>
                    <a:pt x="128079" y="308737"/>
                  </a:lnTo>
                  <a:lnTo>
                    <a:pt x="128079" y="241668"/>
                  </a:lnTo>
                  <a:close/>
                </a:path>
                <a:path w="401320" h="456564">
                  <a:moveTo>
                    <a:pt x="128079" y="102603"/>
                  </a:moveTo>
                  <a:lnTo>
                    <a:pt x="60998" y="102603"/>
                  </a:lnTo>
                  <a:lnTo>
                    <a:pt x="60998" y="169684"/>
                  </a:lnTo>
                  <a:lnTo>
                    <a:pt x="128079" y="169684"/>
                  </a:lnTo>
                  <a:lnTo>
                    <a:pt x="128079" y="102603"/>
                  </a:lnTo>
                  <a:close/>
                </a:path>
                <a:path w="401320" h="456564">
                  <a:moveTo>
                    <a:pt x="233616" y="384632"/>
                  </a:moveTo>
                  <a:lnTo>
                    <a:pt x="166535" y="384632"/>
                  </a:lnTo>
                  <a:lnTo>
                    <a:pt x="166535" y="451700"/>
                  </a:lnTo>
                  <a:lnTo>
                    <a:pt x="233616" y="451700"/>
                  </a:lnTo>
                  <a:lnTo>
                    <a:pt x="233616" y="384632"/>
                  </a:lnTo>
                  <a:close/>
                </a:path>
                <a:path w="401320" h="456564">
                  <a:moveTo>
                    <a:pt x="233616" y="241668"/>
                  </a:moveTo>
                  <a:lnTo>
                    <a:pt x="166535" y="241668"/>
                  </a:lnTo>
                  <a:lnTo>
                    <a:pt x="166535" y="308737"/>
                  </a:lnTo>
                  <a:lnTo>
                    <a:pt x="233616" y="308737"/>
                  </a:lnTo>
                  <a:lnTo>
                    <a:pt x="233616" y="241668"/>
                  </a:lnTo>
                  <a:close/>
                </a:path>
                <a:path w="401320" h="456564">
                  <a:moveTo>
                    <a:pt x="233616" y="102603"/>
                  </a:moveTo>
                  <a:lnTo>
                    <a:pt x="166535" y="102603"/>
                  </a:lnTo>
                  <a:lnTo>
                    <a:pt x="166535" y="169684"/>
                  </a:lnTo>
                  <a:lnTo>
                    <a:pt x="233616" y="169684"/>
                  </a:lnTo>
                  <a:lnTo>
                    <a:pt x="233616" y="102603"/>
                  </a:lnTo>
                  <a:close/>
                </a:path>
                <a:path w="401320" h="456564">
                  <a:moveTo>
                    <a:pt x="346976" y="3352"/>
                  </a:moveTo>
                  <a:lnTo>
                    <a:pt x="346506" y="2184"/>
                  </a:lnTo>
                  <a:lnTo>
                    <a:pt x="345643" y="1346"/>
                  </a:lnTo>
                  <a:lnTo>
                    <a:pt x="344792" y="482"/>
                  </a:lnTo>
                  <a:lnTo>
                    <a:pt x="343636" y="0"/>
                  </a:lnTo>
                  <a:lnTo>
                    <a:pt x="337858" y="0"/>
                  </a:lnTo>
                  <a:lnTo>
                    <a:pt x="337858" y="9118"/>
                  </a:lnTo>
                  <a:lnTo>
                    <a:pt x="337566" y="106603"/>
                  </a:lnTo>
                  <a:lnTo>
                    <a:pt x="294284" y="149923"/>
                  </a:lnTo>
                  <a:lnTo>
                    <a:pt x="294284" y="45567"/>
                  </a:lnTo>
                  <a:lnTo>
                    <a:pt x="292239" y="43522"/>
                  </a:lnTo>
                  <a:lnTo>
                    <a:pt x="15900" y="43522"/>
                  </a:lnTo>
                  <a:lnTo>
                    <a:pt x="50330" y="9118"/>
                  </a:lnTo>
                  <a:lnTo>
                    <a:pt x="337858" y="9118"/>
                  </a:lnTo>
                  <a:lnTo>
                    <a:pt x="337858" y="0"/>
                  </a:lnTo>
                  <a:lnTo>
                    <a:pt x="47244" y="0"/>
                  </a:lnTo>
                  <a:lnTo>
                    <a:pt x="46075" y="482"/>
                  </a:lnTo>
                  <a:lnTo>
                    <a:pt x="393" y="46164"/>
                  </a:lnTo>
                  <a:lnTo>
                    <a:pt x="0" y="48107"/>
                  </a:lnTo>
                  <a:lnTo>
                    <a:pt x="1409" y="51536"/>
                  </a:lnTo>
                  <a:lnTo>
                    <a:pt x="3060" y="52641"/>
                  </a:lnTo>
                  <a:lnTo>
                    <a:pt x="285165" y="52641"/>
                  </a:lnTo>
                  <a:lnTo>
                    <a:pt x="285165" y="162725"/>
                  </a:lnTo>
                  <a:lnTo>
                    <a:pt x="286270" y="164401"/>
                  </a:lnTo>
                  <a:lnTo>
                    <a:pt x="287985" y="165100"/>
                  </a:lnTo>
                  <a:lnTo>
                    <a:pt x="288531" y="165341"/>
                  </a:lnTo>
                  <a:lnTo>
                    <a:pt x="289128" y="165455"/>
                  </a:lnTo>
                  <a:lnTo>
                    <a:pt x="290906" y="165455"/>
                  </a:lnTo>
                  <a:lnTo>
                    <a:pt x="292074" y="164973"/>
                  </a:lnTo>
                  <a:lnTo>
                    <a:pt x="307111" y="149923"/>
                  </a:lnTo>
                  <a:lnTo>
                    <a:pt x="346176" y="110858"/>
                  </a:lnTo>
                  <a:lnTo>
                    <a:pt x="346646" y="109728"/>
                  </a:lnTo>
                  <a:lnTo>
                    <a:pt x="346671" y="106603"/>
                  </a:lnTo>
                  <a:lnTo>
                    <a:pt x="346951" y="9118"/>
                  </a:lnTo>
                  <a:lnTo>
                    <a:pt x="346976" y="3352"/>
                  </a:lnTo>
                  <a:close/>
                </a:path>
                <a:path w="401320" h="456564">
                  <a:moveTo>
                    <a:pt x="401053" y="357327"/>
                  </a:moveTo>
                  <a:lnTo>
                    <a:pt x="340321" y="357327"/>
                  </a:lnTo>
                  <a:lnTo>
                    <a:pt x="340321" y="456171"/>
                  </a:lnTo>
                  <a:lnTo>
                    <a:pt x="401053" y="456171"/>
                  </a:lnTo>
                  <a:lnTo>
                    <a:pt x="401053" y="357327"/>
                  </a:lnTo>
                  <a:close/>
                </a:path>
                <a:path w="401320" h="456564">
                  <a:moveTo>
                    <a:pt x="401053" y="207238"/>
                  </a:moveTo>
                  <a:lnTo>
                    <a:pt x="340321" y="207238"/>
                  </a:lnTo>
                  <a:lnTo>
                    <a:pt x="340321" y="306082"/>
                  </a:lnTo>
                  <a:lnTo>
                    <a:pt x="401053" y="306082"/>
                  </a:lnTo>
                  <a:lnTo>
                    <a:pt x="401053" y="207238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474068" y="5710722"/>
              <a:ext cx="486409" cy="275590"/>
            </a:xfrm>
            <a:custGeom>
              <a:avLst/>
              <a:gdLst/>
              <a:ahLst/>
              <a:cxnLst/>
              <a:rect l="l" t="t" r="r" b="b"/>
              <a:pathLst>
                <a:path w="486410" h="275589">
                  <a:moveTo>
                    <a:pt x="0" y="275590"/>
                  </a:moveTo>
                  <a:lnTo>
                    <a:pt x="486181" y="275590"/>
                  </a:lnTo>
                  <a:lnTo>
                    <a:pt x="486181" y="0"/>
                  </a:lnTo>
                  <a:lnTo>
                    <a:pt x="0" y="0"/>
                  </a:lnTo>
                  <a:lnTo>
                    <a:pt x="0" y="275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474068" y="5551972"/>
              <a:ext cx="486409" cy="434340"/>
            </a:xfrm>
            <a:custGeom>
              <a:avLst/>
              <a:gdLst/>
              <a:ahLst/>
              <a:cxnLst/>
              <a:rect l="l" t="t" r="r" b="b"/>
              <a:pathLst>
                <a:path w="486410" h="434339">
                  <a:moveTo>
                    <a:pt x="0" y="0"/>
                  </a:moveTo>
                  <a:lnTo>
                    <a:pt x="0" y="434213"/>
                  </a:lnTo>
                  <a:lnTo>
                    <a:pt x="486181" y="434213"/>
                  </a:lnTo>
                  <a:lnTo>
                    <a:pt x="486181" y="159321"/>
                  </a:lnTo>
                  <a:lnTo>
                    <a:pt x="190093" y="159321"/>
                  </a:lnTo>
                  <a:lnTo>
                    <a:pt x="190093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70139" y="5548029"/>
              <a:ext cx="494665" cy="442595"/>
            </a:xfrm>
            <a:custGeom>
              <a:avLst/>
              <a:gdLst/>
              <a:ahLst/>
              <a:cxnLst/>
              <a:rect l="l" t="t" r="r" b="b"/>
              <a:pathLst>
                <a:path w="494664" h="442595">
                  <a:moveTo>
                    <a:pt x="196202" y="0"/>
                  </a:moveTo>
                  <a:lnTo>
                    <a:pt x="1752" y="0"/>
                  </a:lnTo>
                  <a:lnTo>
                    <a:pt x="0" y="1778"/>
                  </a:lnTo>
                  <a:lnTo>
                    <a:pt x="0" y="440309"/>
                  </a:lnTo>
                  <a:lnTo>
                    <a:pt x="1752" y="442087"/>
                  </a:lnTo>
                  <a:lnTo>
                    <a:pt x="492302" y="442087"/>
                  </a:lnTo>
                  <a:lnTo>
                    <a:pt x="494055" y="440309"/>
                  </a:lnTo>
                  <a:lnTo>
                    <a:pt x="494055" y="434225"/>
                  </a:lnTo>
                  <a:lnTo>
                    <a:pt x="7861" y="434225"/>
                  </a:lnTo>
                  <a:lnTo>
                    <a:pt x="7861" y="7861"/>
                  </a:lnTo>
                  <a:lnTo>
                    <a:pt x="197967" y="7861"/>
                  </a:lnTo>
                  <a:lnTo>
                    <a:pt x="197967" y="1778"/>
                  </a:lnTo>
                  <a:lnTo>
                    <a:pt x="196202" y="0"/>
                  </a:lnTo>
                  <a:close/>
                </a:path>
                <a:path w="494664" h="442595">
                  <a:moveTo>
                    <a:pt x="197967" y="7861"/>
                  </a:moveTo>
                  <a:lnTo>
                    <a:pt x="190106" y="7861"/>
                  </a:lnTo>
                  <a:lnTo>
                    <a:pt x="190106" y="165430"/>
                  </a:lnTo>
                  <a:lnTo>
                    <a:pt x="191858" y="167195"/>
                  </a:lnTo>
                  <a:lnTo>
                    <a:pt x="486194" y="167195"/>
                  </a:lnTo>
                  <a:lnTo>
                    <a:pt x="486194" y="434225"/>
                  </a:lnTo>
                  <a:lnTo>
                    <a:pt x="494055" y="434225"/>
                  </a:lnTo>
                  <a:lnTo>
                    <a:pt x="494055" y="161112"/>
                  </a:lnTo>
                  <a:lnTo>
                    <a:pt x="492302" y="159346"/>
                  </a:lnTo>
                  <a:lnTo>
                    <a:pt x="197967" y="159346"/>
                  </a:lnTo>
                  <a:lnTo>
                    <a:pt x="197967" y="7861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74068" y="5501680"/>
              <a:ext cx="536575" cy="484505"/>
            </a:xfrm>
            <a:custGeom>
              <a:avLst/>
              <a:gdLst/>
              <a:ahLst/>
              <a:cxnLst/>
              <a:rect l="l" t="t" r="r" b="b"/>
              <a:pathLst>
                <a:path w="536575" h="484504">
                  <a:moveTo>
                    <a:pt x="240360" y="0"/>
                  </a:moveTo>
                  <a:lnTo>
                    <a:pt x="50253" y="38"/>
                  </a:lnTo>
                  <a:lnTo>
                    <a:pt x="0" y="50291"/>
                  </a:lnTo>
                  <a:lnTo>
                    <a:pt x="190093" y="50291"/>
                  </a:lnTo>
                  <a:lnTo>
                    <a:pt x="190093" y="209613"/>
                  </a:lnTo>
                  <a:lnTo>
                    <a:pt x="486181" y="209613"/>
                  </a:lnTo>
                  <a:lnTo>
                    <a:pt x="486181" y="484504"/>
                  </a:lnTo>
                  <a:lnTo>
                    <a:pt x="536536" y="434073"/>
                  </a:lnTo>
                  <a:lnTo>
                    <a:pt x="536536" y="159270"/>
                  </a:lnTo>
                  <a:lnTo>
                    <a:pt x="240360" y="159359"/>
                  </a:lnTo>
                  <a:lnTo>
                    <a:pt x="240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474068" y="5501680"/>
              <a:ext cx="536575" cy="484505"/>
            </a:xfrm>
            <a:custGeom>
              <a:avLst/>
              <a:gdLst/>
              <a:ahLst/>
              <a:cxnLst/>
              <a:rect l="l" t="t" r="r" b="b"/>
              <a:pathLst>
                <a:path w="536575" h="484504">
                  <a:moveTo>
                    <a:pt x="0" y="50291"/>
                  </a:moveTo>
                  <a:lnTo>
                    <a:pt x="50253" y="38"/>
                  </a:lnTo>
                  <a:lnTo>
                    <a:pt x="240360" y="0"/>
                  </a:lnTo>
                  <a:lnTo>
                    <a:pt x="240360" y="159359"/>
                  </a:lnTo>
                  <a:lnTo>
                    <a:pt x="536536" y="159270"/>
                  </a:lnTo>
                  <a:lnTo>
                    <a:pt x="536536" y="434073"/>
                  </a:lnTo>
                  <a:lnTo>
                    <a:pt x="486181" y="484504"/>
                  </a:lnTo>
                  <a:lnTo>
                    <a:pt x="486181" y="209613"/>
                  </a:lnTo>
                  <a:lnTo>
                    <a:pt x="190093" y="209613"/>
                  </a:lnTo>
                  <a:lnTo>
                    <a:pt x="190093" y="50291"/>
                  </a:lnTo>
                  <a:lnTo>
                    <a:pt x="0" y="50291"/>
                  </a:lnTo>
                  <a:close/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469817" y="5497398"/>
              <a:ext cx="544830" cy="492759"/>
            </a:xfrm>
            <a:custGeom>
              <a:avLst/>
              <a:gdLst/>
              <a:ahLst/>
              <a:cxnLst/>
              <a:rect l="l" t="t" r="r" b="b"/>
              <a:pathLst>
                <a:path w="544829" h="492760">
                  <a:moveTo>
                    <a:pt x="544715" y="162496"/>
                  </a:moveTo>
                  <a:lnTo>
                    <a:pt x="544474" y="161925"/>
                  </a:lnTo>
                  <a:lnTo>
                    <a:pt x="544334" y="161544"/>
                  </a:lnTo>
                  <a:lnTo>
                    <a:pt x="542823" y="160032"/>
                  </a:lnTo>
                  <a:lnTo>
                    <a:pt x="542023" y="159258"/>
                  </a:lnTo>
                  <a:lnTo>
                    <a:pt x="539534" y="159258"/>
                  </a:lnTo>
                  <a:lnTo>
                    <a:pt x="539165" y="159626"/>
                  </a:lnTo>
                  <a:lnTo>
                    <a:pt x="536854" y="159639"/>
                  </a:lnTo>
                  <a:lnTo>
                    <a:pt x="536854" y="173037"/>
                  </a:lnTo>
                  <a:lnTo>
                    <a:pt x="536854" y="436753"/>
                  </a:lnTo>
                  <a:lnTo>
                    <a:pt x="494360" y="479285"/>
                  </a:lnTo>
                  <a:lnTo>
                    <a:pt x="494360" y="215531"/>
                  </a:lnTo>
                  <a:lnTo>
                    <a:pt x="536854" y="173037"/>
                  </a:lnTo>
                  <a:lnTo>
                    <a:pt x="536854" y="159639"/>
                  </a:lnTo>
                  <a:lnTo>
                    <a:pt x="531304" y="159639"/>
                  </a:lnTo>
                  <a:lnTo>
                    <a:pt x="531304" y="167487"/>
                  </a:lnTo>
                  <a:lnTo>
                    <a:pt x="488797" y="209981"/>
                  </a:lnTo>
                  <a:lnTo>
                    <a:pt x="198272" y="209981"/>
                  </a:lnTo>
                  <a:lnTo>
                    <a:pt x="198272" y="56197"/>
                  </a:lnTo>
                  <a:lnTo>
                    <a:pt x="240677" y="13830"/>
                  </a:lnTo>
                  <a:lnTo>
                    <a:pt x="240677" y="164693"/>
                  </a:lnTo>
                  <a:lnTo>
                    <a:pt x="241071" y="165671"/>
                  </a:lnTo>
                  <a:lnTo>
                    <a:pt x="241820" y="166433"/>
                  </a:lnTo>
                  <a:lnTo>
                    <a:pt x="242557" y="167144"/>
                  </a:lnTo>
                  <a:lnTo>
                    <a:pt x="243560" y="167563"/>
                  </a:lnTo>
                  <a:lnTo>
                    <a:pt x="531304" y="167487"/>
                  </a:lnTo>
                  <a:lnTo>
                    <a:pt x="531304" y="159639"/>
                  </a:lnTo>
                  <a:lnTo>
                    <a:pt x="248526" y="159702"/>
                  </a:lnTo>
                  <a:lnTo>
                    <a:pt x="248526" y="8229"/>
                  </a:lnTo>
                  <a:lnTo>
                    <a:pt x="248526" y="5981"/>
                  </a:lnTo>
                  <a:lnTo>
                    <a:pt x="248958" y="5549"/>
                  </a:lnTo>
                  <a:lnTo>
                    <a:pt x="248958" y="3060"/>
                  </a:lnTo>
                  <a:lnTo>
                    <a:pt x="245884" y="0"/>
                  </a:lnTo>
                  <a:lnTo>
                    <a:pt x="243395" y="0"/>
                  </a:lnTo>
                  <a:lnTo>
                    <a:pt x="243014" y="381"/>
                  </a:lnTo>
                  <a:lnTo>
                    <a:pt x="235140" y="393"/>
                  </a:lnTo>
                  <a:lnTo>
                    <a:pt x="235140" y="8255"/>
                  </a:lnTo>
                  <a:lnTo>
                    <a:pt x="192684" y="50647"/>
                  </a:lnTo>
                  <a:lnTo>
                    <a:pt x="13741" y="50647"/>
                  </a:lnTo>
                  <a:lnTo>
                    <a:pt x="56134" y="8255"/>
                  </a:lnTo>
                  <a:lnTo>
                    <a:pt x="235140" y="8255"/>
                  </a:lnTo>
                  <a:lnTo>
                    <a:pt x="235140" y="393"/>
                  </a:lnTo>
                  <a:lnTo>
                    <a:pt x="53454" y="393"/>
                  </a:lnTo>
                  <a:lnTo>
                    <a:pt x="52463" y="825"/>
                  </a:lnTo>
                  <a:lnTo>
                    <a:pt x="51727" y="1536"/>
                  </a:lnTo>
                  <a:lnTo>
                    <a:pt x="342" y="52920"/>
                  </a:lnTo>
                  <a:lnTo>
                    <a:pt x="0" y="54597"/>
                  </a:lnTo>
                  <a:lnTo>
                    <a:pt x="1219" y="57543"/>
                  </a:lnTo>
                  <a:lnTo>
                    <a:pt x="2654" y="58496"/>
                  </a:lnTo>
                  <a:lnTo>
                    <a:pt x="190411" y="58496"/>
                  </a:lnTo>
                  <a:lnTo>
                    <a:pt x="190411" y="216065"/>
                  </a:lnTo>
                  <a:lnTo>
                    <a:pt x="192163" y="217843"/>
                  </a:lnTo>
                  <a:lnTo>
                    <a:pt x="486498" y="217843"/>
                  </a:lnTo>
                  <a:lnTo>
                    <a:pt x="486498" y="490385"/>
                  </a:lnTo>
                  <a:lnTo>
                    <a:pt x="487464" y="491820"/>
                  </a:lnTo>
                  <a:lnTo>
                    <a:pt x="489407" y="492633"/>
                  </a:lnTo>
                  <a:lnTo>
                    <a:pt x="489927" y="492721"/>
                  </a:lnTo>
                  <a:lnTo>
                    <a:pt x="491451" y="492721"/>
                  </a:lnTo>
                  <a:lnTo>
                    <a:pt x="492455" y="492328"/>
                  </a:lnTo>
                  <a:lnTo>
                    <a:pt x="505485" y="479285"/>
                  </a:lnTo>
                  <a:lnTo>
                    <a:pt x="544309" y="440410"/>
                  </a:lnTo>
                  <a:lnTo>
                    <a:pt x="544715" y="439420"/>
                  </a:lnTo>
                  <a:lnTo>
                    <a:pt x="544715" y="167474"/>
                  </a:lnTo>
                  <a:lnTo>
                    <a:pt x="544715" y="164566"/>
                  </a:lnTo>
                  <a:lnTo>
                    <a:pt x="544715" y="162534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659853" y="549739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4317" y="58496"/>
                  </a:moveTo>
                  <a:lnTo>
                    <a:pt x="3314" y="58496"/>
                  </a:lnTo>
                  <a:lnTo>
                    <a:pt x="2311" y="58102"/>
                  </a:lnTo>
                  <a:lnTo>
                    <a:pt x="1549" y="57353"/>
                  </a:lnTo>
                  <a:lnTo>
                    <a:pt x="0" y="55791"/>
                  </a:lnTo>
                  <a:lnTo>
                    <a:pt x="0" y="53301"/>
                  </a:lnTo>
                  <a:lnTo>
                    <a:pt x="1549" y="51777"/>
                  </a:lnTo>
                  <a:lnTo>
                    <a:pt x="51828" y="1498"/>
                  </a:lnTo>
                  <a:lnTo>
                    <a:pt x="53365" y="0"/>
                  </a:lnTo>
                  <a:lnTo>
                    <a:pt x="55854" y="0"/>
                  </a:lnTo>
                  <a:lnTo>
                    <a:pt x="57378" y="1498"/>
                  </a:lnTo>
                  <a:lnTo>
                    <a:pt x="58927" y="3060"/>
                  </a:lnTo>
                  <a:lnTo>
                    <a:pt x="58927" y="5549"/>
                  </a:lnTo>
                  <a:lnTo>
                    <a:pt x="57378" y="7086"/>
                  </a:lnTo>
                  <a:lnTo>
                    <a:pt x="7086" y="57353"/>
                  </a:lnTo>
                  <a:lnTo>
                    <a:pt x="6324" y="58102"/>
                  </a:lnTo>
                  <a:lnTo>
                    <a:pt x="5321" y="58496"/>
                  </a:lnTo>
                  <a:lnTo>
                    <a:pt x="4317" y="58496"/>
                  </a:lnTo>
                  <a:close/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516236" y="5387975"/>
              <a:ext cx="1485265" cy="602615"/>
            </a:xfrm>
            <a:custGeom>
              <a:avLst/>
              <a:gdLst/>
              <a:ahLst/>
              <a:cxnLst/>
              <a:rect l="l" t="t" r="r" b="b"/>
              <a:pathLst>
                <a:path w="1485264" h="602614">
                  <a:moveTo>
                    <a:pt x="109308" y="206997"/>
                  </a:moveTo>
                  <a:lnTo>
                    <a:pt x="107289" y="204965"/>
                  </a:lnTo>
                  <a:lnTo>
                    <a:pt x="2019" y="204965"/>
                  </a:lnTo>
                  <a:lnTo>
                    <a:pt x="0" y="206997"/>
                  </a:lnTo>
                  <a:lnTo>
                    <a:pt x="0" y="305092"/>
                  </a:lnTo>
                  <a:lnTo>
                    <a:pt x="2019" y="307124"/>
                  </a:lnTo>
                  <a:lnTo>
                    <a:pt x="107289" y="307124"/>
                  </a:lnTo>
                  <a:lnTo>
                    <a:pt x="109308" y="305092"/>
                  </a:lnTo>
                  <a:lnTo>
                    <a:pt x="109308" y="298069"/>
                  </a:lnTo>
                  <a:lnTo>
                    <a:pt x="109308" y="214020"/>
                  </a:lnTo>
                  <a:lnTo>
                    <a:pt x="109308" y="206997"/>
                  </a:lnTo>
                  <a:close/>
                </a:path>
                <a:path w="1485264" h="602614">
                  <a:moveTo>
                    <a:pt x="202501" y="271805"/>
                  </a:moveTo>
                  <a:lnTo>
                    <a:pt x="199428" y="268770"/>
                  </a:lnTo>
                  <a:lnTo>
                    <a:pt x="196938" y="268770"/>
                  </a:lnTo>
                  <a:lnTo>
                    <a:pt x="143611" y="322110"/>
                  </a:lnTo>
                  <a:lnTo>
                    <a:pt x="143611" y="324599"/>
                  </a:lnTo>
                  <a:lnTo>
                    <a:pt x="145923" y="326872"/>
                  </a:lnTo>
                  <a:lnTo>
                    <a:pt x="146926" y="327266"/>
                  </a:lnTo>
                  <a:lnTo>
                    <a:pt x="147929" y="327266"/>
                  </a:lnTo>
                  <a:lnTo>
                    <a:pt x="148932" y="327266"/>
                  </a:lnTo>
                  <a:lnTo>
                    <a:pt x="149936" y="326872"/>
                  </a:lnTo>
                  <a:lnTo>
                    <a:pt x="202501" y="274294"/>
                  </a:lnTo>
                  <a:lnTo>
                    <a:pt x="202501" y="271805"/>
                  </a:lnTo>
                  <a:close/>
                </a:path>
                <a:path w="1485264" h="602614">
                  <a:moveTo>
                    <a:pt x="256387" y="465810"/>
                  </a:moveTo>
                  <a:lnTo>
                    <a:pt x="254355" y="463765"/>
                  </a:lnTo>
                  <a:lnTo>
                    <a:pt x="189877" y="463765"/>
                  </a:lnTo>
                  <a:lnTo>
                    <a:pt x="187858" y="465810"/>
                  </a:lnTo>
                  <a:lnTo>
                    <a:pt x="187858" y="530263"/>
                  </a:lnTo>
                  <a:lnTo>
                    <a:pt x="189877" y="532307"/>
                  </a:lnTo>
                  <a:lnTo>
                    <a:pt x="254355" y="532307"/>
                  </a:lnTo>
                  <a:lnTo>
                    <a:pt x="256387" y="530263"/>
                  </a:lnTo>
                  <a:lnTo>
                    <a:pt x="256387" y="523252"/>
                  </a:lnTo>
                  <a:lnTo>
                    <a:pt x="256387" y="472833"/>
                  </a:lnTo>
                  <a:lnTo>
                    <a:pt x="256387" y="465810"/>
                  </a:lnTo>
                  <a:close/>
                </a:path>
                <a:path w="1485264" h="602614">
                  <a:moveTo>
                    <a:pt x="256387" y="365975"/>
                  </a:moveTo>
                  <a:lnTo>
                    <a:pt x="254355" y="363943"/>
                  </a:lnTo>
                  <a:lnTo>
                    <a:pt x="189877" y="363943"/>
                  </a:lnTo>
                  <a:lnTo>
                    <a:pt x="187858" y="365975"/>
                  </a:lnTo>
                  <a:lnTo>
                    <a:pt x="187858" y="430441"/>
                  </a:lnTo>
                  <a:lnTo>
                    <a:pt x="189877" y="432485"/>
                  </a:lnTo>
                  <a:lnTo>
                    <a:pt x="254355" y="432485"/>
                  </a:lnTo>
                  <a:lnTo>
                    <a:pt x="256387" y="430441"/>
                  </a:lnTo>
                  <a:lnTo>
                    <a:pt x="256387" y="423418"/>
                  </a:lnTo>
                  <a:lnTo>
                    <a:pt x="256387" y="372999"/>
                  </a:lnTo>
                  <a:lnTo>
                    <a:pt x="256387" y="365975"/>
                  </a:lnTo>
                  <a:close/>
                </a:path>
                <a:path w="1485264" h="602614">
                  <a:moveTo>
                    <a:pt x="361073" y="32016"/>
                  </a:moveTo>
                  <a:lnTo>
                    <a:pt x="357251" y="24206"/>
                  </a:lnTo>
                  <a:lnTo>
                    <a:pt x="352590" y="22567"/>
                  </a:lnTo>
                  <a:lnTo>
                    <a:pt x="348627" y="24536"/>
                  </a:lnTo>
                  <a:lnTo>
                    <a:pt x="311848" y="38722"/>
                  </a:lnTo>
                  <a:lnTo>
                    <a:pt x="281635" y="43878"/>
                  </a:lnTo>
                  <a:lnTo>
                    <a:pt x="258229" y="43002"/>
                  </a:lnTo>
                  <a:lnTo>
                    <a:pt x="241871" y="39116"/>
                  </a:lnTo>
                  <a:lnTo>
                    <a:pt x="233603" y="35788"/>
                  </a:lnTo>
                  <a:lnTo>
                    <a:pt x="225069" y="31597"/>
                  </a:lnTo>
                  <a:lnTo>
                    <a:pt x="216433" y="26873"/>
                  </a:lnTo>
                  <a:lnTo>
                    <a:pt x="194462" y="14300"/>
                  </a:lnTo>
                  <a:lnTo>
                    <a:pt x="181013" y="7505"/>
                  </a:lnTo>
                  <a:lnTo>
                    <a:pt x="167589" y="2425"/>
                  </a:lnTo>
                  <a:lnTo>
                    <a:pt x="154330" y="0"/>
                  </a:lnTo>
                  <a:lnTo>
                    <a:pt x="134289" y="2413"/>
                  </a:lnTo>
                  <a:lnTo>
                    <a:pt x="118033" y="10172"/>
                  </a:lnTo>
                  <a:lnTo>
                    <a:pt x="104597" y="21310"/>
                  </a:lnTo>
                  <a:lnTo>
                    <a:pt x="83388" y="44424"/>
                  </a:lnTo>
                  <a:lnTo>
                    <a:pt x="83604" y="49403"/>
                  </a:lnTo>
                  <a:lnTo>
                    <a:pt x="89941" y="55257"/>
                  </a:lnTo>
                  <a:lnTo>
                    <a:pt x="94957" y="55041"/>
                  </a:lnTo>
                  <a:lnTo>
                    <a:pt x="115214" y="32816"/>
                  </a:lnTo>
                  <a:lnTo>
                    <a:pt x="126072" y="23469"/>
                  </a:lnTo>
                  <a:lnTo>
                    <a:pt x="138442" y="17373"/>
                  </a:lnTo>
                  <a:lnTo>
                    <a:pt x="153403" y="15722"/>
                  </a:lnTo>
                  <a:lnTo>
                    <a:pt x="164223" y="17843"/>
                  </a:lnTo>
                  <a:lnTo>
                    <a:pt x="175806" y="22428"/>
                  </a:lnTo>
                  <a:lnTo>
                    <a:pt x="187807" y="28600"/>
                  </a:lnTo>
                  <a:lnTo>
                    <a:pt x="218262" y="45808"/>
                  </a:lnTo>
                  <a:lnTo>
                    <a:pt x="227533" y="50317"/>
                  </a:lnTo>
                  <a:lnTo>
                    <a:pt x="274015" y="59817"/>
                  </a:lnTo>
                  <a:lnTo>
                    <a:pt x="291033" y="58801"/>
                  </a:lnTo>
                  <a:lnTo>
                    <a:pt x="310362" y="55321"/>
                  </a:lnTo>
                  <a:lnTo>
                    <a:pt x="331901" y="48806"/>
                  </a:lnTo>
                  <a:lnTo>
                    <a:pt x="355587" y="38646"/>
                  </a:lnTo>
                  <a:lnTo>
                    <a:pt x="359486" y="36715"/>
                  </a:lnTo>
                  <a:lnTo>
                    <a:pt x="361073" y="32016"/>
                  </a:lnTo>
                  <a:close/>
                </a:path>
                <a:path w="1485264" h="602614">
                  <a:moveTo>
                    <a:pt x="380834" y="465810"/>
                  </a:moveTo>
                  <a:lnTo>
                    <a:pt x="378815" y="463765"/>
                  </a:lnTo>
                  <a:lnTo>
                    <a:pt x="314337" y="463765"/>
                  </a:lnTo>
                  <a:lnTo>
                    <a:pt x="312318" y="465810"/>
                  </a:lnTo>
                  <a:lnTo>
                    <a:pt x="312318" y="530263"/>
                  </a:lnTo>
                  <a:lnTo>
                    <a:pt x="314337" y="532307"/>
                  </a:lnTo>
                  <a:lnTo>
                    <a:pt x="378815" y="532307"/>
                  </a:lnTo>
                  <a:lnTo>
                    <a:pt x="380834" y="530263"/>
                  </a:lnTo>
                  <a:lnTo>
                    <a:pt x="380834" y="523252"/>
                  </a:lnTo>
                  <a:lnTo>
                    <a:pt x="380834" y="472833"/>
                  </a:lnTo>
                  <a:lnTo>
                    <a:pt x="380834" y="465810"/>
                  </a:lnTo>
                  <a:close/>
                </a:path>
                <a:path w="1485264" h="602614">
                  <a:moveTo>
                    <a:pt x="380834" y="365975"/>
                  </a:moveTo>
                  <a:lnTo>
                    <a:pt x="378815" y="363943"/>
                  </a:lnTo>
                  <a:lnTo>
                    <a:pt x="314337" y="363943"/>
                  </a:lnTo>
                  <a:lnTo>
                    <a:pt x="312318" y="365975"/>
                  </a:lnTo>
                  <a:lnTo>
                    <a:pt x="312318" y="430441"/>
                  </a:lnTo>
                  <a:lnTo>
                    <a:pt x="314337" y="432485"/>
                  </a:lnTo>
                  <a:lnTo>
                    <a:pt x="378815" y="432485"/>
                  </a:lnTo>
                  <a:lnTo>
                    <a:pt x="380834" y="430441"/>
                  </a:lnTo>
                  <a:lnTo>
                    <a:pt x="380834" y="423418"/>
                  </a:lnTo>
                  <a:lnTo>
                    <a:pt x="380834" y="372999"/>
                  </a:lnTo>
                  <a:lnTo>
                    <a:pt x="380834" y="365975"/>
                  </a:lnTo>
                  <a:close/>
                </a:path>
                <a:path w="1485264" h="602614">
                  <a:moveTo>
                    <a:pt x="1484642" y="339788"/>
                  </a:moveTo>
                  <a:lnTo>
                    <a:pt x="1482610" y="337756"/>
                  </a:lnTo>
                  <a:lnTo>
                    <a:pt x="1159484" y="337756"/>
                  </a:lnTo>
                  <a:lnTo>
                    <a:pt x="1157465" y="339788"/>
                  </a:lnTo>
                  <a:lnTo>
                    <a:pt x="1157465" y="600125"/>
                  </a:lnTo>
                  <a:lnTo>
                    <a:pt x="1159484" y="602170"/>
                  </a:lnTo>
                  <a:lnTo>
                    <a:pt x="1482610" y="602170"/>
                  </a:lnTo>
                  <a:lnTo>
                    <a:pt x="1484642" y="600125"/>
                  </a:lnTo>
                  <a:lnTo>
                    <a:pt x="1484642" y="593115"/>
                  </a:lnTo>
                  <a:lnTo>
                    <a:pt x="1484642" y="346824"/>
                  </a:lnTo>
                  <a:lnTo>
                    <a:pt x="1484642" y="339788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673701" y="5725731"/>
              <a:ext cx="327660" cy="264795"/>
            </a:xfrm>
            <a:custGeom>
              <a:avLst/>
              <a:gdLst/>
              <a:ahLst/>
              <a:cxnLst/>
              <a:rect l="l" t="t" r="r" b="b"/>
              <a:pathLst>
                <a:path w="327660" h="264795">
                  <a:moveTo>
                    <a:pt x="9017" y="255358"/>
                  </a:moveTo>
                  <a:lnTo>
                    <a:pt x="318135" y="255358"/>
                  </a:lnTo>
                  <a:lnTo>
                    <a:pt x="318135" y="9067"/>
                  </a:lnTo>
                  <a:lnTo>
                    <a:pt x="9017" y="9067"/>
                  </a:lnTo>
                  <a:lnTo>
                    <a:pt x="9017" y="255358"/>
                  </a:lnTo>
                  <a:close/>
                </a:path>
                <a:path w="327660" h="264795">
                  <a:moveTo>
                    <a:pt x="322656" y="264413"/>
                  </a:moveTo>
                  <a:lnTo>
                    <a:pt x="4508" y="264413"/>
                  </a:lnTo>
                  <a:lnTo>
                    <a:pt x="2019" y="264413"/>
                  </a:lnTo>
                  <a:lnTo>
                    <a:pt x="0" y="262369"/>
                  </a:lnTo>
                  <a:lnTo>
                    <a:pt x="0" y="259880"/>
                  </a:lnTo>
                  <a:lnTo>
                    <a:pt x="0" y="4521"/>
                  </a:lnTo>
                  <a:lnTo>
                    <a:pt x="0" y="2031"/>
                  </a:lnTo>
                  <a:lnTo>
                    <a:pt x="2019" y="0"/>
                  </a:lnTo>
                  <a:lnTo>
                    <a:pt x="4508" y="0"/>
                  </a:lnTo>
                  <a:lnTo>
                    <a:pt x="322656" y="0"/>
                  </a:lnTo>
                  <a:lnTo>
                    <a:pt x="325145" y="0"/>
                  </a:lnTo>
                  <a:lnTo>
                    <a:pt x="327177" y="2031"/>
                  </a:lnTo>
                  <a:lnTo>
                    <a:pt x="327177" y="4521"/>
                  </a:lnTo>
                  <a:lnTo>
                    <a:pt x="327177" y="259880"/>
                  </a:lnTo>
                  <a:lnTo>
                    <a:pt x="327177" y="262369"/>
                  </a:lnTo>
                  <a:lnTo>
                    <a:pt x="325145" y="264413"/>
                  </a:lnTo>
                  <a:lnTo>
                    <a:pt x="322656" y="264413"/>
                  </a:lnTo>
                  <a:close/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678211" y="5672094"/>
              <a:ext cx="375920" cy="313690"/>
            </a:xfrm>
            <a:custGeom>
              <a:avLst/>
              <a:gdLst/>
              <a:ahLst/>
              <a:cxnLst/>
              <a:rect l="l" t="t" r="r" b="b"/>
              <a:pathLst>
                <a:path w="375920" h="313689">
                  <a:moveTo>
                    <a:pt x="375704" y="355"/>
                  </a:moveTo>
                  <a:lnTo>
                    <a:pt x="318147" y="58166"/>
                  </a:lnTo>
                  <a:lnTo>
                    <a:pt x="318147" y="313512"/>
                  </a:lnTo>
                  <a:lnTo>
                    <a:pt x="375704" y="255955"/>
                  </a:lnTo>
                  <a:lnTo>
                    <a:pt x="375704" y="355"/>
                  </a:lnTo>
                  <a:close/>
                </a:path>
                <a:path w="375920" h="313689">
                  <a:moveTo>
                    <a:pt x="58165" y="0"/>
                  </a:moveTo>
                  <a:lnTo>
                    <a:pt x="0" y="58166"/>
                  </a:lnTo>
                  <a:lnTo>
                    <a:pt x="318147" y="58166"/>
                  </a:lnTo>
                  <a:lnTo>
                    <a:pt x="375704" y="355"/>
                  </a:lnTo>
                  <a:lnTo>
                    <a:pt x="58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678211" y="5672094"/>
              <a:ext cx="375920" cy="313690"/>
            </a:xfrm>
            <a:custGeom>
              <a:avLst/>
              <a:gdLst/>
              <a:ahLst/>
              <a:cxnLst/>
              <a:rect l="l" t="t" r="r" b="b"/>
              <a:pathLst>
                <a:path w="375920" h="313689">
                  <a:moveTo>
                    <a:pt x="375704" y="355"/>
                  </a:moveTo>
                  <a:lnTo>
                    <a:pt x="375704" y="255955"/>
                  </a:lnTo>
                  <a:lnTo>
                    <a:pt x="318147" y="313512"/>
                  </a:lnTo>
                  <a:lnTo>
                    <a:pt x="318147" y="58166"/>
                  </a:lnTo>
                  <a:lnTo>
                    <a:pt x="0" y="58166"/>
                  </a:lnTo>
                  <a:lnTo>
                    <a:pt x="58165" y="0"/>
                  </a:lnTo>
                  <a:lnTo>
                    <a:pt x="375704" y="355"/>
                  </a:lnTo>
                  <a:lnTo>
                    <a:pt x="318147" y="58166"/>
                  </a:lnTo>
                  <a:lnTo>
                    <a:pt x="375704" y="355"/>
                  </a:lnTo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015234" y="5539397"/>
              <a:ext cx="2043430" cy="450850"/>
            </a:xfrm>
            <a:custGeom>
              <a:avLst/>
              <a:gdLst/>
              <a:ahLst/>
              <a:cxnLst/>
              <a:rect l="l" t="t" r="r" b="b"/>
              <a:pathLst>
                <a:path w="2043429" h="450850">
                  <a:moveTo>
                    <a:pt x="62750" y="8686"/>
                  </a:moveTo>
                  <a:lnTo>
                    <a:pt x="59918" y="4826"/>
                  </a:lnTo>
                  <a:lnTo>
                    <a:pt x="57086" y="482"/>
                  </a:lnTo>
                  <a:lnTo>
                    <a:pt x="51828" y="0"/>
                  </a:lnTo>
                  <a:lnTo>
                    <a:pt x="12458" y="54038"/>
                  </a:lnTo>
                  <a:lnTo>
                    <a:pt x="0" y="113030"/>
                  </a:lnTo>
                  <a:lnTo>
                    <a:pt x="3149" y="143078"/>
                  </a:lnTo>
                  <a:lnTo>
                    <a:pt x="27673" y="198628"/>
                  </a:lnTo>
                  <a:lnTo>
                    <a:pt x="51828" y="224624"/>
                  </a:lnTo>
                  <a:lnTo>
                    <a:pt x="56273" y="224624"/>
                  </a:lnTo>
                  <a:lnTo>
                    <a:pt x="58712" y="223177"/>
                  </a:lnTo>
                  <a:lnTo>
                    <a:pt x="60325" y="221234"/>
                  </a:lnTo>
                  <a:lnTo>
                    <a:pt x="62750" y="216890"/>
                  </a:lnTo>
                  <a:lnTo>
                    <a:pt x="61950" y="210616"/>
                  </a:lnTo>
                  <a:lnTo>
                    <a:pt x="58712" y="207225"/>
                  </a:lnTo>
                  <a:lnTo>
                    <a:pt x="40462" y="186397"/>
                  </a:lnTo>
                  <a:lnTo>
                    <a:pt x="27165" y="163461"/>
                  </a:lnTo>
                  <a:lnTo>
                    <a:pt x="27089" y="163271"/>
                  </a:lnTo>
                  <a:lnTo>
                    <a:pt x="18973" y="138760"/>
                  </a:lnTo>
                  <a:lnTo>
                    <a:pt x="16192" y="113030"/>
                  </a:lnTo>
                  <a:lnTo>
                    <a:pt x="18973" y="87312"/>
                  </a:lnTo>
                  <a:lnTo>
                    <a:pt x="27127" y="62623"/>
                  </a:lnTo>
                  <a:lnTo>
                    <a:pt x="40462" y="39471"/>
                  </a:lnTo>
                  <a:lnTo>
                    <a:pt x="58712" y="18351"/>
                  </a:lnTo>
                  <a:lnTo>
                    <a:pt x="62357" y="14973"/>
                  </a:lnTo>
                  <a:lnTo>
                    <a:pt x="62750" y="8686"/>
                  </a:lnTo>
                  <a:close/>
                </a:path>
                <a:path w="2043429" h="450850">
                  <a:moveTo>
                    <a:pt x="120256" y="172453"/>
                  </a:moveTo>
                  <a:lnTo>
                    <a:pt x="119849" y="166649"/>
                  </a:lnTo>
                  <a:lnTo>
                    <a:pt x="116205" y="163271"/>
                  </a:lnTo>
                  <a:lnTo>
                    <a:pt x="106286" y="152095"/>
                  </a:lnTo>
                  <a:lnTo>
                    <a:pt x="99047" y="139788"/>
                  </a:lnTo>
                  <a:lnTo>
                    <a:pt x="94627" y="126657"/>
                  </a:lnTo>
                  <a:lnTo>
                    <a:pt x="93129" y="113030"/>
                  </a:lnTo>
                  <a:lnTo>
                    <a:pt x="94627" y="99415"/>
                  </a:lnTo>
                  <a:lnTo>
                    <a:pt x="98996" y="86296"/>
                  </a:lnTo>
                  <a:lnTo>
                    <a:pt x="106108" y="73977"/>
                  </a:lnTo>
                  <a:lnTo>
                    <a:pt x="115798" y="62788"/>
                  </a:lnTo>
                  <a:lnTo>
                    <a:pt x="119443" y="59410"/>
                  </a:lnTo>
                  <a:lnTo>
                    <a:pt x="119849" y="53136"/>
                  </a:lnTo>
                  <a:lnTo>
                    <a:pt x="117017" y="49263"/>
                  </a:lnTo>
                  <a:lnTo>
                    <a:pt x="114185" y="44919"/>
                  </a:lnTo>
                  <a:lnTo>
                    <a:pt x="108915" y="44437"/>
                  </a:lnTo>
                  <a:lnTo>
                    <a:pt x="84315" y="77711"/>
                  </a:lnTo>
                  <a:lnTo>
                    <a:pt x="76923" y="113030"/>
                  </a:lnTo>
                  <a:lnTo>
                    <a:pt x="78803" y="130898"/>
                  </a:lnTo>
                  <a:lnTo>
                    <a:pt x="105676" y="178244"/>
                  </a:lnTo>
                  <a:lnTo>
                    <a:pt x="108915" y="180174"/>
                  </a:lnTo>
                  <a:lnTo>
                    <a:pt x="113372" y="180174"/>
                  </a:lnTo>
                  <a:lnTo>
                    <a:pt x="115798" y="178727"/>
                  </a:lnTo>
                  <a:lnTo>
                    <a:pt x="117424" y="176796"/>
                  </a:lnTo>
                  <a:lnTo>
                    <a:pt x="120256" y="172453"/>
                  </a:lnTo>
                  <a:close/>
                </a:path>
                <a:path w="2043429" h="450850">
                  <a:moveTo>
                    <a:pt x="295986" y="112547"/>
                  </a:moveTo>
                  <a:lnTo>
                    <a:pt x="279590" y="61201"/>
                  </a:lnTo>
                  <a:lnTo>
                    <a:pt x="263588" y="43472"/>
                  </a:lnTo>
                  <a:lnTo>
                    <a:pt x="258737" y="43954"/>
                  </a:lnTo>
                  <a:lnTo>
                    <a:pt x="253060" y="52654"/>
                  </a:lnTo>
                  <a:lnTo>
                    <a:pt x="253466" y="58445"/>
                  </a:lnTo>
                  <a:lnTo>
                    <a:pt x="257162" y="61887"/>
                  </a:lnTo>
                  <a:lnTo>
                    <a:pt x="266573" y="73367"/>
                  </a:lnTo>
                  <a:lnTo>
                    <a:pt x="273570" y="85979"/>
                  </a:lnTo>
                  <a:lnTo>
                    <a:pt x="277901" y="99326"/>
                  </a:lnTo>
                  <a:lnTo>
                    <a:pt x="279387" y="113030"/>
                  </a:lnTo>
                  <a:lnTo>
                    <a:pt x="277901" y="126657"/>
                  </a:lnTo>
                  <a:lnTo>
                    <a:pt x="273519" y="139788"/>
                  </a:lnTo>
                  <a:lnTo>
                    <a:pt x="266407" y="152095"/>
                  </a:lnTo>
                  <a:lnTo>
                    <a:pt x="256705" y="163271"/>
                  </a:lnTo>
                  <a:lnTo>
                    <a:pt x="253060" y="166649"/>
                  </a:lnTo>
                  <a:lnTo>
                    <a:pt x="252653" y="172935"/>
                  </a:lnTo>
                  <a:lnTo>
                    <a:pt x="255498" y="176796"/>
                  </a:lnTo>
                  <a:lnTo>
                    <a:pt x="257111" y="179209"/>
                  </a:lnTo>
                  <a:lnTo>
                    <a:pt x="259537" y="180174"/>
                  </a:lnTo>
                  <a:lnTo>
                    <a:pt x="263588" y="180174"/>
                  </a:lnTo>
                  <a:lnTo>
                    <a:pt x="265620" y="179692"/>
                  </a:lnTo>
                  <a:lnTo>
                    <a:pt x="267233" y="178244"/>
                  </a:lnTo>
                  <a:lnTo>
                    <a:pt x="279590" y="163906"/>
                  </a:lnTo>
                  <a:lnTo>
                    <a:pt x="288594" y="147942"/>
                  </a:lnTo>
                  <a:lnTo>
                    <a:pt x="294119" y="130695"/>
                  </a:lnTo>
                  <a:lnTo>
                    <a:pt x="295986" y="112547"/>
                  </a:lnTo>
                  <a:close/>
                </a:path>
                <a:path w="2043429" h="450850">
                  <a:moveTo>
                    <a:pt x="312991" y="433298"/>
                  </a:moveTo>
                  <a:lnTo>
                    <a:pt x="310959" y="428472"/>
                  </a:lnTo>
                  <a:lnTo>
                    <a:pt x="288582" y="369544"/>
                  </a:lnTo>
                  <a:lnTo>
                    <a:pt x="281254" y="350215"/>
                  </a:lnTo>
                  <a:lnTo>
                    <a:pt x="263994" y="304774"/>
                  </a:lnTo>
                  <a:lnTo>
                    <a:pt x="263994" y="350215"/>
                  </a:lnTo>
                  <a:lnTo>
                    <a:pt x="108915" y="350215"/>
                  </a:lnTo>
                  <a:lnTo>
                    <a:pt x="138480" y="272923"/>
                  </a:lnTo>
                  <a:lnTo>
                    <a:pt x="234442" y="272923"/>
                  </a:lnTo>
                  <a:lnTo>
                    <a:pt x="263994" y="350215"/>
                  </a:lnTo>
                  <a:lnTo>
                    <a:pt x="263994" y="304774"/>
                  </a:lnTo>
                  <a:lnTo>
                    <a:pt x="251904" y="272923"/>
                  </a:lnTo>
                  <a:lnTo>
                    <a:pt x="244563" y="253606"/>
                  </a:lnTo>
                  <a:lnTo>
                    <a:pt x="226745" y="206679"/>
                  </a:lnTo>
                  <a:lnTo>
                    <a:pt x="226745" y="253606"/>
                  </a:lnTo>
                  <a:lnTo>
                    <a:pt x="145757" y="253606"/>
                  </a:lnTo>
                  <a:lnTo>
                    <a:pt x="186258" y="147332"/>
                  </a:lnTo>
                  <a:lnTo>
                    <a:pt x="226745" y="253606"/>
                  </a:lnTo>
                  <a:lnTo>
                    <a:pt x="226745" y="206679"/>
                  </a:lnTo>
                  <a:lnTo>
                    <a:pt x="204216" y="147332"/>
                  </a:lnTo>
                  <a:lnTo>
                    <a:pt x="201637" y="140563"/>
                  </a:lnTo>
                  <a:lnTo>
                    <a:pt x="206908" y="135255"/>
                  </a:lnTo>
                  <a:lnTo>
                    <a:pt x="210553" y="127038"/>
                  </a:lnTo>
                  <a:lnTo>
                    <a:pt x="210553" y="118351"/>
                  </a:lnTo>
                  <a:lnTo>
                    <a:pt x="208635" y="107099"/>
                  </a:lnTo>
                  <a:lnTo>
                    <a:pt x="203415" y="97878"/>
                  </a:lnTo>
                  <a:lnTo>
                    <a:pt x="195694" y="91655"/>
                  </a:lnTo>
                  <a:lnTo>
                    <a:pt x="186258" y="89369"/>
                  </a:lnTo>
                  <a:lnTo>
                    <a:pt x="176822" y="91655"/>
                  </a:lnTo>
                  <a:lnTo>
                    <a:pt x="169100" y="97878"/>
                  </a:lnTo>
                  <a:lnTo>
                    <a:pt x="163880" y="107099"/>
                  </a:lnTo>
                  <a:lnTo>
                    <a:pt x="161963" y="118351"/>
                  </a:lnTo>
                  <a:lnTo>
                    <a:pt x="161963" y="127520"/>
                  </a:lnTo>
                  <a:lnTo>
                    <a:pt x="165201" y="135255"/>
                  </a:lnTo>
                  <a:lnTo>
                    <a:pt x="170865" y="140563"/>
                  </a:lnTo>
                  <a:lnTo>
                    <a:pt x="61544" y="428472"/>
                  </a:lnTo>
                  <a:lnTo>
                    <a:pt x="59512" y="433298"/>
                  </a:lnTo>
                  <a:lnTo>
                    <a:pt x="61544" y="439102"/>
                  </a:lnTo>
                  <a:lnTo>
                    <a:pt x="65595" y="441032"/>
                  </a:lnTo>
                  <a:lnTo>
                    <a:pt x="66802" y="441515"/>
                  </a:lnTo>
                  <a:lnTo>
                    <a:pt x="67614" y="441998"/>
                  </a:lnTo>
                  <a:lnTo>
                    <a:pt x="72072" y="441998"/>
                  </a:lnTo>
                  <a:lnTo>
                    <a:pt x="74904" y="440067"/>
                  </a:lnTo>
                  <a:lnTo>
                    <a:pt x="76123" y="436194"/>
                  </a:lnTo>
                  <a:lnTo>
                    <a:pt x="101625" y="369544"/>
                  </a:lnTo>
                  <a:lnTo>
                    <a:pt x="270878" y="369544"/>
                  </a:lnTo>
                  <a:lnTo>
                    <a:pt x="296392" y="436194"/>
                  </a:lnTo>
                  <a:lnTo>
                    <a:pt x="298411" y="441032"/>
                  </a:lnTo>
                  <a:lnTo>
                    <a:pt x="302869" y="443445"/>
                  </a:lnTo>
                  <a:lnTo>
                    <a:pt x="310959" y="438619"/>
                  </a:lnTo>
                  <a:lnTo>
                    <a:pt x="312991" y="433298"/>
                  </a:lnTo>
                  <a:close/>
                </a:path>
                <a:path w="2043429" h="450850">
                  <a:moveTo>
                    <a:pt x="372922" y="113030"/>
                  </a:moveTo>
                  <a:lnTo>
                    <a:pt x="360172" y="54229"/>
                  </a:lnTo>
                  <a:lnTo>
                    <a:pt x="324332" y="3378"/>
                  </a:lnTo>
                  <a:lnTo>
                    <a:pt x="320687" y="0"/>
                  </a:lnTo>
                  <a:lnTo>
                    <a:pt x="315823" y="482"/>
                  </a:lnTo>
                  <a:lnTo>
                    <a:pt x="310159" y="9182"/>
                  </a:lnTo>
                  <a:lnTo>
                    <a:pt x="310565" y="14973"/>
                  </a:lnTo>
                  <a:lnTo>
                    <a:pt x="314210" y="18351"/>
                  </a:lnTo>
                  <a:lnTo>
                    <a:pt x="332232" y="39268"/>
                  </a:lnTo>
                  <a:lnTo>
                    <a:pt x="345440" y="62433"/>
                  </a:lnTo>
                  <a:lnTo>
                    <a:pt x="353555" y="87236"/>
                  </a:lnTo>
                  <a:lnTo>
                    <a:pt x="356311" y="113030"/>
                  </a:lnTo>
                  <a:lnTo>
                    <a:pt x="353542" y="138772"/>
                  </a:lnTo>
                  <a:lnTo>
                    <a:pt x="345389" y="163461"/>
                  </a:lnTo>
                  <a:lnTo>
                    <a:pt x="332066" y="186601"/>
                  </a:lnTo>
                  <a:lnTo>
                    <a:pt x="313804" y="207708"/>
                  </a:lnTo>
                  <a:lnTo>
                    <a:pt x="310159" y="211099"/>
                  </a:lnTo>
                  <a:lnTo>
                    <a:pt x="309753" y="217373"/>
                  </a:lnTo>
                  <a:lnTo>
                    <a:pt x="312585" y="221234"/>
                  </a:lnTo>
                  <a:lnTo>
                    <a:pt x="314210" y="223659"/>
                  </a:lnTo>
                  <a:lnTo>
                    <a:pt x="316636" y="224624"/>
                  </a:lnTo>
                  <a:lnTo>
                    <a:pt x="320687" y="224624"/>
                  </a:lnTo>
                  <a:lnTo>
                    <a:pt x="322707" y="224142"/>
                  </a:lnTo>
                  <a:lnTo>
                    <a:pt x="324332" y="222681"/>
                  </a:lnTo>
                  <a:lnTo>
                    <a:pt x="345084" y="198628"/>
                  </a:lnTo>
                  <a:lnTo>
                    <a:pt x="360324" y="171843"/>
                  </a:lnTo>
                  <a:lnTo>
                    <a:pt x="369722" y="143078"/>
                  </a:lnTo>
                  <a:lnTo>
                    <a:pt x="372922" y="113030"/>
                  </a:lnTo>
                  <a:close/>
                </a:path>
                <a:path w="2043429" h="450850">
                  <a:moveTo>
                    <a:pt x="2043188" y="137236"/>
                  </a:moveTo>
                  <a:lnTo>
                    <a:pt x="2040166" y="128778"/>
                  </a:lnTo>
                  <a:lnTo>
                    <a:pt x="2039721" y="128676"/>
                  </a:lnTo>
                  <a:lnTo>
                    <a:pt x="2039327" y="128587"/>
                  </a:lnTo>
                  <a:lnTo>
                    <a:pt x="2039061" y="128778"/>
                  </a:lnTo>
                  <a:lnTo>
                    <a:pt x="2038629" y="128536"/>
                  </a:lnTo>
                  <a:lnTo>
                    <a:pt x="2034159" y="128536"/>
                  </a:lnTo>
                  <a:lnTo>
                    <a:pt x="2034159" y="144005"/>
                  </a:lnTo>
                  <a:lnTo>
                    <a:pt x="2034159" y="386803"/>
                  </a:lnTo>
                  <a:lnTo>
                    <a:pt x="1985632" y="435305"/>
                  </a:lnTo>
                  <a:lnTo>
                    <a:pt x="1985632" y="192722"/>
                  </a:lnTo>
                  <a:lnTo>
                    <a:pt x="1991995" y="186334"/>
                  </a:lnTo>
                  <a:lnTo>
                    <a:pt x="2034159" y="144005"/>
                  </a:lnTo>
                  <a:lnTo>
                    <a:pt x="2034159" y="128536"/>
                  </a:lnTo>
                  <a:lnTo>
                    <a:pt x="2027809" y="128536"/>
                  </a:lnTo>
                  <a:lnTo>
                    <a:pt x="2027809" y="137566"/>
                  </a:lnTo>
                  <a:lnTo>
                    <a:pt x="1979244" y="186334"/>
                  </a:lnTo>
                  <a:lnTo>
                    <a:pt x="1673872" y="186334"/>
                  </a:lnTo>
                  <a:lnTo>
                    <a:pt x="1723009" y="137236"/>
                  </a:lnTo>
                  <a:lnTo>
                    <a:pt x="2027809" y="137566"/>
                  </a:lnTo>
                  <a:lnTo>
                    <a:pt x="2027809" y="128536"/>
                  </a:lnTo>
                  <a:lnTo>
                    <a:pt x="1719935" y="128168"/>
                  </a:lnTo>
                  <a:lnTo>
                    <a:pt x="1718779" y="128651"/>
                  </a:lnTo>
                  <a:lnTo>
                    <a:pt x="1717941" y="129527"/>
                  </a:lnTo>
                  <a:lnTo>
                    <a:pt x="1658480" y="188976"/>
                  </a:lnTo>
                  <a:lnTo>
                    <a:pt x="1658099" y="190893"/>
                  </a:lnTo>
                  <a:lnTo>
                    <a:pt x="1659483" y="194284"/>
                  </a:lnTo>
                  <a:lnTo>
                    <a:pt x="1661134" y="195389"/>
                  </a:lnTo>
                  <a:lnTo>
                    <a:pt x="1976602" y="195389"/>
                  </a:lnTo>
                  <a:lnTo>
                    <a:pt x="1976602" y="448056"/>
                  </a:lnTo>
                  <a:lnTo>
                    <a:pt x="1977707" y="449694"/>
                  </a:lnTo>
                  <a:lnTo>
                    <a:pt x="1979955" y="450634"/>
                  </a:lnTo>
                  <a:lnTo>
                    <a:pt x="1980539" y="450748"/>
                  </a:lnTo>
                  <a:lnTo>
                    <a:pt x="1982292" y="450748"/>
                  </a:lnTo>
                  <a:lnTo>
                    <a:pt x="1983447" y="450265"/>
                  </a:lnTo>
                  <a:lnTo>
                    <a:pt x="1998408" y="435305"/>
                  </a:lnTo>
                  <a:lnTo>
                    <a:pt x="2042706" y="390994"/>
                  </a:lnTo>
                  <a:lnTo>
                    <a:pt x="2043188" y="389851"/>
                  </a:lnTo>
                  <a:lnTo>
                    <a:pt x="2043188" y="144005"/>
                  </a:lnTo>
                  <a:lnTo>
                    <a:pt x="2043188" y="137236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329256" y="5846114"/>
              <a:ext cx="181610" cy="22860"/>
            </a:xfrm>
            <a:custGeom>
              <a:avLst/>
              <a:gdLst/>
              <a:ahLst/>
              <a:cxnLst/>
              <a:rect l="l" t="t" r="r" b="b"/>
              <a:pathLst>
                <a:path w="181610" h="22860">
                  <a:moveTo>
                    <a:pt x="19456" y="22415"/>
                  </a:moveTo>
                  <a:lnTo>
                    <a:pt x="16154" y="13462"/>
                  </a:lnTo>
                  <a:lnTo>
                    <a:pt x="15671" y="12115"/>
                  </a:lnTo>
                  <a:lnTo>
                    <a:pt x="17106" y="10668"/>
                  </a:lnTo>
                  <a:lnTo>
                    <a:pt x="17589" y="9334"/>
                  </a:lnTo>
                  <a:lnTo>
                    <a:pt x="17589" y="9042"/>
                  </a:lnTo>
                  <a:lnTo>
                    <a:pt x="17589" y="4419"/>
                  </a:lnTo>
                  <a:lnTo>
                    <a:pt x="17589" y="2400"/>
                  </a:lnTo>
                  <a:lnTo>
                    <a:pt x="15024" y="0"/>
                  </a:lnTo>
                  <a:lnTo>
                    <a:pt x="13182" y="0"/>
                  </a:lnTo>
                  <a:lnTo>
                    <a:pt x="13182" y="4864"/>
                  </a:lnTo>
                  <a:lnTo>
                    <a:pt x="13106" y="8458"/>
                  </a:lnTo>
                  <a:lnTo>
                    <a:pt x="12649" y="8915"/>
                  </a:lnTo>
                  <a:lnTo>
                    <a:pt x="12357" y="9042"/>
                  </a:lnTo>
                  <a:lnTo>
                    <a:pt x="4432" y="9042"/>
                  </a:lnTo>
                  <a:lnTo>
                    <a:pt x="4432" y="4419"/>
                  </a:lnTo>
                  <a:lnTo>
                    <a:pt x="12623" y="4419"/>
                  </a:lnTo>
                  <a:lnTo>
                    <a:pt x="13182" y="4864"/>
                  </a:lnTo>
                  <a:lnTo>
                    <a:pt x="13182" y="0"/>
                  </a:lnTo>
                  <a:lnTo>
                    <a:pt x="0" y="0"/>
                  </a:lnTo>
                  <a:lnTo>
                    <a:pt x="0" y="22415"/>
                  </a:lnTo>
                  <a:lnTo>
                    <a:pt x="4432" y="22415"/>
                  </a:lnTo>
                  <a:lnTo>
                    <a:pt x="4432" y="13462"/>
                  </a:lnTo>
                  <a:lnTo>
                    <a:pt x="11696" y="13462"/>
                  </a:lnTo>
                  <a:lnTo>
                    <a:pt x="14973" y="22415"/>
                  </a:lnTo>
                  <a:lnTo>
                    <a:pt x="19456" y="22415"/>
                  </a:lnTo>
                  <a:close/>
                </a:path>
                <a:path w="181610" h="22860">
                  <a:moveTo>
                    <a:pt x="38277" y="0"/>
                  </a:moveTo>
                  <a:lnTo>
                    <a:pt x="21564" y="0"/>
                  </a:lnTo>
                  <a:lnTo>
                    <a:pt x="21564" y="4419"/>
                  </a:lnTo>
                  <a:lnTo>
                    <a:pt x="38277" y="4419"/>
                  </a:lnTo>
                  <a:lnTo>
                    <a:pt x="38277" y="0"/>
                  </a:lnTo>
                  <a:close/>
                </a:path>
                <a:path w="181610" h="22860">
                  <a:moveTo>
                    <a:pt x="38315" y="9055"/>
                  </a:moveTo>
                  <a:lnTo>
                    <a:pt x="21615" y="9055"/>
                  </a:lnTo>
                  <a:lnTo>
                    <a:pt x="21615" y="19888"/>
                  </a:lnTo>
                  <a:lnTo>
                    <a:pt x="24142" y="22415"/>
                  </a:lnTo>
                  <a:lnTo>
                    <a:pt x="38315" y="22415"/>
                  </a:lnTo>
                  <a:lnTo>
                    <a:pt x="38315" y="17995"/>
                  </a:lnTo>
                  <a:lnTo>
                    <a:pt x="26593" y="17995"/>
                  </a:lnTo>
                  <a:lnTo>
                    <a:pt x="26035" y="17424"/>
                  </a:lnTo>
                  <a:lnTo>
                    <a:pt x="26035" y="16738"/>
                  </a:lnTo>
                  <a:lnTo>
                    <a:pt x="26035" y="13474"/>
                  </a:lnTo>
                  <a:lnTo>
                    <a:pt x="38315" y="13474"/>
                  </a:lnTo>
                  <a:lnTo>
                    <a:pt x="38315" y="9055"/>
                  </a:lnTo>
                  <a:close/>
                </a:path>
                <a:path w="181610" h="22860">
                  <a:moveTo>
                    <a:pt x="81610" y="0"/>
                  </a:moveTo>
                  <a:lnTo>
                    <a:pt x="62687" y="0"/>
                  </a:lnTo>
                  <a:lnTo>
                    <a:pt x="62687" y="4419"/>
                  </a:lnTo>
                  <a:lnTo>
                    <a:pt x="70104" y="4419"/>
                  </a:lnTo>
                  <a:lnTo>
                    <a:pt x="70104" y="22428"/>
                  </a:lnTo>
                  <a:lnTo>
                    <a:pt x="74536" y="22428"/>
                  </a:lnTo>
                  <a:lnTo>
                    <a:pt x="74536" y="4419"/>
                  </a:lnTo>
                  <a:lnTo>
                    <a:pt x="81610" y="4419"/>
                  </a:lnTo>
                  <a:lnTo>
                    <a:pt x="81610" y="0"/>
                  </a:lnTo>
                  <a:close/>
                </a:path>
                <a:path w="181610" h="22860">
                  <a:moveTo>
                    <a:pt x="181571" y="0"/>
                  </a:moveTo>
                  <a:lnTo>
                    <a:pt x="164858" y="0"/>
                  </a:lnTo>
                  <a:lnTo>
                    <a:pt x="164858" y="4419"/>
                  </a:lnTo>
                  <a:lnTo>
                    <a:pt x="181571" y="4419"/>
                  </a:lnTo>
                  <a:lnTo>
                    <a:pt x="181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310667" y="5855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14604" y="0"/>
                  </a:moveTo>
                  <a:lnTo>
                    <a:pt x="5867" y="0"/>
                  </a:lnTo>
                  <a:lnTo>
                    <a:pt x="5359" y="0"/>
                  </a:lnTo>
                  <a:lnTo>
                    <a:pt x="4876" y="203"/>
                  </a:lnTo>
                  <a:lnTo>
                    <a:pt x="0" y="5080"/>
                  </a:lnTo>
                  <a:lnTo>
                    <a:pt x="9524" y="5080"/>
                  </a:lnTo>
                  <a:lnTo>
                    <a:pt x="9524" y="14604"/>
                  </a:lnTo>
                  <a:lnTo>
                    <a:pt x="14401" y="9766"/>
                  </a:lnTo>
                  <a:lnTo>
                    <a:pt x="14604" y="9271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50B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303437" y="5846114"/>
              <a:ext cx="2630805" cy="25400"/>
            </a:xfrm>
            <a:custGeom>
              <a:avLst/>
              <a:gdLst/>
              <a:ahLst/>
              <a:cxnLst/>
              <a:rect l="l" t="t" r="r" b="b"/>
              <a:pathLst>
                <a:path w="2630804" h="25400">
                  <a:moveTo>
                    <a:pt x="21831" y="2781"/>
                  </a:moveTo>
                  <a:lnTo>
                    <a:pt x="19062" y="0"/>
                  </a:lnTo>
                  <a:lnTo>
                    <a:pt x="2946" y="0"/>
                  </a:lnTo>
                  <a:lnTo>
                    <a:pt x="0" y="2946"/>
                  </a:lnTo>
                  <a:lnTo>
                    <a:pt x="0" y="19469"/>
                  </a:lnTo>
                  <a:lnTo>
                    <a:pt x="2946" y="22415"/>
                  </a:lnTo>
                  <a:lnTo>
                    <a:pt x="14617" y="22415"/>
                  </a:lnTo>
                  <a:lnTo>
                    <a:pt x="14617" y="17995"/>
                  </a:lnTo>
                  <a:lnTo>
                    <a:pt x="5397" y="17995"/>
                  </a:lnTo>
                  <a:lnTo>
                    <a:pt x="4419" y="17030"/>
                  </a:lnTo>
                  <a:lnTo>
                    <a:pt x="4419" y="5397"/>
                  </a:lnTo>
                  <a:lnTo>
                    <a:pt x="5397" y="4432"/>
                  </a:lnTo>
                  <a:lnTo>
                    <a:pt x="16611" y="4432"/>
                  </a:lnTo>
                  <a:lnTo>
                    <a:pt x="17411" y="5219"/>
                  </a:lnTo>
                  <a:lnTo>
                    <a:pt x="17411" y="6197"/>
                  </a:lnTo>
                  <a:lnTo>
                    <a:pt x="21831" y="6197"/>
                  </a:lnTo>
                  <a:lnTo>
                    <a:pt x="21831" y="4432"/>
                  </a:lnTo>
                  <a:lnTo>
                    <a:pt x="21831" y="2781"/>
                  </a:lnTo>
                  <a:close/>
                </a:path>
                <a:path w="2630804" h="25400">
                  <a:moveTo>
                    <a:pt x="89763" y="22428"/>
                  </a:moveTo>
                  <a:lnTo>
                    <a:pt x="87985" y="17894"/>
                  </a:lnTo>
                  <a:lnTo>
                    <a:pt x="86258" y="13474"/>
                  </a:lnTo>
                  <a:lnTo>
                    <a:pt x="82702" y="4419"/>
                  </a:lnTo>
                  <a:lnTo>
                    <a:pt x="81432" y="1181"/>
                  </a:lnTo>
                  <a:lnTo>
                    <a:pt x="81432" y="13474"/>
                  </a:lnTo>
                  <a:lnTo>
                    <a:pt x="73825" y="13474"/>
                  </a:lnTo>
                  <a:lnTo>
                    <a:pt x="76974" y="4419"/>
                  </a:lnTo>
                  <a:lnTo>
                    <a:pt x="77952" y="4419"/>
                  </a:lnTo>
                  <a:lnTo>
                    <a:pt x="81432" y="13474"/>
                  </a:lnTo>
                  <a:lnTo>
                    <a:pt x="81432" y="1181"/>
                  </a:lnTo>
                  <a:lnTo>
                    <a:pt x="81254" y="723"/>
                  </a:lnTo>
                  <a:lnTo>
                    <a:pt x="80200" y="12"/>
                  </a:lnTo>
                  <a:lnTo>
                    <a:pt x="74625" y="12"/>
                  </a:lnTo>
                  <a:lnTo>
                    <a:pt x="73545" y="774"/>
                  </a:lnTo>
                  <a:lnTo>
                    <a:pt x="65887" y="22428"/>
                  </a:lnTo>
                  <a:lnTo>
                    <a:pt x="70612" y="22428"/>
                  </a:lnTo>
                  <a:lnTo>
                    <a:pt x="72212" y="17894"/>
                  </a:lnTo>
                  <a:lnTo>
                    <a:pt x="83223" y="17894"/>
                  </a:lnTo>
                  <a:lnTo>
                    <a:pt x="84988" y="22428"/>
                  </a:lnTo>
                  <a:lnTo>
                    <a:pt x="89763" y="22428"/>
                  </a:lnTo>
                  <a:close/>
                </a:path>
                <a:path w="2630804" h="25400">
                  <a:moveTo>
                    <a:pt x="135483" y="2425"/>
                  </a:moveTo>
                  <a:lnTo>
                    <a:pt x="132918" y="0"/>
                  </a:lnTo>
                  <a:lnTo>
                    <a:pt x="131038" y="0"/>
                  </a:lnTo>
                  <a:lnTo>
                    <a:pt x="131038" y="4902"/>
                  </a:lnTo>
                  <a:lnTo>
                    <a:pt x="130987" y="8458"/>
                  </a:lnTo>
                  <a:lnTo>
                    <a:pt x="130530" y="8915"/>
                  </a:lnTo>
                  <a:lnTo>
                    <a:pt x="130225" y="9042"/>
                  </a:lnTo>
                  <a:lnTo>
                    <a:pt x="121513" y="9042"/>
                  </a:lnTo>
                  <a:lnTo>
                    <a:pt x="121513" y="4419"/>
                  </a:lnTo>
                  <a:lnTo>
                    <a:pt x="130505" y="4419"/>
                  </a:lnTo>
                  <a:lnTo>
                    <a:pt x="131038" y="4902"/>
                  </a:lnTo>
                  <a:lnTo>
                    <a:pt x="131038" y="0"/>
                  </a:lnTo>
                  <a:lnTo>
                    <a:pt x="117081" y="0"/>
                  </a:lnTo>
                  <a:lnTo>
                    <a:pt x="117081" y="22415"/>
                  </a:lnTo>
                  <a:lnTo>
                    <a:pt x="121513" y="22415"/>
                  </a:lnTo>
                  <a:lnTo>
                    <a:pt x="121513" y="13474"/>
                  </a:lnTo>
                  <a:lnTo>
                    <a:pt x="131432" y="13474"/>
                  </a:lnTo>
                  <a:lnTo>
                    <a:pt x="132867" y="12890"/>
                  </a:lnTo>
                  <a:lnTo>
                    <a:pt x="134988" y="10693"/>
                  </a:lnTo>
                  <a:lnTo>
                    <a:pt x="135483" y="9347"/>
                  </a:lnTo>
                  <a:lnTo>
                    <a:pt x="135483" y="9042"/>
                  </a:lnTo>
                  <a:lnTo>
                    <a:pt x="135483" y="4419"/>
                  </a:lnTo>
                  <a:lnTo>
                    <a:pt x="135483" y="2425"/>
                  </a:lnTo>
                  <a:close/>
                </a:path>
                <a:path w="2630804" h="25400">
                  <a:moveTo>
                    <a:pt x="159689" y="2946"/>
                  </a:moveTo>
                  <a:lnTo>
                    <a:pt x="156743" y="0"/>
                  </a:lnTo>
                  <a:lnTo>
                    <a:pt x="155270" y="0"/>
                  </a:lnTo>
                  <a:lnTo>
                    <a:pt x="155270" y="5384"/>
                  </a:lnTo>
                  <a:lnTo>
                    <a:pt x="155270" y="17018"/>
                  </a:lnTo>
                  <a:lnTo>
                    <a:pt x="154305" y="17995"/>
                  </a:lnTo>
                  <a:lnTo>
                    <a:pt x="143256" y="17995"/>
                  </a:lnTo>
                  <a:lnTo>
                    <a:pt x="142290" y="17018"/>
                  </a:lnTo>
                  <a:lnTo>
                    <a:pt x="142290" y="5384"/>
                  </a:lnTo>
                  <a:lnTo>
                    <a:pt x="143256" y="4419"/>
                  </a:lnTo>
                  <a:lnTo>
                    <a:pt x="154305" y="4419"/>
                  </a:lnTo>
                  <a:lnTo>
                    <a:pt x="155270" y="5384"/>
                  </a:lnTo>
                  <a:lnTo>
                    <a:pt x="155270" y="0"/>
                  </a:lnTo>
                  <a:lnTo>
                    <a:pt x="140804" y="0"/>
                  </a:lnTo>
                  <a:lnTo>
                    <a:pt x="137858" y="2946"/>
                  </a:lnTo>
                  <a:lnTo>
                    <a:pt x="137858" y="19469"/>
                  </a:lnTo>
                  <a:lnTo>
                    <a:pt x="140804" y="22415"/>
                  </a:lnTo>
                  <a:lnTo>
                    <a:pt x="156743" y="22415"/>
                  </a:lnTo>
                  <a:lnTo>
                    <a:pt x="159689" y="19469"/>
                  </a:lnTo>
                  <a:lnTo>
                    <a:pt x="159689" y="17995"/>
                  </a:lnTo>
                  <a:lnTo>
                    <a:pt x="159689" y="4419"/>
                  </a:lnTo>
                  <a:lnTo>
                    <a:pt x="159689" y="2946"/>
                  </a:lnTo>
                  <a:close/>
                </a:path>
                <a:path w="2630804" h="25400">
                  <a:moveTo>
                    <a:pt x="186702" y="0"/>
                  </a:moveTo>
                  <a:lnTo>
                    <a:pt x="182283" y="0"/>
                  </a:lnTo>
                  <a:lnTo>
                    <a:pt x="182283" y="17437"/>
                  </a:lnTo>
                  <a:lnTo>
                    <a:pt x="181724" y="17995"/>
                  </a:lnTo>
                  <a:lnTo>
                    <a:pt x="177406" y="17995"/>
                  </a:lnTo>
                  <a:lnTo>
                    <a:pt x="177406" y="0"/>
                  </a:lnTo>
                  <a:lnTo>
                    <a:pt x="172974" y="0"/>
                  </a:lnTo>
                  <a:lnTo>
                    <a:pt x="172974" y="17995"/>
                  </a:lnTo>
                  <a:lnTo>
                    <a:pt x="168656" y="17995"/>
                  </a:lnTo>
                  <a:lnTo>
                    <a:pt x="168097" y="17437"/>
                  </a:lnTo>
                  <a:lnTo>
                    <a:pt x="168097" y="0"/>
                  </a:lnTo>
                  <a:lnTo>
                    <a:pt x="163664" y="0"/>
                  </a:lnTo>
                  <a:lnTo>
                    <a:pt x="163664" y="19888"/>
                  </a:lnTo>
                  <a:lnTo>
                    <a:pt x="166204" y="22415"/>
                  </a:lnTo>
                  <a:lnTo>
                    <a:pt x="184175" y="22415"/>
                  </a:lnTo>
                  <a:lnTo>
                    <a:pt x="186702" y="19888"/>
                  </a:lnTo>
                  <a:lnTo>
                    <a:pt x="186702" y="0"/>
                  </a:lnTo>
                  <a:close/>
                </a:path>
                <a:path w="2630804" h="25400">
                  <a:moveTo>
                    <a:pt x="207378" y="9042"/>
                  </a:moveTo>
                  <a:lnTo>
                    <a:pt x="190677" y="9042"/>
                  </a:lnTo>
                  <a:lnTo>
                    <a:pt x="190677" y="19888"/>
                  </a:lnTo>
                  <a:lnTo>
                    <a:pt x="193205" y="22415"/>
                  </a:lnTo>
                  <a:lnTo>
                    <a:pt x="207378" y="22415"/>
                  </a:lnTo>
                  <a:lnTo>
                    <a:pt x="207378" y="17995"/>
                  </a:lnTo>
                  <a:lnTo>
                    <a:pt x="195656" y="17995"/>
                  </a:lnTo>
                  <a:lnTo>
                    <a:pt x="195097" y="17424"/>
                  </a:lnTo>
                  <a:lnTo>
                    <a:pt x="195097" y="16738"/>
                  </a:lnTo>
                  <a:lnTo>
                    <a:pt x="195097" y="13474"/>
                  </a:lnTo>
                  <a:lnTo>
                    <a:pt x="207378" y="13474"/>
                  </a:lnTo>
                  <a:lnTo>
                    <a:pt x="207378" y="9042"/>
                  </a:lnTo>
                  <a:close/>
                </a:path>
                <a:path w="2630804" h="25400">
                  <a:moveTo>
                    <a:pt x="230797" y="22415"/>
                  </a:moveTo>
                  <a:lnTo>
                    <a:pt x="227507" y="13462"/>
                  </a:lnTo>
                  <a:lnTo>
                    <a:pt x="227012" y="12115"/>
                  </a:lnTo>
                  <a:lnTo>
                    <a:pt x="228447" y="10668"/>
                  </a:lnTo>
                  <a:lnTo>
                    <a:pt x="228930" y="9334"/>
                  </a:lnTo>
                  <a:lnTo>
                    <a:pt x="228930" y="9042"/>
                  </a:lnTo>
                  <a:lnTo>
                    <a:pt x="228930" y="4419"/>
                  </a:lnTo>
                  <a:lnTo>
                    <a:pt x="228930" y="2400"/>
                  </a:lnTo>
                  <a:lnTo>
                    <a:pt x="226364" y="0"/>
                  </a:lnTo>
                  <a:lnTo>
                    <a:pt x="224523" y="0"/>
                  </a:lnTo>
                  <a:lnTo>
                    <a:pt x="224523" y="4864"/>
                  </a:lnTo>
                  <a:lnTo>
                    <a:pt x="224447" y="8458"/>
                  </a:lnTo>
                  <a:lnTo>
                    <a:pt x="223989" y="8915"/>
                  </a:lnTo>
                  <a:lnTo>
                    <a:pt x="223697" y="9042"/>
                  </a:lnTo>
                  <a:lnTo>
                    <a:pt x="215773" y="9042"/>
                  </a:lnTo>
                  <a:lnTo>
                    <a:pt x="215773" y="4419"/>
                  </a:lnTo>
                  <a:lnTo>
                    <a:pt x="223964" y="4419"/>
                  </a:lnTo>
                  <a:lnTo>
                    <a:pt x="224523" y="4864"/>
                  </a:lnTo>
                  <a:lnTo>
                    <a:pt x="224523" y="0"/>
                  </a:lnTo>
                  <a:lnTo>
                    <a:pt x="211340" y="0"/>
                  </a:lnTo>
                  <a:lnTo>
                    <a:pt x="211340" y="22415"/>
                  </a:lnTo>
                  <a:lnTo>
                    <a:pt x="215773" y="22415"/>
                  </a:lnTo>
                  <a:lnTo>
                    <a:pt x="215773" y="13462"/>
                  </a:lnTo>
                  <a:lnTo>
                    <a:pt x="223037" y="13462"/>
                  </a:lnTo>
                  <a:lnTo>
                    <a:pt x="226314" y="22415"/>
                  </a:lnTo>
                  <a:lnTo>
                    <a:pt x="230797" y="22415"/>
                  </a:lnTo>
                  <a:close/>
                </a:path>
                <a:path w="2630804" h="25400">
                  <a:moveTo>
                    <a:pt x="2468219" y="25285"/>
                  </a:moveTo>
                  <a:lnTo>
                    <a:pt x="2464930" y="16332"/>
                  </a:lnTo>
                  <a:lnTo>
                    <a:pt x="2464435" y="14986"/>
                  </a:lnTo>
                  <a:lnTo>
                    <a:pt x="2465870" y="13538"/>
                  </a:lnTo>
                  <a:lnTo>
                    <a:pt x="2466352" y="12204"/>
                  </a:lnTo>
                  <a:lnTo>
                    <a:pt x="2466352" y="11912"/>
                  </a:lnTo>
                  <a:lnTo>
                    <a:pt x="2466352" y="7289"/>
                  </a:lnTo>
                  <a:lnTo>
                    <a:pt x="2466352" y="5270"/>
                  </a:lnTo>
                  <a:lnTo>
                    <a:pt x="2463787" y="2870"/>
                  </a:lnTo>
                  <a:lnTo>
                    <a:pt x="2461945" y="2870"/>
                  </a:lnTo>
                  <a:lnTo>
                    <a:pt x="2461945" y="7734"/>
                  </a:lnTo>
                  <a:lnTo>
                    <a:pt x="2461869" y="11328"/>
                  </a:lnTo>
                  <a:lnTo>
                    <a:pt x="2461412" y="11785"/>
                  </a:lnTo>
                  <a:lnTo>
                    <a:pt x="2461107" y="11912"/>
                  </a:lnTo>
                  <a:lnTo>
                    <a:pt x="2453195" y="11912"/>
                  </a:lnTo>
                  <a:lnTo>
                    <a:pt x="2453195" y="7289"/>
                  </a:lnTo>
                  <a:lnTo>
                    <a:pt x="2461387" y="7289"/>
                  </a:lnTo>
                  <a:lnTo>
                    <a:pt x="2461945" y="7734"/>
                  </a:lnTo>
                  <a:lnTo>
                    <a:pt x="2461945" y="2870"/>
                  </a:lnTo>
                  <a:lnTo>
                    <a:pt x="2448763" y="2870"/>
                  </a:lnTo>
                  <a:lnTo>
                    <a:pt x="2448763" y="25285"/>
                  </a:lnTo>
                  <a:lnTo>
                    <a:pt x="2453195" y="25285"/>
                  </a:lnTo>
                  <a:lnTo>
                    <a:pt x="2453195" y="16332"/>
                  </a:lnTo>
                  <a:lnTo>
                    <a:pt x="2460460" y="16332"/>
                  </a:lnTo>
                  <a:lnTo>
                    <a:pt x="2463736" y="25285"/>
                  </a:lnTo>
                  <a:lnTo>
                    <a:pt x="2468219" y="25285"/>
                  </a:lnTo>
                  <a:close/>
                </a:path>
                <a:path w="2630804" h="25400">
                  <a:moveTo>
                    <a:pt x="2487053" y="2870"/>
                  </a:moveTo>
                  <a:lnTo>
                    <a:pt x="2470340" y="2870"/>
                  </a:lnTo>
                  <a:lnTo>
                    <a:pt x="2470340" y="7289"/>
                  </a:lnTo>
                  <a:lnTo>
                    <a:pt x="2487053" y="7289"/>
                  </a:lnTo>
                  <a:lnTo>
                    <a:pt x="2487053" y="2870"/>
                  </a:lnTo>
                  <a:close/>
                </a:path>
                <a:path w="2630804" h="25400">
                  <a:moveTo>
                    <a:pt x="2487079" y="11912"/>
                  </a:moveTo>
                  <a:lnTo>
                    <a:pt x="2470378" y="11912"/>
                  </a:lnTo>
                  <a:lnTo>
                    <a:pt x="2470378" y="22745"/>
                  </a:lnTo>
                  <a:lnTo>
                    <a:pt x="2472906" y="25273"/>
                  </a:lnTo>
                  <a:lnTo>
                    <a:pt x="2487079" y="25273"/>
                  </a:lnTo>
                  <a:lnTo>
                    <a:pt x="2487079" y="20853"/>
                  </a:lnTo>
                  <a:lnTo>
                    <a:pt x="2475357" y="20853"/>
                  </a:lnTo>
                  <a:lnTo>
                    <a:pt x="2474798" y="20281"/>
                  </a:lnTo>
                  <a:lnTo>
                    <a:pt x="2474798" y="19596"/>
                  </a:lnTo>
                  <a:lnTo>
                    <a:pt x="2474798" y="16332"/>
                  </a:lnTo>
                  <a:lnTo>
                    <a:pt x="2487079" y="16332"/>
                  </a:lnTo>
                  <a:lnTo>
                    <a:pt x="2487079" y="11912"/>
                  </a:lnTo>
                  <a:close/>
                </a:path>
                <a:path w="2630804" h="25400">
                  <a:moveTo>
                    <a:pt x="2530373" y="2857"/>
                  </a:moveTo>
                  <a:lnTo>
                    <a:pt x="2511450" y="2857"/>
                  </a:lnTo>
                  <a:lnTo>
                    <a:pt x="2511450" y="7277"/>
                  </a:lnTo>
                  <a:lnTo>
                    <a:pt x="2518867" y="7277"/>
                  </a:lnTo>
                  <a:lnTo>
                    <a:pt x="2518867" y="25285"/>
                  </a:lnTo>
                  <a:lnTo>
                    <a:pt x="2523299" y="25285"/>
                  </a:lnTo>
                  <a:lnTo>
                    <a:pt x="2523299" y="7277"/>
                  </a:lnTo>
                  <a:lnTo>
                    <a:pt x="2530373" y="7277"/>
                  </a:lnTo>
                  <a:lnTo>
                    <a:pt x="2530373" y="2857"/>
                  </a:lnTo>
                  <a:close/>
                </a:path>
                <a:path w="2630804" h="25400">
                  <a:moveTo>
                    <a:pt x="2630335" y="2870"/>
                  </a:moveTo>
                  <a:lnTo>
                    <a:pt x="2613622" y="2870"/>
                  </a:lnTo>
                  <a:lnTo>
                    <a:pt x="2613622" y="7289"/>
                  </a:lnTo>
                  <a:lnTo>
                    <a:pt x="2630335" y="7289"/>
                  </a:lnTo>
                  <a:lnTo>
                    <a:pt x="2630335" y="2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733613" y="5858021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14604" y="0"/>
                  </a:moveTo>
                  <a:lnTo>
                    <a:pt x="5867" y="0"/>
                  </a:lnTo>
                  <a:lnTo>
                    <a:pt x="5359" y="0"/>
                  </a:lnTo>
                  <a:lnTo>
                    <a:pt x="4876" y="203"/>
                  </a:lnTo>
                  <a:lnTo>
                    <a:pt x="0" y="5080"/>
                  </a:lnTo>
                  <a:lnTo>
                    <a:pt x="9524" y="5080"/>
                  </a:lnTo>
                  <a:lnTo>
                    <a:pt x="9524" y="14604"/>
                  </a:lnTo>
                  <a:lnTo>
                    <a:pt x="14401" y="9766"/>
                  </a:lnTo>
                  <a:lnTo>
                    <a:pt x="14604" y="9271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50B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726381" y="5848972"/>
              <a:ext cx="231140" cy="22860"/>
            </a:xfrm>
            <a:custGeom>
              <a:avLst/>
              <a:gdLst/>
              <a:ahLst/>
              <a:cxnLst/>
              <a:rect l="l" t="t" r="r" b="b"/>
              <a:pathLst>
                <a:path w="231139" h="22860">
                  <a:moveTo>
                    <a:pt x="21831" y="2781"/>
                  </a:moveTo>
                  <a:lnTo>
                    <a:pt x="19062" y="0"/>
                  </a:lnTo>
                  <a:lnTo>
                    <a:pt x="2946" y="0"/>
                  </a:lnTo>
                  <a:lnTo>
                    <a:pt x="0" y="2946"/>
                  </a:lnTo>
                  <a:lnTo>
                    <a:pt x="0" y="19469"/>
                  </a:lnTo>
                  <a:lnTo>
                    <a:pt x="2946" y="22415"/>
                  </a:lnTo>
                  <a:lnTo>
                    <a:pt x="14617" y="22415"/>
                  </a:lnTo>
                  <a:lnTo>
                    <a:pt x="14617" y="17995"/>
                  </a:lnTo>
                  <a:lnTo>
                    <a:pt x="5397" y="17995"/>
                  </a:lnTo>
                  <a:lnTo>
                    <a:pt x="4419" y="17030"/>
                  </a:lnTo>
                  <a:lnTo>
                    <a:pt x="4419" y="5397"/>
                  </a:lnTo>
                  <a:lnTo>
                    <a:pt x="5397" y="4432"/>
                  </a:lnTo>
                  <a:lnTo>
                    <a:pt x="16611" y="4432"/>
                  </a:lnTo>
                  <a:lnTo>
                    <a:pt x="17411" y="5219"/>
                  </a:lnTo>
                  <a:lnTo>
                    <a:pt x="17411" y="6197"/>
                  </a:lnTo>
                  <a:lnTo>
                    <a:pt x="21831" y="6197"/>
                  </a:lnTo>
                  <a:lnTo>
                    <a:pt x="21831" y="4432"/>
                  </a:lnTo>
                  <a:lnTo>
                    <a:pt x="21831" y="2781"/>
                  </a:lnTo>
                  <a:close/>
                </a:path>
                <a:path w="231139" h="22860">
                  <a:moveTo>
                    <a:pt x="89776" y="22428"/>
                  </a:moveTo>
                  <a:lnTo>
                    <a:pt x="87998" y="17894"/>
                  </a:lnTo>
                  <a:lnTo>
                    <a:pt x="86271" y="13474"/>
                  </a:lnTo>
                  <a:lnTo>
                    <a:pt x="82715" y="4419"/>
                  </a:lnTo>
                  <a:lnTo>
                    <a:pt x="81432" y="1181"/>
                  </a:lnTo>
                  <a:lnTo>
                    <a:pt x="81432" y="13474"/>
                  </a:lnTo>
                  <a:lnTo>
                    <a:pt x="73825" y="13474"/>
                  </a:lnTo>
                  <a:lnTo>
                    <a:pt x="76974" y="4419"/>
                  </a:lnTo>
                  <a:lnTo>
                    <a:pt x="77952" y="4419"/>
                  </a:lnTo>
                  <a:lnTo>
                    <a:pt x="81432" y="13474"/>
                  </a:lnTo>
                  <a:lnTo>
                    <a:pt x="81432" y="1181"/>
                  </a:lnTo>
                  <a:lnTo>
                    <a:pt x="81254" y="723"/>
                  </a:lnTo>
                  <a:lnTo>
                    <a:pt x="80200" y="12"/>
                  </a:lnTo>
                  <a:lnTo>
                    <a:pt x="74625" y="12"/>
                  </a:lnTo>
                  <a:lnTo>
                    <a:pt x="73545" y="774"/>
                  </a:lnTo>
                  <a:lnTo>
                    <a:pt x="65887" y="22428"/>
                  </a:lnTo>
                  <a:lnTo>
                    <a:pt x="70612" y="22428"/>
                  </a:lnTo>
                  <a:lnTo>
                    <a:pt x="72212" y="17894"/>
                  </a:lnTo>
                  <a:lnTo>
                    <a:pt x="83223" y="17894"/>
                  </a:lnTo>
                  <a:lnTo>
                    <a:pt x="84988" y="22428"/>
                  </a:lnTo>
                  <a:lnTo>
                    <a:pt x="89776" y="22428"/>
                  </a:lnTo>
                  <a:close/>
                </a:path>
                <a:path w="231139" h="22860">
                  <a:moveTo>
                    <a:pt x="135483" y="2438"/>
                  </a:moveTo>
                  <a:lnTo>
                    <a:pt x="132918" y="12"/>
                  </a:lnTo>
                  <a:lnTo>
                    <a:pt x="131038" y="12"/>
                  </a:lnTo>
                  <a:lnTo>
                    <a:pt x="131038" y="4914"/>
                  </a:lnTo>
                  <a:lnTo>
                    <a:pt x="130987" y="8470"/>
                  </a:lnTo>
                  <a:lnTo>
                    <a:pt x="130530" y="8928"/>
                  </a:lnTo>
                  <a:lnTo>
                    <a:pt x="130225" y="9055"/>
                  </a:lnTo>
                  <a:lnTo>
                    <a:pt x="121513" y="9055"/>
                  </a:lnTo>
                  <a:lnTo>
                    <a:pt x="121513" y="4432"/>
                  </a:lnTo>
                  <a:lnTo>
                    <a:pt x="130505" y="4432"/>
                  </a:lnTo>
                  <a:lnTo>
                    <a:pt x="131038" y="4914"/>
                  </a:lnTo>
                  <a:lnTo>
                    <a:pt x="131038" y="12"/>
                  </a:lnTo>
                  <a:lnTo>
                    <a:pt x="117081" y="12"/>
                  </a:lnTo>
                  <a:lnTo>
                    <a:pt x="117081" y="22428"/>
                  </a:lnTo>
                  <a:lnTo>
                    <a:pt x="121513" y="22428"/>
                  </a:lnTo>
                  <a:lnTo>
                    <a:pt x="121513" y="13487"/>
                  </a:lnTo>
                  <a:lnTo>
                    <a:pt x="131432" y="13487"/>
                  </a:lnTo>
                  <a:lnTo>
                    <a:pt x="132867" y="12903"/>
                  </a:lnTo>
                  <a:lnTo>
                    <a:pt x="134988" y="10706"/>
                  </a:lnTo>
                  <a:lnTo>
                    <a:pt x="135483" y="9359"/>
                  </a:lnTo>
                  <a:lnTo>
                    <a:pt x="135483" y="9055"/>
                  </a:lnTo>
                  <a:lnTo>
                    <a:pt x="135483" y="4432"/>
                  </a:lnTo>
                  <a:lnTo>
                    <a:pt x="135483" y="2438"/>
                  </a:lnTo>
                  <a:close/>
                </a:path>
                <a:path w="231139" h="22860">
                  <a:moveTo>
                    <a:pt x="159702" y="2959"/>
                  </a:moveTo>
                  <a:lnTo>
                    <a:pt x="156756" y="12"/>
                  </a:lnTo>
                  <a:lnTo>
                    <a:pt x="155282" y="12"/>
                  </a:lnTo>
                  <a:lnTo>
                    <a:pt x="155282" y="5397"/>
                  </a:lnTo>
                  <a:lnTo>
                    <a:pt x="155282" y="17030"/>
                  </a:lnTo>
                  <a:lnTo>
                    <a:pt x="154317" y="18008"/>
                  </a:lnTo>
                  <a:lnTo>
                    <a:pt x="143268" y="18008"/>
                  </a:lnTo>
                  <a:lnTo>
                    <a:pt x="142303" y="17030"/>
                  </a:lnTo>
                  <a:lnTo>
                    <a:pt x="142303" y="5397"/>
                  </a:lnTo>
                  <a:lnTo>
                    <a:pt x="143268" y="4432"/>
                  </a:lnTo>
                  <a:lnTo>
                    <a:pt x="154317" y="4432"/>
                  </a:lnTo>
                  <a:lnTo>
                    <a:pt x="155282" y="5397"/>
                  </a:lnTo>
                  <a:lnTo>
                    <a:pt x="155282" y="12"/>
                  </a:lnTo>
                  <a:lnTo>
                    <a:pt x="140817" y="12"/>
                  </a:lnTo>
                  <a:lnTo>
                    <a:pt x="137871" y="2959"/>
                  </a:lnTo>
                  <a:lnTo>
                    <a:pt x="137871" y="19481"/>
                  </a:lnTo>
                  <a:lnTo>
                    <a:pt x="140817" y="22428"/>
                  </a:lnTo>
                  <a:lnTo>
                    <a:pt x="156756" y="22428"/>
                  </a:lnTo>
                  <a:lnTo>
                    <a:pt x="159702" y="19481"/>
                  </a:lnTo>
                  <a:lnTo>
                    <a:pt x="159702" y="18008"/>
                  </a:lnTo>
                  <a:lnTo>
                    <a:pt x="159702" y="4432"/>
                  </a:lnTo>
                  <a:lnTo>
                    <a:pt x="159702" y="2959"/>
                  </a:lnTo>
                  <a:close/>
                </a:path>
                <a:path w="231139" h="22860">
                  <a:moveTo>
                    <a:pt x="186702" y="12"/>
                  </a:moveTo>
                  <a:lnTo>
                    <a:pt x="182283" y="12"/>
                  </a:lnTo>
                  <a:lnTo>
                    <a:pt x="182283" y="17449"/>
                  </a:lnTo>
                  <a:lnTo>
                    <a:pt x="181724" y="18008"/>
                  </a:lnTo>
                  <a:lnTo>
                    <a:pt x="177406" y="18008"/>
                  </a:lnTo>
                  <a:lnTo>
                    <a:pt x="177406" y="12"/>
                  </a:lnTo>
                  <a:lnTo>
                    <a:pt x="172974" y="12"/>
                  </a:lnTo>
                  <a:lnTo>
                    <a:pt x="172974" y="18008"/>
                  </a:lnTo>
                  <a:lnTo>
                    <a:pt x="168656" y="18008"/>
                  </a:lnTo>
                  <a:lnTo>
                    <a:pt x="168097" y="17449"/>
                  </a:lnTo>
                  <a:lnTo>
                    <a:pt x="168097" y="12"/>
                  </a:lnTo>
                  <a:lnTo>
                    <a:pt x="163664" y="12"/>
                  </a:lnTo>
                  <a:lnTo>
                    <a:pt x="163664" y="19900"/>
                  </a:lnTo>
                  <a:lnTo>
                    <a:pt x="166204" y="22428"/>
                  </a:lnTo>
                  <a:lnTo>
                    <a:pt x="184175" y="22428"/>
                  </a:lnTo>
                  <a:lnTo>
                    <a:pt x="186702" y="19900"/>
                  </a:lnTo>
                  <a:lnTo>
                    <a:pt x="186702" y="12"/>
                  </a:lnTo>
                  <a:close/>
                </a:path>
                <a:path w="231139" h="22860">
                  <a:moveTo>
                    <a:pt x="207391" y="9055"/>
                  </a:moveTo>
                  <a:lnTo>
                    <a:pt x="190690" y="9055"/>
                  </a:lnTo>
                  <a:lnTo>
                    <a:pt x="190690" y="19900"/>
                  </a:lnTo>
                  <a:lnTo>
                    <a:pt x="193217" y="22428"/>
                  </a:lnTo>
                  <a:lnTo>
                    <a:pt x="207391" y="22428"/>
                  </a:lnTo>
                  <a:lnTo>
                    <a:pt x="207391" y="18008"/>
                  </a:lnTo>
                  <a:lnTo>
                    <a:pt x="195668" y="18008"/>
                  </a:lnTo>
                  <a:lnTo>
                    <a:pt x="195110" y="17437"/>
                  </a:lnTo>
                  <a:lnTo>
                    <a:pt x="195110" y="16751"/>
                  </a:lnTo>
                  <a:lnTo>
                    <a:pt x="195110" y="13487"/>
                  </a:lnTo>
                  <a:lnTo>
                    <a:pt x="207391" y="13487"/>
                  </a:lnTo>
                  <a:lnTo>
                    <a:pt x="207391" y="9055"/>
                  </a:lnTo>
                  <a:close/>
                </a:path>
                <a:path w="231139" h="22860">
                  <a:moveTo>
                    <a:pt x="230797" y="22428"/>
                  </a:moveTo>
                  <a:lnTo>
                    <a:pt x="227507" y="13474"/>
                  </a:lnTo>
                  <a:lnTo>
                    <a:pt x="227012" y="12128"/>
                  </a:lnTo>
                  <a:lnTo>
                    <a:pt x="228447" y="10680"/>
                  </a:lnTo>
                  <a:lnTo>
                    <a:pt x="228930" y="9347"/>
                  </a:lnTo>
                  <a:lnTo>
                    <a:pt x="228930" y="9055"/>
                  </a:lnTo>
                  <a:lnTo>
                    <a:pt x="228930" y="4432"/>
                  </a:lnTo>
                  <a:lnTo>
                    <a:pt x="228930" y="2413"/>
                  </a:lnTo>
                  <a:lnTo>
                    <a:pt x="226364" y="12"/>
                  </a:lnTo>
                  <a:lnTo>
                    <a:pt x="224523" y="12"/>
                  </a:lnTo>
                  <a:lnTo>
                    <a:pt x="224523" y="4876"/>
                  </a:lnTo>
                  <a:lnTo>
                    <a:pt x="224447" y="8470"/>
                  </a:lnTo>
                  <a:lnTo>
                    <a:pt x="223989" y="8928"/>
                  </a:lnTo>
                  <a:lnTo>
                    <a:pt x="223697" y="9055"/>
                  </a:lnTo>
                  <a:lnTo>
                    <a:pt x="215773" y="9055"/>
                  </a:lnTo>
                  <a:lnTo>
                    <a:pt x="215773" y="4432"/>
                  </a:lnTo>
                  <a:lnTo>
                    <a:pt x="223964" y="4432"/>
                  </a:lnTo>
                  <a:lnTo>
                    <a:pt x="224523" y="4876"/>
                  </a:lnTo>
                  <a:lnTo>
                    <a:pt x="224523" y="12"/>
                  </a:lnTo>
                  <a:lnTo>
                    <a:pt x="211340" y="12"/>
                  </a:lnTo>
                  <a:lnTo>
                    <a:pt x="211340" y="22428"/>
                  </a:lnTo>
                  <a:lnTo>
                    <a:pt x="215773" y="22428"/>
                  </a:lnTo>
                  <a:lnTo>
                    <a:pt x="215773" y="13474"/>
                  </a:lnTo>
                  <a:lnTo>
                    <a:pt x="223037" y="13474"/>
                  </a:lnTo>
                  <a:lnTo>
                    <a:pt x="226314" y="22428"/>
                  </a:lnTo>
                  <a:lnTo>
                    <a:pt x="230797" y="224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146945" y="579382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146945" y="576821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12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146945" y="4948783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81942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95CAA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146945" y="493608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70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184988" y="4936086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127" y="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185115" y="4936086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24" y="0"/>
                  </a:lnTo>
                </a:path>
              </a:pathLst>
            </a:custGeom>
            <a:ln w="6350">
              <a:solidFill>
                <a:srgbClr val="295CAA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477442" y="493608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123068" y="5781291"/>
              <a:ext cx="48260" cy="48260"/>
            </a:xfrm>
            <a:custGeom>
              <a:avLst/>
              <a:gdLst/>
              <a:ahLst/>
              <a:cxnLst/>
              <a:rect l="l" t="t" r="r" b="b"/>
              <a:pathLst>
                <a:path w="48260" h="48260">
                  <a:moveTo>
                    <a:pt x="23875" y="0"/>
                  </a:moveTo>
                  <a:lnTo>
                    <a:pt x="14583" y="1876"/>
                  </a:lnTo>
                  <a:lnTo>
                    <a:pt x="6994" y="6994"/>
                  </a:lnTo>
                  <a:lnTo>
                    <a:pt x="1876" y="14583"/>
                  </a:lnTo>
                  <a:lnTo>
                    <a:pt x="0" y="23875"/>
                  </a:lnTo>
                  <a:lnTo>
                    <a:pt x="1876" y="33168"/>
                  </a:lnTo>
                  <a:lnTo>
                    <a:pt x="6994" y="40757"/>
                  </a:lnTo>
                  <a:lnTo>
                    <a:pt x="14583" y="45875"/>
                  </a:lnTo>
                  <a:lnTo>
                    <a:pt x="23875" y="47751"/>
                  </a:lnTo>
                  <a:lnTo>
                    <a:pt x="33168" y="45875"/>
                  </a:lnTo>
                  <a:lnTo>
                    <a:pt x="40757" y="40757"/>
                  </a:lnTo>
                  <a:lnTo>
                    <a:pt x="45875" y="33168"/>
                  </a:lnTo>
                  <a:lnTo>
                    <a:pt x="47751" y="23875"/>
                  </a:lnTo>
                  <a:lnTo>
                    <a:pt x="45875" y="14583"/>
                  </a:lnTo>
                  <a:lnTo>
                    <a:pt x="40757" y="6994"/>
                  </a:lnTo>
                  <a:lnTo>
                    <a:pt x="33168" y="1876"/>
                  </a:lnTo>
                  <a:lnTo>
                    <a:pt x="23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119890" y="4912207"/>
              <a:ext cx="2393315" cy="920115"/>
            </a:xfrm>
            <a:custGeom>
              <a:avLst/>
              <a:gdLst/>
              <a:ahLst/>
              <a:cxnLst/>
              <a:rect l="l" t="t" r="r" b="b"/>
              <a:pathLst>
                <a:path w="2393315" h="920114">
                  <a:moveTo>
                    <a:pt x="54102" y="892962"/>
                  </a:moveTo>
                  <a:lnTo>
                    <a:pt x="51968" y="882446"/>
                  </a:lnTo>
                  <a:lnTo>
                    <a:pt x="47752" y="876211"/>
                  </a:lnTo>
                  <a:lnTo>
                    <a:pt x="47752" y="892962"/>
                  </a:lnTo>
                  <a:lnTo>
                    <a:pt x="46126" y="901014"/>
                  </a:lnTo>
                  <a:lnTo>
                    <a:pt x="41681" y="907592"/>
                  </a:lnTo>
                  <a:lnTo>
                    <a:pt x="35102" y="912037"/>
                  </a:lnTo>
                  <a:lnTo>
                    <a:pt x="27051" y="913663"/>
                  </a:lnTo>
                  <a:lnTo>
                    <a:pt x="18999" y="912037"/>
                  </a:lnTo>
                  <a:lnTo>
                    <a:pt x="12420" y="907592"/>
                  </a:lnTo>
                  <a:lnTo>
                    <a:pt x="7975" y="901014"/>
                  </a:lnTo>
                  <a:lnTo>
                    <a:pt x="6997" y="896175"/>
                  </a:lnTo>
                  <a:lnTo>
                    <a:pt x="6350" y="892962"/>
                  </a:lnTo>
                  <a:lnTo>
                    <a:pt x="6997" y="889749"/>
                  </a:lnTo>
                  <a:lnTo>
                    <a:pt x="7975" y="884910"/>
                  </a:lnTo>
                  <a:lnTo>
                    <a:pt x="12420" y="878332"/>
                  </a:lnTo>
                  <a:lnTo>
                    <a:pt x="18999" y="873899"/>
                  </a:lnTo>
                  <a:lnTo>
                    <a:pt x="27051" y="872261"/>
                  </a:lnTo>
                  <a:lnTo>
                    <a:pt x="35102" y="873899"/>
                  </a:lnTo>
                  <a:lnTo>
                    <a:pt x="41681" y="878332"/>
                  </a:lnTo>
                  <a:lnTo>
                    <a:pt x="46126" y="884910"/>
                  </a:lnTo>
                  <a:lnTo>
                    <a:pt x="47752" y="892962"/>
                  </a:lnTo>
                  <a:lnTo>
                    <a:pt x="47752" y="876211"/>
                  </a:lnTo>
                  <a:lnTo>
                    <a:pt x="46164" y="873848"/>
                  </a:lnTo>
                  <a:lnTo>
                    <a:pt x="43815" y="872261"/>
                  </a:lnTo>
                  <a:lnTo>
                    <a:pt x="37566" y="868045"/>
                  </a:lnTo>
                  <a:lnTo>
                    <a:pt x="27051" y="865911"/>
                  </a:lnTo>
                  <a:lnTo>
                    <a:pt x="16535" y="868045"/>
                  </a:lnTo>
                  <a:lnTo>
                    <a:pt x="7937" y="873848"/>
                  </a:lnTo>
                  <a:lnTo>
                    <a:pt x="2133" y="882446"/>
                  </a:lnTo>
                  <a:lnTo>
                    <a:pt x="0" y="892962"/>
                  </a:lnTo>
                  <a:lnTo>
                    <a:pt x="2133" y="903478"/>
                  </a:lnTo>
                  <a:lnTo>
                    <a:pt x="7937" y="912088"/>
                  </a:lnTo>
                  <a:lnTo>
                    <a:pt x="16535" y="917892"/>
                  </a:lnTo>
                  <a:lnTo>
                    <a:pt x="27051" y="920013"/>
                  </a:lnTo>
                  <a:lnTo>
                    <a:pt x="37566" y="917892"/>
                  </a:lnTo>
                  <a:lnTo>
                    <a:pt x="43815" y="913663"/>
                  </a:lnTo>
                  <a:lnTo>
                    <a:pt x="46164" y="912088"/>
                  </a:lnTo>
                  <a:lnTo>
                    <a:pt x="51968" y="903478"/>
                  </a:lnTo>
                  <a:lnTo>
                    <a:pt x="54102" y="892962"/>
                  </a:lnTo>
                  <a:close/>
                </a:path>
                <a:path w="2393315" h="920114">
                  <a:moveTo>
                    <a:pt x="2392934" y="23876"/>
                  </a:moveTo>
                  <a:lnTo>
                    <a:pt x="2391054" y="14592"/>
                  </a:lnTo>
                  <a:lnTo>
                    <a:pt x="2385936" y="6997"/>
                  </a:lnTo>
                  <a:lnTo>
                    <a:pt x="2378341" y="1879"/>
                  </a:lnTo>
                  <a:lnTo>
                    <a:pt x="2369058" y="0"/>
                  </a:lnTo>
                  <a:lnTo>
                    <a:pt x="2359761" y="1879"/>
                  </a:lnTo>
                  <a:lnTo>
                    <a:pt x="2352167" y="6997"/>
                  </a:lnTo>
                  <a:lnTo>
                    <a:pt x="2347049" y="14592"/>
                  </a:lnTo>
                  <a:lnTo>
                    <a:pt x="2345182" y="23876"/>
                  </a:lnTo>
                  <a:lnTo>
                    <a:pt x="2347049" y="33172"/>
                  </a:lnTo>
                  <a:lnTo>
                    <a:pt x="2352167" y="40767"/>
                  </a:lnTo>
                  <a:lnTo>
                    <a:pt x="2359761" y="45885"/>
                  </a:lnTo>
                  <a:lnTo>
                    <a:pt x="2369058" y="47752"/>
                  </a:lnTo>
                  <a:lnTo>
                    <a:pt x="2378341" y="45885"/>
                  </a:lnTo>
                  <a:lnTo>
                    <a:pt x="2385936" y="40767"/>
                  </a:lnTo>
                  <a:lnTo>
                    <a:pt x="2391054" y="33172"/>
                  </a:lnTo>
                  <a:lnTo>
                    <a:pt x="2392934" y="23876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446830" y="611111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446830" y="614882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127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46830" y="6148947"/>
              <a:ext cx="0" cy="151130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0"/>
                  </a:moveTo>
                  <a:lnTo>
                    <a:pt x="0" y="150825"/>
                  </a:lnTo>
                </a:path>
              </a:pathLst>
            </a:custGeom>
            <a:ln w="6350">
              <a:solidFill>
                <a:srgbClr val="295CA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446830" y="629977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0"/>
                  </a:moveTo>
                  <a:lnTo>
                    <a:pt x="0" y="12700"/>
                  </a:lnTo>
                  <a:lnTo>
                    <a:pt x="12700" y="1270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484875" y="631247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127" y="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485002" y="6312473"/>
              <a:ext cx="4993005" cy="0"/>
            </a:xfrm>
            <a:custGeom>
              <a:avLst/>
              <a:gdLst/>
              <a:ahLst/>
              <a:cxnLst/>
              <a:rect l="l" t="t" r="r" b="b"/>
              <a:pathLst>
                <a:path w="4993005">
                  <a:moveTo>
                    <a:pt x="0" y="0"/>
                  </a:moveTo>
                  <a:lnTo>
                    <a:pt x="4992433" y="0"/>
                  </a:lnTo>
                </a:path>
              </a:pathLst>
            </a:custGeom>
            <a:ln w="6350">
              <a:solidFill>
                <a:srgbClr val="295CAA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477442" y="631247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422956" y="6088587"/>
              <a:ext cx="48260" cy="48260"/>
            </a:xfrm>
            <a:custGeom>
              <a:avLst/>
              <a:gdLst/>
              <a:ahLst/>
              <a:cxnLst/>
              <a:rect l="l" t="t" r="r" b="b"/>
              <a:pathLst>
                <a:path w="48260" h="48260">
                  <a:moveTo>
                    <a:pt x="23876" y="0"/>
                  </a:moveTo>
                  <a:lnTo>
                    <a:pt x="14583" y="1876"/>
                  </a:lnTo>
                  <a:lnTo>
                    <a:pt x="6994" y="6994"/>
                  </a:lnTo>
                  <a:lnTo>
                    <a:pt x="1876" y="14583"/>
                  </a:lnTo>
                  <a:lnTo>
                    <a:pt x="0" y="23875"/>
                  </a:lnTo>
                  <a:lnTo>
                    <a:pt x="1876" y="33168"/>
                  </a:lnTo>
                  <a:lnTo>
                    <a:pt x="6994" y="40757"/>
                  </a:lnTo>
                  <a:lnTo>
                    <a:pt x="14583" y="45875"/>
                  </a:lnTo>
                  <a:lnTo>
                    <a:pt x="23876" y="47751"/>
                  </a:lnTo>
                  <a:lnTo>
                    <a:pt x="33168" y="45875"/>
                  </a:lnTo>
                  <a:lnTo>
                    <a:pt x="40757" y="40757"/>
                  </a:lnTo>
                  <a:lnTo>
                    <a:pt x="45875" y="33168"/>
                  </a:lnTo>
                  <a:lnTo>
                    <a:pt x="47752" y="23875"/>
                  </a:lnTo>
                  <a:lnTo>
                    <a:pt x="45875" y="14583"/>
                  </a:lnTo>
                  <a:lnTo>
                    <a:pt x="40757" y="6994"/>
                  </a:lnTo>
                  <a:lnTo>
                    <a:pt x="33168" y="1876"/>
                  </a:lnTo>
                  <a:lnTo>
                    <a:pt x="23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419769" y="6085421"/>
              <a:ext cx="5093335" cy="251460"/>
            </a:xfrm>
            <a:custGeom>
              <a:avLst/>
              <a:gdLst/>
              <a:ahLst/>
              <a:cxnLst/>
              <a:rect l="l" t="t" r="r" b="b"/>
              <a:pathLst>
                <a:path w="5093334" h="251460">
                  <a:moveTo>
                    <a:pt x="54102" y="27051"/>
                  </a:moveTo>
                  <a:lnTo>
                    <a:pt x="53454" y="23837"/>
                  </a:lnTo>
                  <a:lnTo>
                    <a:pt x="51968" y="16535"/>
                  </a:lnTo>
                  <a:lnTo>
                    <a:pt x="47752" y="10299"/>
                  </a:lnTo>
                  <a:lnTo>
                    <a:pt x="47752" y="27051"/>
                  </a:lnTo>
                  <a:lnTo>
                    <a:pt x="46126" y="35102"/>
                  </a:lnTo>
                  <a:lnTo>
                    <a:pt x="41681" y="41681"/>
                  </a:lnTo>
                  <a:lnTo>
                    <a:pt x="35102" y="46126"/>
                  </a:lnTo>
                  <a:lnTo>
                    <a:pt x="27051" y="47752"/>
                  </a:lnTo>
                  <a:lnTo>
                    <a:pt x="18999" y="46126"/>
                  </a:lnTo>
                  <a:lnTo>
                    <a:pt x="12420" y="41681"/>
                  </a:lnTo>
                  <a:lnTo>
                    <a:pt x="7975" y="35102"/>
                  </a:lnTo>
                  <a:lnTo>
                    <a:pt x="6350" y="27051"/>
                  </a:lnTo>
                  <a:lnTo>
                    <a:pt x="7975" y="18999"/>
                  </a:lnTo>
                  <a:lnTo>
                    <a:pt x="12420" y="12420"/>
                  </a:lnTo>
                  <a:lnTo>
                    <a:pt x="18999" y="7975"/>
                  </a:lnTo>
                  <a:lnTo>
                    <a:pt x="27051" y="6350"/>
                  </a:lnTo>
                  <a:lnTo>
                    <a:pt x="35102" y="7975"/>
                  </a:lnTo>
                  <a:lnTo>
                    <a:pt x="41681" y="12420"/>
                  </a:lnTo>
                  <a:lnTo>
                    <a:pt x="46126" y="18999"/>
                  </a:lnTo>
                  <a:lnTo>
                    <a:pt x="47752" y="27051"/>
                  </a:lnTo>
                  <a:lnTo>
                    <a:pt x="47752" y="10299"/>
                  </a:lnTo>
                  <a:lnTo>
                    <a:pt x="46164" y="7937"/>
                  </a:lnTo>
                  <a:lnTo>
                    <a:pt x="43827" y="6350"/>
                  </a:lnTo>
                  <a:lnTo>
                    <a:pt x="37566" y="2133"/>
                  </a:lnTo>
                  <a:lnTo>
                    <a:pt x="27051" y="0"/>
                  </a:lnTo>
                  <a:lnTo>
                    <a:pt x="16535" y="2133"/>
                  </a:lnTo>
                  <a:lnTo>
                    <a:pt x="7937" y="7937"/>
                  </a:lnTo>
                  <a:lnTo>
                    <a:pt x="2133" y="16535"/>
                  </a:lnTo>
                  <a:lnTo>
                    <a:pt x="0" y="27051"/>
                  </a:lnTo>
                  <a:lnTo>
                    <a:pt x="2133" y="37566"/>
                  </a:lnTo>
                  <a:lnTo>
                    <a:pt x="7937" y="46164"/>
                  </a:lnTo>
                  <a:lnTo>
                    <a:pt x="16535" y="51968"/>
                  </a:lnTo>
                  <a:lnTo>
                    <a:pt x="27051" y="54102"/>
                  </a:lnTo>
                  <a:lnTo>
                    <a:pt x="37566" y="51968"/>
                  </a:lnTo>
                  <a:lnTo>
                    <a:pt x="43827" y="47752"/>
                  </a:lnTo>
                  <a:lnTo>
                    <a:pt x="46164" y="46164"/>
                  </a:lnTo>
                  <a:lnTo>
                    <a:pt x="51968" y="37566"/>
                  </a:lnTo>
                  <a:lnTo>
                    <a:pt x="53454" y="30264"/>
                  </a:lnTo>
                  <a:lnTo>
                    <a:pt x="54102" y="27051"/>
                  </a:lnTo>
                  <a:close/>
                </a:path>
                <a:path w="5093334" h="251460">
                  <a:moveTo>
                    <a:pt x="5093055" y="227050"/>
                  </a:moveTo>
                  <a:lnTo>
                    <a:pt x="5091176" y="217766"/>
                  </a:lnTo>
                  <a:lnTo>
                    <a:pt x="5086058" y="210172"/>
                  </a:lnTo>
                  <a:lnTo>
                    <a:pt x="5078463" y="205054"/>
                  </a:lnTo>
                  <a:lnTo>
                    <a:pt x="5069179" y="203174"/>
                  </a:lnTo>
                  <a:lnTo>
                    <a:pt x="5059883" y="205054"/>
                  </a:lnTo>
                  <a:lnTo>
                    <a:pt x="5052288" y="210172"/>
                  </a:lnTo>
                  <a:lnTo>
                    <a:pt x="5047170" y="217766"/>
                  </a:lnTo>
                  <a:lnTo>
                    <a:pt x="5045303" y="227050"/>
                  </a:lnTo>
                  <a:lnTo>
                    <a:pt x="5047170" y="236347"/>
                  </a:lnTo>
                  <a:lnTo>
                    <a:pt x="5052288" y="243941"/>
                  </a:lnTo>
                  <a:lnTo>
                    <a:pt x="5059883" y="249059"/>
                  </a:lnTo>
                  <a:lnTo>
                    <a:pt x="5069179" y="250926"/>
                  </a:lnTo>
                  <a:lnTo>
                    <a:pt x="5078463" y="249059"/>
                  </a:lnTo>
                  <a:lnTo>
                    <a:pt x="5086058" y="243941"/>
                  </a:lnTo>
                  <a:lnTo>
                    <a:pt x="5091176" y="236347"/>
                  </a:lnTo>
                  <a:lnTo>
                    <a:pt x="5093055" y="22705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4276390" y="3076265"/>
            <a:ext cx="3236595" cy="581025"/>
            <a:chOff x="4276390" y="3076265"/>
            <a:chExt cx="3236595" cy="581025"/>
          </a:xfrm>
        </p:grpSpPr>
        <p:sp>
          <p:nvSpPr>
            <p:cNvPr id="119" name="object 119"/>
            <p:cNvSpPr/>
            <p:nvPr/>
          </p:nvSpPr>
          <p:spPr>
            <a:xfrm>
              <a:off x="4303439" y="361873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303439" y="359211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12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303439" y="3112846"/>
              <a:ext cx="0" cy="479425"/>
            </a:xfrm>
            <a:custGeom>
              <a:avLst/>
              <a:gdLst/>
              <a:ahLst/>
              <a:cxnLst/>
              <a:rect l="l" t="t" r="r" b="b"/>
              <a:pathLst>
                <a:path h="479425">
                  <a:moveTo>
                    <a:pt x="0" y="47925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95CAA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303439" y="310014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70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341304" y="310014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127" y="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341430" y="3100142"/>
              <a:ext cx="3136265" cy="0"/>
            </a:xfrm>
            <a:custGeom>
              <a:avLst/>
              <a:gdLst/>
              <a:ahLst/>
              <a:cxnLst/>
              <a:rect l="l" t="t" r="r" b="b"/>
              <a:pathLst>
                <a:path w="3136265">
                  <a:moveTo>
                    <a:pt x="0" y="0"/>
                  </a:moveTo>
                  <a:lnTo>
                    <a:pt x="3136011" y="0"/>
                  </a:lnTo>
                </a:path>
              </a:pathLst>
            </a:custGeom>
            <a:ln w="6350">
              <a:solidFill>
                <a:srgbClr val="295CA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477442" y="310014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279562" y="3606204"/>
              <a:ext cx="48260" cy="48260"/>
            </a:xfrm>
            <a:custGeom>
              <a:avLst/>
              <a:gdLst/>
              <a:ahLst/>
              <a:cxnLst/>
              <a:rect l="l" t="t" r="r" b="b"/>
              <a:pathLst>
                <a:path w="48260" h="48260">
                  <a:moveTo>
                    <a:pt x="23875" y="0"/>
                  </a:moveTo>
                  <a:lnTo>
                    <a:pt x="14583" y="1876"/>
                  </a:lnTo>
                  <a:lnTo>
                    <a:pt x="6994" y="6994"/>
                  </a:lnTo>
                  <a:lnTo>
                    <a:pt x="1876" y="14583"/>
                  </a:lnTo>
                  <a:lnTo>
                    <a:pt x="0" y="23875"/>
                  </a:lnTo>
                  <a:lnTo>
                    <a:pt x="1876" y="33168"/>
                  </a:lnTo>
                  <a:lnTo>
                    <a:pt x="6994" y="40757"/>
                  </a:lnTo>
                  <a:lnTo>
                    <a:pt x="14583" y="45875"/>
                  </a:lnTo>
                  <a:lnTo>
                    <a:pt x="23875" y="47751"/>
                  </a:lnTo>
                  <a:lnTo>
                    <a:pt x="33168" y="45875"/>
                  </a:lnTo>
                  <a:lnTo>
                    <a:pt x="40757" y="40757"/>
                  </a:lnTo>
                  <a:lnTo>
                    <a:pt x="45875" y="33168"/>
                  </a:lnTo>
                  <a:lnTo>
                    <a:pt x="47751" y="23875"/>
                  </a:lnTo>
                  <a:lnTo>
                    <a:pt x="45875" y="14583"/>
                  </a:lnTo>
                  <a:lnTo>
                    <a:pt x="40757" y="6994"/>
                  </a:lnTo>
                  <a:lnTo>
                    <a:pt x="33168" y="1876"/>
                  </a:lnTo>
                  <a:lnTo>
                    <a:pt x="23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276382" y="3076270"/>
              <a:ext cx="3236595" cy="581025"/>
            </a:xfrm>
            <a:custGeom>
              <a:avLst/>
              <a:gdLst/>
              <a:ahLst/>
              <a:cxnLst/>
              <a:rect l="l" t="t" r="r" b="b"/>
              <a:pathLst>
                <a:path w="3236595" h="581025">
                  <a:moveTo>
                    <a:pt x="54102" y="553821"/>
                  </a:moveTo>
                  <a:lnTo>
                    <a:pt x="51968" y="543306"/>
                  </a:lnTo>
                  <a:lnTo>
                    <a:pt x="47752" y="537057"/>
                  </a:lnTo>
                  <a:lnTo>
                    <a:pt x="47752" y="553821"/>
                  </a:lnTo>
                  <a:lnTo>
                    <a:pt x="46126" y="561873"/>
                  </a:lnTo>
                  <a:lnTo>
                    <a:pt x="41681" y="568452"/>
                  </a:lnTo>
                  <a:lnTo>
                    <a:pt x="35102" y="572884"/>
                  </a:lnTo>
                  <a:lnTo>
                    <a:pt x="27051" y="574522"/>
                  </a:lnTo>
                  <a:lnTo>
                    <a:pt x="18999" y="572884"/>
                  </a:lnTo>
                  <a:lnTo>
                    <a:pt x="12420" y="568452"/>
                  </a:lnTo>
                  <a:lnTo>
                    <a:pt x="7975" y="561873"/>
                  </a:lnTo>
                  <a:lnTo>
                    <a:pt x="6997" y="557022"/>
                  </a:lnTo>
                  <a:lnTo>
                    <a:pt x="6350" y="553821"/>
                  </a:lnTo>
                  <a:lnTo>
                    <a:pt x="27051" y="533120"/>
                  </a:lnTo>
                  <a:lnTo>
                    <a:pt x="35102" y="534746"/>
                  </a:lnTo>
                  <a:lnTo>
                    <a:pt x="41681" y="539178"/>
                  </a:lnTo>
                  <a:lnTo>
                    <a:pt x="46126" y="545769"/>
                  </a:lnTo>
                  <a:lnTo>
                    <a:pt x="47752" y="553821"/>
                  </a:lnTo>
                  <a:lnTo>
                    <a:pt x="47752" y="537057"/>
                  </a:lnTo>
                  <a:lnTo>
                    <a:pt x="46164" y="534695"/>
                  </a:lnTo>
                  <a:lnTo>
                    <a:pt x="43827" y="533120"/>
                  </a:lnTo>
                  <a:lnTo>
                    <a:pt x="37566" y="528891"/>
                  </a:lnTo>
                  <a:lnTo>
                    <a:pt x="27051" y="526770"/>
                  </a:lnTo>
                  <a:lnTo>
                    <a:pt x="16535" y="528891"/>
                  </a:lnTo>
                  <a:lnTo>
                    <a:pt x="7937" y="534695"/>
                  </a:lnTo>
                  <a:lnTo>
                    <a:pt x="2133" y="543306"/>
                  </a:lnTo>
                  <a:lnTo>
                    <a:pt x="0" y="553821"/>
                  </a:lnTo>
                  <a:lnTo>
                    <a:pt x="2133" y="564337"/>
                  </a:lnTo>
                  <a:lnTo>
                    <a:pt x="7937" y="572935"/>
                  </a:lnTo>
                  <a:lnTo>
                    <a:pt x="16535" y="578739"/>
                  </a:lnTo>
                  <a:lnTo>
                    <a:pt x="27051" y="580872"/>
                  </a:lnTo>
                  <a:lnTo>
                    <a:pt x="37566" y="578739"/>
                  </a:lnTo>
                  <a:lnTo>
                    <a:pt x="43827" y="574522"/>
                  </a:lnTo>
                  <a:lnTo>
                    <a:pt x="46164" y="572935"/>
                  </a:lnTo>
                  <a:lnTo>
                    <a:pt x="51968" y="564337"/>
                  </a:lnTo>
                  <a:lnTo>
                    <a:pt x="54102" y="553821"/>
                  </a:lnTo>
                  <a:close/>
                </a:path>
                <a:path w="3236595" h="581025">
                  <a:moveTo>
                    <a:pt x="3236442" y="23876"/>
                  </a:moveTo>
                  <a:lnTo>
                    <a:pt x="3234563" y="14579"/>
                  </a:lnTo>
                  <a:lnTo>
                    <a:pt x="3229445" y="6997"/>
                  </a:lnTo>
                  <a:lnTo>
                    <a:pt x="3221850" y="1879"/>
                  </a:lnTo>
                  <a:lnTo>
                    <a:pt x="3212566" y="0"/>
                  </a:lnTo>
                  <a:lnTo>
                    <a:pt x="3203270" y="1879"/>
                  </a:lnTo>
                  <a:lnTo>
                    <a:pt x="3195675" y="6997"/>
                  </a:lnTo>
                  <a:lnTo>
                    <a:pt x="3190557" y="14579"/>
                  </a:lnTo>
                  <a:lnTo>
                    <a:pt x="3188690" y="23876"/>
                  </a:lnTo>
                  <a:lnTo>
                    <a:pt x="3190557" y="33172"/>
                  </a:lnTo>
                  <a:lnTo>
                    <a:pt x="3195675" y="40754"/>
                  </a:lnTo>
                  <a:lnTo>
                    <a:pt x="3203270" y="45872"/>
                  </a:lnTo>
                  <a:lnTo>
                    <a:pt x="3212566" y="47752"/>
                  </a:lnTo>
                  <a:lnTo>
                    <a:pt x="3221850" y="45872"/>
                  </a:lnTo>
                  <a:lnTo>
                    <a:pt x="3229445" y="40754"/>
                  </a:lnTo>
                  <a:lnTo>
                    <a:pt x="3234563" y="33172"/>
                  </a:lnTo>
                  <a:lnTo>
                    <a:pt x="3236442" y="23876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8" name="object 1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68002" y="7037654"/>
            <a:ext cx="2340000" cy="1259992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67993" y="7037654"/>
            <a:ext cx="2340013" cy="1259992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8004" y="7037654"/>
            <a:ext cx="2340013" cy="1259992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8003" y="647987"/>
            <a:ext cx="224440" cy="243150"/>
          </a:xfrm>
          <a:prstGeom prst="rect">
            <a:avLst/>
          </a:prstGeom>
        </p:spPr>
      </p:pic>
      <p:grpSp>
        <p:nvGrpSpPr>
          <p:cNvPr id="132" name="object 132"/>
          <p:cNvGrpSpPr/>
          <p:nvPr/>
        </p:nvGrpSpPr>
        <p:grpSpPr>
          <a:xfrm>
            <a:off x="11627995" y="647983"/>
            <a:ext cx="900430" cy="92710"/>
            <a:chOff x="11627995" y="647983"/>
            <a:chExt cx="900430" cy="92710"/>
          </a:xfrm>
        </p:grpSpPr>
        <p:pic>
          <p:nvPicPr>
            <p:cNvPr id="133" name="object 1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627995" y="647983"/>
              <a:ext cx="418899" cy="92240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084577" y="647988"/>
              <a:ext cx="443428" cy="87428"/>
            </a:xfrm>
            <a:prstGeom prst="rect">
              <a:avLst/>
            </a:prstGeom>
          </p:spPr>
        </p:pic>
      </p:grpSp>
      <p:sp>
        <p:nvSpPr>
          <p:cNvPr id="135" name="object 135"/>
          <p:cNvSpPr txBox="1"/>
          <p:nvPr/>
        </p:nvSpPr>
        <p:spPr>
          <a:xfrm>
            <a:off x="3687818" y="4778799"/>
            <a:ext cx="11798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58595B"/>
                </a:solidFill>
                <a:latin typeface="Tahoma"/>
                <a:cs typeface="Tahoma"/>
              </a:rPr>
              <a:t>Commercial</a:t>
            </a:r>
            <a:r>
              <a:rPr sz="800" b="1" spc="-6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800" b="1" spc="-45" dirty="0">
                <a:solidFill>
                  <a:srgbClr val="58595B"/>
                </a:solidFill>
                <a:latin typeface="Tahoma"/>
                <a:cs typeface="Tahoma"/>
              </a:rPr>
              <a:t>&amp;</a:t>
            </a:r>
            <a:r>
              <a:rPr sz="800" b="1" spc="-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800" b="1" spc="-35" dirty="0">
                <a:solidFill>
                  <a:srgbClr val="58595B"/>
                </a:solidFill>
                <a:latin typeface="Tahoma"/>
                <a:cs typeface="Tahoma"/>
              </a:rPr>
              <a:t>Industrial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455289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17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2586634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18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784948" y="4931199"/>
            <a:ext cx="10064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35" dirty="0">
                <a:solidFill>
                  <a:srgbClr val="58595B"/>
                </a:solidFill>
                <a:latin typeface="Tahoma"/>
                <a:cs typeface="Tahoma"/>
              </a:rPr>
              <a:t>Energy</a:t>
            </a:r>
            <a:r>
              <a:rPr sz="800" b="1" spc="-5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800" b="1" spc="-45" dirty="0">
                <a:solidFill>
                  <a:srgbClr val="58595B"/>
                </a:solidFill>
                <a:latin typeface="Tahoma"/>
                <a:cs typeface="Tahoma"/>
              </a:rPr>
              <a:t>Storage</a:t>
            </a:r>
            <a:r>
              <a:rPr sz="8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800" b="1" spc="-65" dirty="0">
                <a:solidFill>
                  <a:srgbClr val="58595B"/>
                </a:solidFill>
                <a:latin typeface="Tahoma"/>
                <a:cs typeface="Tahoma"/>
              </a:rPr>
              <a:t>(C&amp;I)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7655284" y="4296676"/>
            <a:ext cx="3145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95CAA"/>
                </a:solidFill>
                <a:latin typeface="Arial"/>
                <a:cs typeface="Arial"/>
              </a:rPr>
              <a:t>Commercial</a:t>
            </a:r>
            <a:r>
              <a:rPr sz="1200" spc="1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95CAA"/>
                </a:solidFill>
                <a:latin typeface="Arial"/>
                <a:cs typeface="Arial"/>
              </a:rPr>
              <a:t>&amp;</a:t>
            </a:r>
            <a:r>
              <a:rPr sz="1200" spc="1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95CAA"/>
                </a:solidFill>
                <a:latin typeface="Arial"/>
                <a:cs typeface="Arial"/>
              </a:rPr>
              <a:t>Industrial</a:t>
            </a:r>
            <a:r>
              <a:rPr sz="1200" spc="1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95CAA"/>
                </a:solidFill>
                <a:latin typeface="Arial"/>
                <a:cs typeface="Arial"/>
              </a:rPr>
              <a:t>Energy</a:t>
            </a:r>
            <a:r>
              <a:rPr sz="1200" spc="1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95CAA"/>
                </a:solidFill>
                <a:latin typeface="Arial"/>
                <a:cs typeface="Arial"/>
              </a:rPr>
              <a:t>Storage</a:t>
            </a:r>
            <a:r>
              <a:rPr sz="1200" spc="1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95CAA"/>
                </a:solidFill>
                <a:latin typeface="Arial"/>
                <a:cs typeface="Arial"/>
              </a:rPr>
              <a:t>(C&amp;I)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655290" y="4557504"/>
            <a:ext cx="48837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Energy</a:t>
            </a:r>
            <a:r>
              <a:rPr sz="700" b="1" spc="-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arbitrage:</a:t>
            </a:r>
            <a:r>
              <a:rPr sz="700" b="1" spc="-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when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electricity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price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is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low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when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price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is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high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achieve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price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diﬀerence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655290" y="4709879"/>
            <a:ext cx="20243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arbitrage,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thus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reduce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cost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electricity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usage.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7655290" y="4862253"/>
            <a:ext cx="48850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Dynamic capacity</a:t>
            </a:r>
            <a:r>
              <a:rPr sz="700" b="1" spc="-1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expansion:</a:t>
            </a:r>
            <a:r>
              <a:rPr sz="700" b="1" spc="-2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reduce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overall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load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grid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with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increased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capacity and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decreased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cost if industrial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users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655290" y="5014628"/>
            <a:ext cx="40125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can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store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during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periods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low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load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discharge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during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periods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high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load.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655290" y="5167002"/>
            <a:ext cx="46793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Backup</a:t>
            </a:r>
            <a:r>
              <a:rPr sz="700" b="1" spc="-2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supply:</a:t>
            </a:r>
            <a:r>
              <a:rPr sz="700" b="1" spc="-2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act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as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emergency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source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ensure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uninterrupted</a:t>
            </a:r>
            <a:r>
              <a:rPr sz="700" spc="-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power</a:t>
            </a:r>
            <a:r>
              <a:rPr sz="700" spc="-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supply</a:t>
            </a:r>
            <a:r>
              <a:rPr sz="700" spc="-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-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key</a:t>
            </a:r>
            <a:r>
              <a:rPr sz="700" spc="-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instruments.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741487" y="4778799"/>
            <a:ext cx="561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30" dirty="0">
                <a:solidFill>
                  <a:srgbClr val="58595B"/>
                </a:solidFill>
                <a:latin typeface="Tahoma"/>
                <a:cs typeface="Tahoma"/>
              </a:rPr>
              <a:t>Residential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659293" y="4931199"/>
            <a:ext cx="7486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35" dirty="0">
                <a:solidFill>
                  <a:srgbClr val="58595B"/>
                </a:solidFill>
                <a:latin typeface="Tahoma"/>
                <a:cs typeface="Tahoma"/>
              </a:rPr>
              <a:t>Energy</a:t>
            </a:r>
            <a:r>
              <a:rPr sz="8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800" b="1" spc="-30" dirty="0">
                <a:solidFill>
                  <a:srgbClr val="58595B"/>
                </a:solidFill>
                <a:latin typeface="Tahoma"/>
                <a:cs typeface="Tahoma"/>
              </a:rPr>
              <a:t>Storage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655284" y="5502569"/>
            <a:ext cx="1877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95CAA"/>
                </a:solidFill>
                <a:latin typeface="Arial"/>
                <a:cs typeface="Arial"/>
              </a:rPr>
              <a:t>Residential</a:t>
            </a:r>
            <a:r>
              <a:rPr sz="1200" spc="-4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95CAA"/>
                </a:solidFill>
                <a:latin typeface="Arial"/>
                <a:cs typeface="Arial"/>
              </a:rPr>
              <a:t>Energy</a:t>
            </a:r>
            <a:r>
              <a:rPr sz="1200" spc="-3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95CAA"/>
                </a:solidFill>
                <a:latin typeface="Arial"/>
                <a:cs typeface="Arial"/>
              </a:rPr>
              <a:t>Storage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655290" y="5717715"/>
            <a:ext cx="48856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8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Energy</a:t>
            </a:r>
            <a:r>
              <a:rPr sz="700" b="1" spc="-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arbitrage:</a:t>
            </a:r>
            <a:r>
              <a:rPr sz="700" b="1" spc="-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when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electricity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price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is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low/and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when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price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is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high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achieve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price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diﬀerence</a:t>
            </a:r>
            <a:r>
              <a:rPr sz="7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arbitrage,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thus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reduce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electricity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cost.</a:t>
            </a:r>
            <a:endParaRPr sz="700">
              <a:latin typeface="Arial Unicode MS"/>
              <a:cs typeface="Arial Unicode MS"/>
            </a:endParaRPr>
          </a:p>
          <a:p>
            <a:pPr marL="12700" marR="5080">
              <a:lnSpc>
                <a:spcPct val="142800"/>
              </a:lnSpc>
            </a:pP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Oﬀ-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grid</a:t>
            </a:r>
            <a:r>
              <a:rPr sz="700" b="1" spc="6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operation:</a:t>
            </a:r>
            <a:r>
              <a:rPr sz="700" b="1" spc="6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ensure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power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supply</a:t>
            </a:r>
            <a:r>
              <a:rPr sz="7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remote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regions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by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integrating</a:t>
            </a:r>
            <a:r>
              <a:rPr sz="7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10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system</a:t>
            </a:r>
            <a:r>
              <a:rPr sz="700" spc="10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with</a:t>
            </a:r>
            <a:r>
              <a:rPr sz="700" spc="1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photovoltaic</a:t>
            </a:r>
            <a:r>
              <a:rPr sz="700" spc="10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generation</a:t>
            </a:r>
            <a:r>
              <a:rPr sz="7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systems.</a:t>
            </a:r>
            <a:endParaRPr sz="700">
              <a:latin typeface="Arial Unicode MS"/>
              <a:cs typeface="Arial Unicode MS"/>
            </a:endParaRPr>
          </a:p>
          <a:p>
            <a:pPr marL="12700" marR="5080">
              <a:lnSpc>
                <a:spcPct val="142800"/>
              </a:lnSpc>
            </a:pPr>
            <a:r>
              <a:rPr sz="700" b="1" dirty="0">
                <a:solidFill>
                  <a:srgbClr val="58595B"/>
                </a:solidFill>
                <a:latin typeface="Tahoma"/>
                <a:cs typeface="Tahoma"/>
              </a:rPr>
              <a:t>Portable</a:t>
            </a:r>
            <a:r>
              <a:rPr sz="700" b="1" spc="8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dirty="0">
                <a:solidFill>
                  <a:srgbClr val="58595B"/>
                </a:solidFill>
                <a:latin typeface="Tahoma"/>
                <a:cs typeface="Tahoma"/>
              </a:rPr>
              <a:t>energy</a:t>
            </a:r>
            <a:r>
              <a:rPr sz="700" b="1" spc="8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source:</a:t>
            </a:r>
            <a:r>
              <a:rPr sz="700" b="1" spc="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suitable</a:t>
            </a:r>
            <a:r>
              <a:rPr sz="7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indoor</a:t>
            </a:r>
            <a:r>
              <a:rPr sz="7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outdoor</a:t>
            </a:r>
            <a:r>
              <a:rPr sz="7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activities</a:t>
            </a:r>
            <a:r>
              <a:rPr sz="7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as</a:t>
            </a:r>
            <a:r>
              <a:rPr sz="7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well</a:t>
            </a:r>
            <a:r>
              <a:rPr sz="7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as</a:t>
            </a:r>
            <a:r>
              <a:rPr sz="7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emergency</a:t>
            </a:r>
            <a:r>
              <a:rPr sz="7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situations</a:t>
            </a:r>
            <a:r>
              <a:rPr sz="7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where</a:t>
            </a:r>
            <a:r>
              <a:rPr sz="7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there</a:t>
            </a:r>
            <a:r>
              <a:rPr sz="7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is</a:t>
            </a:r>
            <a:r>
              <a:rPr sz="7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no</a:t>
            </a:r>
            <a:r>
              <a:rPr sz="7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access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grid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electricity.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655290" y="2545051"/>
            <a:ext cx="4885055" cy="4826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Peak</a:t>
            </a:r>
            <a:r>
              <a:rPr sz="700" b="1" spc="-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shaving:</a:t>
            </a:r>
            <a:r>
              <a:rPr sz="700" b="1" spc="-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when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load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is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low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when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load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is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high.</a:t>
            </a:r>
            <a:endParaRPr sz="700">
              <a:latin typeface="Arial Unicode MS"/>
              <a:cs typeface="Arial Unicode MS"/>
            </a:endParaRPr>
          </a:p>
          <a:p>
            <a:pPr marL="12700" marR="5080">
              <a:lnSpc>
                <a:spcPct val="142800"/>
              </a:lnSpc>
            </a:pPr>
            <a:r>
              <a:rPr sz="700" b="1" dirty="0">
                <a:solidFill>
                  <a:srgbClr val="58595B"/>
                </a:solidFill>
                <a:latin typeface="Tahoma"/>
                <a:cs typeface="Tahoma"/>
              </a:rPr>
              <a:t>Renewable</a:t>
            </a:r>
            <a:r>
              <a:rPr sz="700" b="1" spc="5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dirty="0">
                <a:solidFill>
                  <a:srgbClr val="58595B"/>
                </a:solidFill>
                <a:latin typeface="Tahoma"/>
                <a:cs typeface="Tahoma"/>
              </a:rPr>
              <a:t>Integration:</a:t>
            </a:r>
            <a:r>
              <a:rPr sz="700" b="1" spc="5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renewable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generation is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characterized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by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its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randomness,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intermittency and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ﬂuctuation.</a:t>
            </a:r>
            <a:r>
              <a:rPr sz="7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storage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regulates</a:t>
            </a:r>
            <a:r>
              <a:rPr sz="7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output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meet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grid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connection</a:t>
            </a:r>
            <a:r>
              <a:rPr sz="7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requirements.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655290" y="3047870"/>
            <a:ext cx="48856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Energy</a:t>
            </a:r>
            <a:r>
              <a:rPr sz="700" b="1" spc="-2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arbitrage: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store</a:t>
            </a:r>
            <a:r>
              <a:rPr sz="7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electrical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from</a:t>
            </a:r>
            <a:r>
              <a:rPr sz="7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wind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photovoltaic</a:t>
            </a:r>
            <a:r>
              <a:rPr sz="7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generation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plants</a:t>
            </a:r>
            <a:r>
              <a:rPr sz="7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at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high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peaks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655290" y="3154550"/>
            <a:ext cx="4885055" cy="3302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deliver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grid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at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other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periods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improve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utilization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eﬃciency.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System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frequency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control: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responsive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within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milli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seconds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able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reduce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impact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change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load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on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grid,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thus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655290" y="3459300"/>
            <a:ext cx="4885055" cy="6350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improve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stability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grid.</a:t>
            </a:r>
            <a:endParaRPr sz="700">
              <a:latin typeface="Arial Unicode MS"/>
              <a:cs typeface="Arial Unicode MS"/>
            </a:endParaRPr>
          </a:p>
          <a:p>
            <a:pPr marL="12700" marR="5080">
              <a:lnSpc>
                <a:spcPct val="142800"/>
              </a:lnSpc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Alleviate</a:t>
            </a:r>
            <a:r>
              <a:rPr sz="700" b="1" spc="3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Congestion:</a:t>
            </a:r>
            <a:r>
              <a:rPr sz="700" b="1" spc="3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alleviate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conﬂicts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power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consumption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at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high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peaks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enhance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utilization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circuit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power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transmission to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relieve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the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necessity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grid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system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upgrade.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700" b="1" spc="-25" dirty="0">
                <a:solidFill>
                  <a:srgbClr val="58595B"/>
                </a:solidFill>
                <a:latin typeface="Tahoma"/>
                <a:cs typeface="Tahoma"/>
              </a:rPr>
              <a:t>Backup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5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5" dirty="0">
                <a:solidFill>
                  <a:srgbClr val="58595B"/>
                </a:solidFill>
                <a:latin typeface="Tahoma"/>
                <a:cs typeface="Tahoma"/>
              </a:rPr>
              <a:t>supply: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ensure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safe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stable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power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supply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when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there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is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power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failure.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7655297" y="2330037"/>
            <a:ext cx="1925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295CAA"/>
                </a:solidFill>
                <a:latin typeface="Arial"/>
                <a:cs typeface="Arial"/>
              </a:rPr>
              <a:t>Utility</a:t>
            </a:r>
            <a:r>
              <a:rPr sz="1200" spc="-10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95CAA"/>
                </a:solidFill>
                <a:latin typeface="Arial"/>
                <a:cs typeface="Arial"/>
              </a:rPr>
              <a:t>Scale</a:t>
            </a:r>
            <a:r>
              <a:rPr sz="1200" spc="-9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95CAA"/>
                </a:solidFill>
                <a:latin typeface="Arial"/>
                <a:cs typeface="Arial"/>
              </a:rPr>
              <a:t>Energy</a:t>
            </a:r>
            <a:r>
              <a:rPr sz="1200" spc="-9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95CAA"/>
                </a:solidFill>
                <a:latin typeface="Arial"/>
                <a:cs typeface="Arial"/>
              </a:rPr>
              <a:t>Storage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491370" y="3087057"/>
            <a:ext cx="133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58595B"/>
                </a:solidFill>
                <a:latin typeface="Tahoma"/>
                <a:cs typeface="Tahoma"/>
              </a:rPr>
              <a:t>Utility</a:t>
            </a:r>
            <a:r>
              <a:rPr sz="800" b="1" spc="-5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800" b="1" spc="-30" dirty="0">
                <a:solidFill>
                  <a:srgbClr val="58595B"/>
                </a:solidFill>
                <a:latin typeface="Tahoma"/>
                <a:cs typeface="Tahoma"/>
              </a:rPr>
              <a:t>Scale</a:t>
            </a:r>
            <a:r>
              <a:rPr sz="800" b="1" spc="-5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800" b="1" spc="-35" dirty="0">
                <a:solidFill>
                  <a:srgbClr val="58595B"/>
                </a:solidFill>
                <a:latin typeface="Tahoma"/>
                <a:cs typeface="Tahoma"/>
              </a:rPr>
              <a:t>Energy</a:t>
            </a:r>
            <a:r>
              <a:rPr sz="800" b="1" spc="-5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800" b="1" spc="-30" dirty="0">
                <a:solidFill>
                  <a:srgbClr val="58595B"/>
                </a:solidFill>
                <a:latin typeface="Tahoma"/>
                <a:cs typeface="Tahoma"/>
              </a:rPr>
              <a:t>Storage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35294" y="1993077"/>
            <a:ext cx="48228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Great</a:t>
            </a:r>
            <a:r>
              <a:rPr sz="800" spc="1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Power's</a:t>
            </a:r>
            <a:r>
              <a:rPr sz="8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8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storage</a:t>
            </a:r>
            <a:r>
              <a:rPr sz="8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products</a:t>
            </a:r>
            <a:r>
              <a:rPr sz="8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are</a:t>
            </a:r>
            <a:r>
              <a:rPr sz="8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widely</a:t>
            </a:r>
            <a:r>
              <a:rPr sz="8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applied</a:t>
            </a:r>
            <a:r>
              <a:rPr sz="8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8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utility-scale,</a:t>
            </a:r>
            <a:r>
              <a:rPr sz="8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residential,</a:t>
            </a:r>
            <a:r>
              <a:rPr sz="8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commercial</a:t>
            </a:r>
            <a:r>
              <a:rPr sz="8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 industrial</a:t>
            </a:r>
            <a:r>
              <a:rPr sz="800" spc="30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sectors.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7195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CELLS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06121" y="1697704"/>
            <a:ext cx="567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295CAA"/>
                </a:solidFill>
                <a:latin typeface="Tahoma"/>
                <a:cs typeface="Tahoma"/>
              </a:rPr>
              <a:t>320Ah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62160" y="2125529"/>
            <a:ext cx="676275" cy="1376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solidFill>
                  <a:srgbClr val="FFFFFF"/>
                </a:solidFill>
                <a:latin typeface="Tahoma"/>
                <a:cs typeface="Tahoma"/>
              </a:rPr>
              <a:t>GSP71173204F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320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0.5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endParaRPr sz="700">
              <a:latin typeface="Arial Unicode MS"/>
              <a:cs typeface="Arial Unicode MS"/>
            </a:endParaRPr>
          </a:p>
          <a:p>
            <a:pPr marL="12700" marR="120650">
              <a:lnSpc>
                <a:spcPct val="166700"/>
              </a:lnSpc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≥8000@70%</a:t>
            </a:r>
            <a:r>
              <a:rPr sz="7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0~60℃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-30~60℃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Utility-scale,</a:t>
            </a:r>
            <a:r>
              <a:rPr sz="7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C&amp;I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68014" y="245815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8014" y="299201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68014" y="281406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68014" y="263610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014" y="316996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68014" y="334792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68014" y="352548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68014" y="200268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06121" y="4108285"/>
            <a:ext cx="567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295CAA"/>
                </a:solidFill>
                <a:latin typeface="Tahoma"/>
                <a:cs typeface="Tahoma"/>
              </a:rPr>
              <a:t>314Ah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68018" y="4497095"/>
            <a:ext cx="2880360" cy="193040"/>
          </a:xfrm>
          <a:prstGeom prst="rect">
            <a:avLst/>
          </a:prstGeom>
          <a:solidFill>
            <a:srgbClr val="295CAA"/>
          </a:solidFill>
        </p:spPr>
        <p:txBody>
          <a:bodyPr vert="horz" wrap="square" lIns="0" tIns="450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55"/>
              </a:spcBef>
              <a:tabLst>
                <a:tab pos="1806575" algn="l"/>
              </a:tabLst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GSP71173204F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68014" y="486799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68014" y="540185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68014" y="522390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68014" y="504594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68014" y="557980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68014" y="575776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06121" y="4707208"/>
            <a:ext cx="243268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847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314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768475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Charging/Discharging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0.5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768475" algn="l"/>
              </a:tabLst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≥8000@70%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76847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76847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0~60℃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768475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-30~60℃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76847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Utility-scale,</a:t>
            </a:r>
            <a:r>
              <a:rPr sz="7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C&amp;I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68014" y="441252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706121" y="6518867"/>
            <a:ext cx="567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295CAA"/>
                </a:solidFill>
                <a:latin typeface="Tahoma"/>
                <a:cs typeface="Tahoma"/>
              </a:rPr>
              <a:t>280Ah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68018" y="6906959"/>
            <a:ext cx="2880360" cy="193040"/>
          </a:xfrm>
          <a:prstGeom prst="rect">
            <a:avLst/>
          </a:prstGeom>
          <a:solidFill>
            <a:srgbClr val="295CAA"/>
          </a:solidFill>
        </p:spPr>
        <p:txBody>
          <a:bodyPr vert="horz" wrap="square" lIns="0" tIns="4381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45"/>
              </a:spcBef>
              <a:tabLst>
                <a:tab pos="1806575" algn="l"/>
              </a:tabLst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GSP71173204F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68014" y="727783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68014" y="7811700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8014" y="763374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68014" y="745579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68014" y="798965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68014" y="816760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06121" y="7116042"/>
            <a:ext cx="243268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847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280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768475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Charging/Discharging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0.5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768475" algn="l"/>
              </a:tabLst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≥6000@80%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76847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76847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0~60℃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768475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-30~60℃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76847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Utility-scale,</a:t>
            </a:r>
            <a:r>
              <a:rPr sz="7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C&amp;I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68014" y="834517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68014" y="874117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68014" y="682237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558424" y="8604848"/>
            <a:ext cx="1669414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4795" algn="l"/>
              </a:tabLst>
            </a:pP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GB/T36276</a:t>
            </a:r>
            <a:r>
              <a:rPr sz="400" spc="2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UL1973</a:t>
            </a:r>
            <a:r>
              <a:rPr sz="400" spc="1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UL9540A</a:t>
            </a:r>
            <a:r>
              <a:rPr sz="400" spc="1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UL1642</a:t>
            </a:r>
            <a:r>
              <a:rPr sz="400" spc="1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459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MSDS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	</a:t>
            </a:r>
            <a:r>
              <a:rPr sz="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RoHS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6190" y="8427778"/>
            <a:ext cx="903014" cy="16200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0475" y="8427770"/>
            <a:ext cx="162001" cy="162001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77864" y="8424763"/>
            <a:ext cx="770127" cy="168023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10329505" y="8604848"/>
            <a:ext cx="18415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UN38.3</a:t>
            </a:r>
            <a:endParaRPr sz="400">
              <a:latin typeface="Arial Unicode MS"/>
              <a:cs typeface="Arial Unicode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06953" y="6186341"/>
            <a:ext cx="26670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GB/T36276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41" name="object 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24706" y="6027271"/>
            <a:ext cx="242677" cy="126004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8606953" y="3776492"/>
            <a:ext cx="26670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GB/T36276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43" name="object 4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24706" y="3617427"/>
            <a:ext cx="242677" cy="126004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8966936" y="3776492"/>
            <a:ext cx="120777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UL1973</a:t>
            </a:r>
            <a:r>
              <a:rPr sz="400" spc="4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UL9540A</a:t>
            </a:r>
            <a:r>
              <a:rPr sz="400" spc="3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195" dirty="0">
                <a:solidFill>
                  <a:srgbClr val="231F20"/>
                </a:solidFill>
                <a:latin typeface="Arial Unicode MS"/>
                <a:cs typeface="Arial Unicode MS"/>
              </a:rPr>
              <a:t> 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RoHS</a:t>
            </a:r>
            <a:r>
              <a:rPr sz="400" spc="245" dirty="0">
                <a:solidFill>
                  <a:srgbClr val="231F20"/>
                </a:solidFill>
                <a:latin typeface="Arial Unicode MS"/>
                <a:cs typeface="Arial Unicode MS"/>
              </a:rPr>
              <a:t> 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Reach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45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45011" y="3599424"/>
            <a:ext cx="161988" cy="16200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11944" y="3599421"/>
            <a:ext cx="162001" cy="162001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70192" y="3625676"/>
            <a:ext cx="251972" cy="109486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10303677" y="3776492"/>
            <a:ext cx="18415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UN38.3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49" name="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80985" y="3599424"/>
            <a:ext cx="161988" cy="162001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72120" y="3596407"/>
            <a:ext cx="162001" cy="168023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7668014" y="392147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024664" y="3593937"/>
            <a:ext cx="145651" cy="174966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7668014" y="593532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966936" y="6186328"/>
            <a:ext cx="120777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UL1973</a:t>
            </a:r>
            <a:r>
              <a:rPr sz="400" spc="4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UL9540A</a:t>
            </a:r>
            <a:r>
              <a:rPr sz="400" spc="3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195" dirty="0">
                <a:solidFill>
                  <a:srgbClr val="231F20"/>
                </a:solidFill>
                <a:latin typeface="Arial Unicode MS"/>
                <a:cs typeface="Arial Unicode MS"/>
              </a:rPr>
              <a:t> 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RoHS</a:t>
            </a:r>
            <a:r>
              <a:rPr sz="400" spc="245" dirty="0">
                <a:solidFill>
                  <a:srgbClr val="231F20"/>
                </a:solidFill>
                <a:latin typeface="Arial Unicode MS"/>
                <a:cs typeface="Arial Unicode MS"/>
              </a:rPr>
              <a:t> 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Reach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55" name="object 5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245011" y="6009264"/>
            <a:ext cx="161988" cy="162001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511944" y="6009259"/>
            <a:ext cx="162001" cy="162001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270192" y="6035517"/>
            <a:ext cx="251972" cy="109486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10303677" y="6186328"/>
            <a:ext cx="18415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UN38.3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59" name="object 5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980985" y="6009264"/>
            <a:ext cx="161988" cy="162001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772120" y="6006249"/>
            <a:ext cx="162001" cy="168022"/>
          </a:xfrm>
          <a:prstGeom prst="rect">
            <a:avLst/>
          </a:prstGeom>
        </p:spPr>
      </p:pic>
      <p:sp>
        <p:nvSpPr>
          <p:cNvPr id="61" name="object 61"/>
          <p:cNvSpPr/>
          <p:nvPr/>
        </p:nvSpPr>
        <p:spPr>
          <a:xfrm>
            <a:off x="7668014" y="633131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6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024664" y="6003777"/>
            <a:ext cx="145651" cy="174967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815280" y="1989326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High</a:t>
            </a:r>
            <a:r>
              <a:rPr sz="12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Safety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15280" y="2243326"/>
            <a:ext cx="2588260" cy="238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Global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safety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certiﬁcations: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UL,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Arial Unicode MS"/>
                <a:cs typeface="Arial Unicode MS"/>
              </a:rPr>
              <a:t>IEC,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UN,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Arial Unicode MS"/>
                <a:cs typeface="Arial Unicode MS"/>
              </a:rPr>
              <a:t>MSDS,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Arial Unicode MS"/>
                <a:cs typeface="Arial Unicode MS"/>
              </a:rPr>
              <a:t>RoHS,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GB</a:t>
            </a:r>
            <a:endParaRPr sz="800">
              <a:latin typeface="Arial Unicode MS"/>
              <a:cs typeface="Arial Unicode MS"/>
            </a:endParaRPr>
          </a:p>
          <a:p>
            <a:pPr marL="12700" marR="464184">
              <a:lnSpc>
                <a:spcPct val="166700"/>
              </a:lnSpc>
            </a:pP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Non-ﬂammable</a:t>
            </a:r>
            <a:r>
              <a:rPr sz="800" spc="7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and</a:t>
            </a:r>
            <a:r>
              <a:rPr sz="800" spc="7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non-explosive</a:t>
            </a:r>
            <a:r>
              <a:rPr sz="800" spc="7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design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Guaranteeing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safety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in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energy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storage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systems</a:t>
            </a:r>
            <a:endParaRPr sz="8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Long</a:t>
            </a:r>
            <a:r>
              <a:rPr sz="12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Cycle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Life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Over</a:t>
            </a:r>
            <a:r>
              <a:rPr sz="8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8,000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cycles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for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long-lasting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use</a:t>
            </a:r>
            <a:endParaRPr sz="800">
              <a:latin typeface="Arial Unicode MS"/>
              <a:cs typeface="Arial Unicode MS"/>
            </a:endParaRPr>
          </a:p>
          <a:p>
            <a:pPr marL="12700" marR="35560">
              <a:lnSpc>
                <a:spcPct val="166700"/>
              </a:lnSpc>
            </a:pP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25-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year</a:t>
            </a:r>
            <a:r>
              <a:rPr sz="800" spc="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lifespan</a:t>
            </a:r>
            <a:r>
              <a:rPr sz="800" spc="2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under</a:t>
            </a:r>
            <a:r>
              <a:rPr sz="800" spc="2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standard</a:t>
            </a:r>
            <a:r>
              <a:rPr sz="800" spc="2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operating</a:t>
            </a:r>
            <a:r>
              <a:rPr sz="800" spc="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conditions 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Cost</a:t>
            </a:r>
            <a:r>
              <a:rPr sz="800" spc="5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reduction,</a:t>
            </a:r>
            <a:r>
              <a:rPr sz="800" spc="6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eﬃciency</a:t>
            </a:r>
            <a:r>
              <a:rPr sz="800" spc="6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enhancement,</a:t>
            </a:r>
            <a:r>
              <a:rPr sz="800" spc="6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economic</a:t>
            </a:r>
            <a:r>
              <a:rPr sz="800" spc="5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gain</a:t>
            </a:r>
            <a:endParaRPr sz="8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640"/>
              </a:spcBef>
            </a:pP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High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Energy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Eﬃciency</a:t>
            </a:r>
            <a:endParaRPr sz="1400">
              <a:latin typeface="Tahoma"/>
              <a:cs typeface="Tahoma"/>
            </a:endParaRPr>
          </a:p>
          <a:p>
            <a:pPr marL="12700" marR="1175385">
              <a:lnSpc>
                <a:spcPts val="1600"/>
              </a:lnSpc>
            </a:pP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The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energy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eﬃciency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330" dirty="0">
                <a:solidFill>
                  <a:srgbClr val="FFFFFF"/>
                </a:solidFill>
                <a:latin typeface="Arial Unicode MS"/>
                <a:cs typeface="Arial Unicode MS"/>
              </a:rPr>
              <a:t>≥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96.0%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Customer</a:t>
            </a:r>
            <a:r>
              <a:rPr sz="800" spc="-4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value</a:t>
            </a:r>
            <a:r>
              <a:rPr sz="800" spc="-4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maximization</a:t>
            </a:r>
            <a:endParaRPr sz="800">
              <a:latin typeface="Arial Unicode MS"/>
              <a:cs typeface="Arial Unicode MS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826392" y="1762023"/>
            <a:ext cx="3810000" cy="26670"/>
            <a:chOff x="826392" y="1762023"/>
            <a:chExt cx="3810000" cy="26670"/>
          </a:xfrm>
        </p:grpSpPr>
        <p:sp>
          <p:nvSpPr>
            <p:cNvPr id="66" name="object 66"/>
            <p:cNvSpPr/>
            <p:nvPr/>
          </p:nvSpPr>
          <p:spPr>
            <a:xfrm>
              <a:off x="827980" y="1775109"/>
              <a:ext cx="3806825" cy="0"/>
            </a:xfrm>
            <a:custGeom>
              <a:avLst/>
              <a:gdLst/>
              <a:ahLst/>
              <a:cxnLst/>
              <a:rect l="l" t="t" r="r" b="b"/>
              <a:pathLst>
                <a:path w="3806825">
                  <a:moveTo>
                    <a:pt x="0" y="0"/>
                  </a:moveTo>
                  <a:lnTo>
                    <a:pt x="380629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27976" y="1762023"/>
              <a:ext cx="1445895" cy="26670"/>
            </a:xfrm>
            <a:custGeom>
              <a:avLst/>
              <a:gdLst/>
              <a:ahLst/>
              <a:cxnLst/>
              <a:rect l="l" t="t" r="r" b="b"/>
              <a:pathLst>
                <a:path w="1445895" h="26669">
                  <a:moveTo>
                    <a:pt x="1445564" y="0"/>
                  </a:moveTo>
                  <a:lnTo>
                    <a:pt x="0" y="0"/>
                  </a:lnTo>
                  <a:lnTo>
                    <a:pt x="0" y="26174"/>
                  </a:lnTo>
                  <a:lnTo>
                    <a:pt x="1445564" y="26174"/>
                  </a:lnTo>
                  <a:lnTo>
                    <a:pt x="1445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7706121" y="2113994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706121" y="2291794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706121" y="2469594"/>
            <a:ext cx="10725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Charging/Discharging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06121" y="2647394"/>
            <a:ext cx="3797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706121" y="2825195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706121" y="3002995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706121" y="3180795"/>
            <a:ext cx="1031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706121" y="3358595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680721" y="3714462"/>
            <a:ext cx="6692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b="1" spc="-637" baseline="75396" dirty="0">
                <a:solidFill>
                  <a:srgbClr val="58595B"/>
                </a:solidFill>
                <a:latin typeface="Tahoma"/>
                <a:cs typeface="Tahoma"/>
              </a:rPr>
              <a:t>T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Cert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i</a:t>
            </a:r>
            <a:r>
              <a:rPr sz="1050" b="1" spc="-577" baseline="75396" dirty="0">
                <a:solidFill>
                  <a:srgbClr val="58595B"/>
                </a:solidFill>
                <a:latin typeface="Tahoma"/>
                <a:cs typeface="Tahoma"/>
              </a:rPr>
              <a:t>n</a:t>
            </a:r>
            <a:r>
              <a:rPr sz="700" b="1" spc="-85" dirty="0">
                <a:solidFill>
                  <a:srgbClr val="58595B"/>
                </a:solidFill>
                <a:latin typeface="Tahoma"/>
                <a:cs typeface="Tahoma"/>
              </a:rPr>
              <a:t>ﬁ</a:t>
            </a:r>
            <a:r>
              <a:rPr sz="1050" b="1" spc="-509" baseline="75396" dirty="0">
                <a:solidFill>
                  <a:srgbClr val="58595B"/>
                </a:solidFill>
                <a:latin typeface="Tahoma"/>
                <a:cs typeface="Tahoma"/>
              </a:rPr>
              <a:t>g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c</a:t>
            </a:r>
            <a:r>
              <a:rPr sz="1050" b="1" spc="-765" baseline="75396" dirty="0">
                <a:solidFill>
                  <a:srgbClr val="58595B"/>
                </a:solidFill>
                <a:latin typeface="Tahoma"/>
                <a:cs typeface="Tahoma"/>
              </a:rPr>
              <a:t>&amp;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a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tions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680721" y="6127296"/>
            <a:ext cx="6692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b="1" spc="-637" baseline="75396" dirty="0">
                <a:solidFill>
                  <a:srgbClr val="58595B"/>
                </a:solidFill>
                <a:latin typeface="Tahoma"/>
                <a:cs typeface="Tahoma"/>
              </a:rPr>
              <a:t>T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Cert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i</a:t>
            </a:r>
            <a:r>
              <a:rPr sz="1050" b="1" spc="-577" baseline="75396" dirty="0">
                <a:solidFill>
                  <a:srgbClr val="58595B"/>
                </a:solidFill>
                <a:latin typeface="Tahoma"/>
                <a:cs typeface="Tahoma"/>
              </a:rPr>
              <a:t>n</a:t>
            </a:r>
            <a:r>
              <a:rPr sz="700" b="1" spc="-85" dirty="0">
                <a:solidFill>
                  <a:srgbClr val="58595B"/>
                </a:solidFill>
                <a:latin typeface="Tahoma"/>
                <a:cs typeface="Tahoma"/>
              </a:rPr>
              <a:t>ﬁ</a:t>
            </a:r>
            <a:r>
              <a:rPr sz="1050" b="1" spc="-509" baseline="75396" dirty="0">
                <a:solidFill>
                  <a:srgbClr val="58595B"/>
                </a:solidFill>
                <a:latin typeface="Tahoma"/>
                <a:cs typeface="Tahoma"/>
              </a:rPr>
              <a:t>g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c</a:t>
            </a:r>
            <a:r>
              <a:rPr sz="1050" b="1" spc="-765" baseline="75396" dirty="0">
                <a:solidFill>
                  <a:srgbClr val="58595B"/>
                </a:solidFill>
                <a:latin typeface="Tahoma"/>
                <a:cs typeface="Tahoma"/>
              </a:rPr>
              <a:t>&amp;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a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tions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680721" y="8538442"/>
            <a:ext cx="6692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b="1" spc="-637" baseline="75396" dirty="0">
                <a:solidFill>
                  <a:srgbClr val="58595B"/>
                </a:solidFill>
                <a:latin typeface="Tahoma"/>
                <a:cs typeface="Tahoma"/>
              </a:rPr>
              <a:t>T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Cert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i</a:t>
            </a:r>
            <a:r>
              <a:rPr sz="1050" b="1" spc="-577" baseline="75396" dirty="0">
                <a:solidFill>
                  <a:srgbClr val="58595B"/>
                </a:solidFill>
                <a:latin typeface="Tahoma"/>
                <a:cs typeface="Tahoma"/>
              </a:rPr>
              <a:t>n</a:t>
            </a:r>
            <a:r>
              <a:rPr sz="700" b="1" spc="-85" dirty="0">
                <a:solidFill>
                  <a:srgbClr val="58595B"/>
                </a:solidFill>
                <a:latin typeface="Tahoma"/>
                <a:cs typeface="Tahoma"/>
              </a:rPr>
              <a:t>ﬁ</a:t>
            </a:r>
            <a:r>
              <a:rPr sz="1050" b="1" spc="-509" baseline="75396" dirty="0">
                <a:solidFill>
                  <a:srgbClr val="58595B"/>
                </a:solidFill>
                <a:latin typeface="Tahoma"/>
                <a:cs typeface="Tahoma"/>
              </a:rPr>
              <a:t>g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c</a:t>
            </a:r>
            <a:r>
              <a:rPr sz="1050" b="1" spc="-765" baseline="75396" dirty="0">
                <a:solidFill>
                  <a:srgbClr val="58595B"/>
                </a:solidFill>
                <a:latin typeface="Tahoma"/>
                <a:cs typeface="Tahoma"/>
              </a:rPr>
              <a:t>&amp;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a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tions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25718" y="639410"/>
            <a:ext cx="1144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7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clean</a:t>
            </a:r>
            <a:r>
              <a:rPr sz="7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sz="700" spc="4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700" spc="-20" dirty="0">
                <a:solidFill>
                  <a:srgbClr val="FFFFFF"/>
                </a:solidFill>
                <a:latin typeface="Arial"/>
                <a:cs typeface="Arial"/>
              </a:rPr>
              <a:t>fer,</a:t>
            </a:r>
            <a:endParaRPr sz="7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15280" y="746090"/>
            <a:ext cx="2406650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7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stable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accessible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CELLS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1" name="object 8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48003" y="647987"/>
            <a:ext cx="224440" cy="243150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11627995" y="647983"/>
            <a:ext cx="900430" cy="92710"/>
            <a:chOff x="11627995" y="647983"/>
            <a:chExt cx="900430" cy="92710"/>
          </a:xfrm>
        </p:grpSpPr>
        <p:pic>
          <p:nvPicPr>
            <p:cNvPr id="83" name="object 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627995" y="647983"/>
              <a:ext cx="418899" cy="9224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084577" y="647988"/>
              <a:ext cx="443428" cy="87428"/>
            </a:xfrm>
            <a:prstGeom prst="rect">
              <a:avLst/>
            </a:prstGeom>
          </p:spPr>
        </p:pic>
      </p:grpSp>
      <p:pic>
        <p:nvPicPr>
          <p:cNvPr id="85" name="object 8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218379" y="2473503"/>
            <a:ext cx="791997" cy="1055172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218379" y="4877483"/>
            <a:ext cx="792000" cy="1055185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218379" y="7273707"/>
            <a:ext cx="792000" cy="1055185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455289" y="8912918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19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2586634" y="8912918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20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5323" y="1140857"/>
            <a:ext cx="8102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CELLS</a:t>
            </a:r>
          </a:p>
        </p:txBody>
      </p:sp>
      <p:sp>
        <p:nvSpPr>
          <p:cNvPr id="3" name="object 3"/>
          <p:cNvSpPr/>
          <p:nvPr/>
        </p:nvSpPr>
        <p:spPr>
          <a:xfrm>
            <a:off x="828027" y="2087257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60" h="193039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8020" y="245814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020" y="299200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8020" y="281404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8020" y="263609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8020" y="316995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8020" y="3347910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020" y="352547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20" y="392147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6123" y="1697691"/>
            <a:ext cx="28549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1625" algn="l"/>
              </a:tabLst>
            </a:pPr>
            <a:r>
              <a:rPr sz="1400" b="1" u="sng" spc="-10" dirty="0">
                <a:solidFill>
                  <a:srgbClr val="295CAA"/>
                </a:solidFill>
                <a:uFill>
                  <a:solidFill>
                    <a:srgbClr val="295CAA"/>
                  </a:solidFill>
                </a:uFill>
                <a:latin typeface="Tahoma"/>
                <a:cs typeface="Tahoma"/>
              </a:rPr>
              <a:t>220Ah</a:t>
            </a:r>
            <a:r>
              <a:rPr sz="1400" b="1" u="sng" dirty="0">
                <a:solidFill>
                  <a:srgbClr val="295CAA"/>
                </a:solidFill>
                <a:uFill>
                  <a:solidFill>
                    <a:srgbClr val="295CAA"/>
                  </a:solidFill>
                </a:uFill>
                <a:latin typeface="Tahoma"/>
                <a:cs typeface="Tahoma"/>
              </a:rPr>
              <a:t>	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0366" y="2113994"/>
            <a:ext cx="6750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solidFill>
                  <a:srgbClr val="FFFFFF"/>
                </a:solidFill>
                <a:latin typeface="Tahoma"/>
                <a:cs typeface="Tahoma"/>
              </a:rPr>
              <a:t>GSP54174206F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20366" y="2291794"/>
            <a:ext cx="2927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220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0366" y="2469594"/>
            <a:ext cx="2184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0.5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0366" y="2647394"/>
            <a:ext cx="5607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≥6000@70%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0366" y="2825195"/>
            <a:ext cx="173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0366" y="3002995"/>
            <a:ext cx="3048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0~60℃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20366" y="3180795"/>
            <a:ext cx="382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-30~60℃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0366" y="3358595"/>
            <a:ext cx="6762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Utility-scale,</a:t>
            </a:r>
            <a:r>
              <a:rPr sz="7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C&amp;I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57453" y="3783337"/>
            <a:ext cx="80518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875" algn="l"/>
                <a:tab pos="670560" algn="l"/>
              </a:tabLst>
            </a:pP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GB/T36276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	</a:t>
            </a:r>
            <a:r>
              <a:rPr sz="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MSDS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	</a:t>
            </a:r>
            <a:r>
              <a:rPr sz="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RoHS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9774" y="3606257"/>
            <a:ext cx="236956" cy="16200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6029" y="3632515"/>
            <a:ext cx="251972" cy="10948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489510" y="3783337"/>
            <a:ext cx="18415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UN38.3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9705" y="3603246"/>
            <a:ext cx="162001" cy="16802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9287" y="3620416"/>
            <a:ext cx="242679" cy="12600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866123" y="2113994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6123" y="2291794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6123" y="2469594"/>
            <a:ext cx="10725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Charging/Discharging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6123" y="2647394"/>
            <a:ext cx="3797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6123" y="2825195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66123" y="3002995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6123" y="3180795"/>
            <a:ext cx="1031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66123" y="3358595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0723" y="3721396"/>
            <a:ext cx="6692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b="1" spc="-637" baseline="75396" dirty="0">
                <a:solidFill>
                  <a:srgbClr val="58595B"/>
                </a:solidFill>
                <a:latin typeface="Tahoma"/>
                <a:cs typeface="Tahoma"/>
              </a:rPr>
              <a:t>T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Cert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i</a:t>
            </a:r>
            <a:r>
              <a:rPr sz="1050" b="1" spc="-577" baseline="75396" dirty="0">
                <a:solidFill>
                  <a:srgbClr val="58595B"/>
                </a:solidFill>
                <a:latin typeface="Tahoma"/>
                <a:cs typeface="Tahoma"/>
              </a:rPr>
              <a:t>n</a:t>
            </a:r>
            <a:r>
              <a:rPr sz="700" b="1" spc="-85" dirty="0">
                <a:solidFill>
                  <a:srgbClr val="58595B"/>
                </a:solidFill>
                <a:latin typeface="Tahoma"/>
                <a:cs typeface="Tahoma"/>
              </a:rPr>
              <a:t>ﬁ</a:t>
            </a:r>
            <a:r>
              <a:rPr sz="1050" b="1" spc="-509" baseline="75396" dirty="0">
                <a:solidFill>
                  <a:srgbClr val="58595B"/>
                </a:solidFill>
                <a:latin typeface="Tahoma"/>
                <a:cs typeface="Tahoma"/>
              </a:rPr>
              <a:t>g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c</a:t>
            </a:r>
            <a:r>
              <a:rPr sz="1050" b="1" spc="-765" baseline="75396" dirty="0">
                <a:solidFill>
                  <a:srgbClr val="58595B"/>
                </a:solidFill>
                <a:latin typeface="Tahoma"/>
                <a:cs typeface="Tahoma"/>
              </a:rPr>
              <a:t>&amp;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a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tions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5686" y="639410"/>
            <a:ext cx="1144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Making</a:t>
            </a:r>
            <a:r>
              <a:rPr sz="7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clean</a:t>
            </a:r>
            <a:r>
              <a:rPr sz="7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energy</a:t>
            </a:r>
            <a:r>
              <a:rPr sz="700" spc="400" dirty="0">
                <a:solidFill>
                  <a:srgbClr val="58595B"/>
                </a:solidFill>
                <a:latin typeface="Arial"/>
                <a:cs typeface="Arial"/>
              </a:rPr>
              <a:t>  </a:t>
            </a:r>
            <a:r>
              <a:rPr sz="700" spc="-20" dirty="0">
                <a:solidFill>
                  <a:srgbClr val="58595B"/>
                </a:solidFill>
                <a:latin typeface="Arial"/>
                <a:cs typeface="Arial"/>
              </a:rPr>
              <a:t>fer,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25686" y="746090"/>
            <a:ext cx="11493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more</a:t>
            </a:r>
            <a:r>
              <a:rPr sz="700" spc="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stable</a:t>
            </a:r>
            <a:r>
              <a:rPr sz="700" spc="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700" spc="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"/>
                <a:cs typeface="Arial"/>
              </a:rPr>
              <a:t>accessible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8003" y="647987"/>
            <a:ext cx="224440" cy="243150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11627995" y="647983"/>
            <a:ext cx="900430" cy="92710"/>
            <a:chOff x="11627995" y="647983"/>
            <a:chExt cx="900430" cy="92710"/>
          </a:xfrm>
        </p:grpSpPr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27995" y="647983"/>
              <a:ext cx="418899" cy="922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84577" y="647988"/>
              <a:ext cx="443428" cy="87428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21031" y="2422459"/>
            <a:ext cx="791999" cy="1110359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828027" y="4725759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60" h="193039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8020" y="655997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8020" y="509664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8020" y="563050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8020" y="545254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8020" y="527459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8020" y="580845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8020" y="598641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8020" y="616397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8020" y="464117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66123" y="4336947"/>
            <a:ext cx="567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295CAA"/>
                </a:solidFill>
                <a:latin typeface="Tahoma"/>
                <a:cs typeface="Tahoma"/>
              </a:rPr>
              <a:t>150Ah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158703" y="6418798"/>
            <a:ext cx="9779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25" dirty="0">
                <a:solidFill>
                  <a:srgbClr val="231F20"/>
                </a:solidFill>
                <a:latin typeface="Arial Unicode MS"/>
                <a:cs typeface="Arial Unicode MS"/>
              </a:rPr>
              <a:t>BIS</a:t>
            </a:r>
            <a:endParaRPr sz="400">
              <a:latin typeface="Arial Unicode MS"/>
              <a:cs typeface="Arial Unicode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210838" y="6418798"/>
            <a:ext cx="81851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4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GB/T36276</a:t>
            </a:r>
            <a:r>
              <a:rPr sz="400" spc="4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UL1973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42794" y="6237871"/>
            <a:ext cx="162001" cy="162001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05546" y="6237869"/>
            <a:ext cx="205063" cy="162000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20875" y="6255866"/>
            <a:ext cx="242679" cy="126005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53876" y="6237873"/>
            <a:ext cx="161988" cy="162001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418391" y="6264126"/>
            <a:ext cx="251972" cy="109486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3432730" y="6418798"/>
            <a:ext cx="18415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UN38.3</a:t>
            </a:r>
            <a:endParaRPr sz="400">
              <a:latin typeface="Arial Unicode MS"/>
              <a:cs typeface="Arial Unicode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620364" y="4756178"/>
            <a:ext cx="6750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solidFill>
                  <a:srgbClr val="FFFFFF"/>
                </a:solidFill>
                <a:latin typeface="Tahoma"/>
                <a:cs typeface="Tahoma"/>
              </a:rPr>
              <a:t>GSP42173205F</a:t>
            </a:r>
            <a:endParaRPr sz="700">
              <a:latin typeface="Tahoma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620364" y="4933978"/>
            <a:ext cx="2927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150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620364" y="5111778"/>
            <a:ext cx="1485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640100" y="5289578"/>
            <a:ext cx="5607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≥4000@80%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620364" y="5467378"/>
            <a:ext cx="173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620364" y="5645178"/>
            <a:ext cx="3048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0~60℃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620364" y="5822978"/>
            <a:ext cx="382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-30~60℃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620364" y="6000778"/>
            <a:ext cx="6762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Utility-scale,</a:t>
            </a:r>
            <a:r>
              <a:rPr sz="7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C&amp;I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66100" y="4756178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66100" y="4933978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66100" y="5111778"/>
            <a:ext cx="10725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Charging/Discharging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66100" y="5289578"/>
            <a:ext cx="3797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66100" y="5467378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66100" y="5645178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66100" y="5822978"/>
            <a:ext cx="1031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66100" y="6000778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40700" y="6361623"/>
            <a:ext cx="6692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b="1" spc="-637" baseline="75396" dirty="0">
                <a:solidFill>
                  <a:srgbClr val="58595B"/>
                </a:solidFill>
                <a:latin typeface="Tahoma"/>
                <a:cs typeface="Tahoma"/>
              </a:rPr>
              <a:t>T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Cert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i</a:t>
            </a:r>
            <a:r>
              <a:rPr sz="1050" b="1" spc="-577" baseline="75396" dirty="0">
                <a:solidFill>
                  <a:srgbClr val="58595B"/>
                </a:solidFill>
                <a:latin typeface="Tahoma"/>
                <a:cs typeface="Tahoma"/>
              </a:rPr>
              <a:t>n</a:t>
            </a:r>
            <a:r>
              <a:rPr sz="700" b="1" spc="-85" dirty="0">
                <a:solidFill>
                  <a:srgbClr val="58595B"/>
                </a:solidFill>
                <a:latin typeface="Tahoma"/>
                <a:cs typeface="Tahoma"/>
              </a:rPr>
              <a:t>ﬁ</a:t>
            </a:r>
            <a:r>
              <a:rPr sz="1050" b="1" spc="-509" baseline="75396" dirty="0">
                <a:solidFill>
                  <a:srgbClr val="58595B"/>
                </a:solidFill>
                <a:latin typeface="Tahoma"/>
                <a:cs typeface="Tahoma"/>
              </a:rPr>
              <a:t>g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c</a:t>
            </a:r>
            <a:r>
              <a:rPr sz="1050" b="1" spc="-765" baseline="75396" dirty="0">
                <a:solidFill>
                  <a:srgbClr val="58595B"/>
                </a:solidFill>
                <a:latin typeface="Tahoma"/>
                <a:cs typeface="Tahoma"/>
              </a:rPr>
              <a:t>&amp;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a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tions</a:t>
            </a:r>
            <a:endParaRPr sz="700">
              <a:latin typeface="Tahoma"/>
              <a:cs typeface="Tahoma"/>
            </a:endParaRPr>
          </a:p>
        </p:txBody>
      </p:sp>
      <p:pic>
        <p:nvPicPr>
          <p:cNvPr id="79" name="object 7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21035" y="5031589"/>
            <a:ext cx="791996" cy="1149415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7668031" y="6887667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59" h="193040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668027" y="725854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668027" y="7792410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68027" y="761445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68027" y="743650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68027" y="797036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668027" y="814831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668027" y="832588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68027" y="872188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68027" y="680308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7655316" y="6498837"/>
            <a:ext cx="462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95CAA"/>
                </a:solidFill>
                <a:latin typeface="Tahoma"/>
                <a:cs typeface="Tahoma"/>
              </a:rPr>
              <a:t>50Ah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654168" y="6921676"/>
            <a:ext cx="6229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solidFill>
                  <a:srgbClr val="FFFFFF"/>
                </a:solidFill>
                <a:latin typeface="Tahoma"/>
                <a:cs typeface="Tahoma"/>
              </a:rPr>
              <a:t>GSP3914895F</a:t>
            </a:r>
            <a:endParaRPr sz="700">
              <a:latin typeface="Tahoma"/>
              <a:cs typeface="Tahom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654168" y="7099476"/>
            <a:ext cx="2451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50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654168" y="7277276"/>
            <a:ext cx="1485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654168" y="7455076"/>
            <a:ext cx="5607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≥4000@80%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654168" y="7632876"/>
            <a:ext cx="173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654168" y="7810676"/>
            <a:ext cx="3048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0~60℃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654168" y="7988476"/>
            <a:ext cx="734060" cy="304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-30~55℃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Residential,</a:t>
            </a:r>
            <a:r>
              <a:rPr sz="6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Portable</a:t>
            </a:r>
            <a:endParaRPr sz="600">
              <a:latin typeface="Arial Unicode MS"/>
              <a:cs typeface="Arial Unicode MS"/>
            </a:endParaRPr>
          </a:p>
        </p:txBody>
      </p:sp>
      <p:pic>
        <p:nvPicPr>
          <p:cNvPr id="98" name="object 9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967544" y="8410671"/>
            <a:ext cx="236956" cy="162001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296033" y="8436929"/>
            <a:ext cx="251972" cy="109486"/>
          </a:xfrm>
          <a:prstGeom prst="rect">
            <a:avLst/>
          </a:prstGeom>
        </p:spPr>
      </p:pic>
      <p:sp>
        <p:nvSpPr>
          <p:cNvPr id="100" name="object 100"/>
          <p:cNvSpPr txBox="1"/>
          <p:nvPr/>
        </p:nvSpPr>
        <p:spPr>
          <a:xfrm>
            <a:off x="10009336" y="8589705"/>
            <a:ext cx="15367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30" dirty="0">
                <a:solidFill>
                  <a:srgbClr val="231F20"/>
                </a:solidFill>
                <a:latin typeface="Arial Unicode MS"/>
                <a:cs typeface="Arial Unicode MS"/>
              </a:rPr>
              <a:t>MSDS</a:t>
            </a:r>
            <a:endParaRPr sz="400">
              <a:latin typeface="Arial Unicode MS"/>
              <a:cs typeface="Arial Unicode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330138" y="8589705"/>
            <a:ext cx="18415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UN38.3</a:t>
            </a:r>
            <a:endParaRPr sz="400">
              <a:latin typeface="Arial Unicode MS"/>
              <a:cs typeface="Arial Unicode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706134" y="6919518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706134" y="7097318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706134" y="7275118"/>
            <a:ext cx="10725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Charging/Discharging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706134" y="7452918"/>
            <a:ext cx="3797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706134" y="7630718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706134" y="7808518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706134" y="7986318"/>
            <a:ext cx="1031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706134" y="8164118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680734" y="8521319"/>
            <a:ext cx="6692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b="1" spc="-637" baseline="75396" dirty="0">
                <a:solidFill>
                  <a:srgbClr val="58595B"/>
                </a:solidFill>
                <a:latin typeface="Tahoma"/>
                <a:cs typeface="Tahoma"/>
              </a:rPr>
              <a:t>T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Cert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i</a:t>
            </a:r>
            <a:r>
              <a:rPr sz="1050" b="1" spc="-577" baseline="75396" dirty="0">
                <a:solidFill>
                  <a:srgbClr val="58595B"/>
                </a:solidFill>
                <a:latin typeface="Tahoma"/>
                <a:cs typeface="Tahoma"/>
              </a:rPr>
              <a:t>n</a:t>
            </a:r>
            <a:r>
              <a:rPr sz="700" b="1" spc="-85" dirty="0">
                <a:solidFill>
                  <a:srgbClr val="58595B"/>
                </a:solidFill>
                <a:latin typeface="Tahoma"/>
                <a:cs typeface="Tahoma"/>
              </a:rPr>
              <a:t>ﬁ</a:t>
            </a:r>
            <a:r>
              <a:rPr sz="1050" b="1" spc="-509" baseline="75396" dirty="0">
                <a:solidFill>
                  <a:srgbClr val="58595B"/>
                </a:solidFill>
                <a:latin typeface="Tahoma"/>
                <a:cs typeface="Tahoma"/>
              </a:rPr>
              <a:t>g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c</a:t>
            </a:r>
            <a:r>
              <a:rPr sz="1050" b="1" spc="-765" baseline="75396" dirty="0">
                <a:solidFill>
                  <a:srgbClr val="58595B"/>
                </a:solidFill>
                <a:latin typeface="Tahoma"/>
                <a:cs typeface="Tahoma"/>
              </a:rPr>
              <a:t>&amp;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a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tions</a:t>
            </a:r>
            <a:endParaRPr sz="700">
              <a:latin typeface="Tahoma"/>
              <a:cs typeface="Tahoma"/>
            </a:endParaRPr>
          </a:p>
        </p:txBody>
      </p:sp>
      <p:pic>
        <p:nvPicPr>
          <p:cNvPr id="111" name="object 11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225023" y="7537894"/>
            <a:ext cx="863992" cy="787508"/>
          </a:xfrm>
          <a:prstGeom prst="rect">
            <a:avLst/>
          </a:prstGeom>
        </p:spPr>
      </p:pic>
      <p:sp>
        <p:nvSpPr>
          <p:cNvPr id="112" name="object 112"/>
          <p:cNvSpPr txBox="1"/>
          <p:nvPr/>
        </p:nvSpPr>
        <p:spPr>
          <a:xfrm>
            <a:off x="7655316" y="1140857"/>
            <a:ext cx="8102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90" dirty="0">
                <a:solidFill>
                  <a:srgbClr val="58595B"/>
                </a:solidFill>
                <a:latin typeface="Arial"/>
                <a:cs typeface="Arial"/>
              </a:rPr>
              <a:t>CELLS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668006" y="4726521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59" h="193039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68013" y="509740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68013" y="563126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68013" y="545330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68013" y="527535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68013" y="580921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68013" y="5987170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68013" y="616473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68013" y="464193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7655316" y="4336947"/>
            <a:ext cx="462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95CAA"/>
                </a:solidFill>
                <a:latin typeface="Tahoma"/>
                <a:cs typeface="Tahoma"/>
              </a:rPr>
              <a:t>72Ah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654161" y="4755681"/>
            <a:ext cx="6750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solidFill>
                  <a:srgbClr val="FFFFFF"/>
                </a:solidFill>
                <a:latin typeface="Tahoma"/>
                <a:cs typeface="Tahoma"/>
              </a:rPr>
              <a:t>GSP39148107F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9654161" y="4933481"/>
            <a:ext cx="2451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72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654161" y="5111281"/>
            <a:ext cx="1485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9654161" y="5289081"/>
            <a:ext cx="5607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≥4000@80%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654161" y="5466881"/>
            <a:ext cx="173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654161" y="5644681"/>
            <a:ext cx="3048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0~60℃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9654161" y="5822481"/>
            <a:ext cx="382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-30~60℃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9654161" y="5996636"/>
            <a:ext cx="85216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Residential,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Portable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706095" y="4755681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706095" y="4933481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706095" y="5111281"/>
            <a:ext cx="10725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Charging/Discharging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706095" y="5289081"/>
            <a:ext cx="3797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706095" y="5466881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706095" y="5644681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7706095" y="5822481"/>
            <a:ext cx="1031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706095" y="6000281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pic>
        <p:nvPicPr>
          <p:cNvPr id="139" name="object 1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225023" y="5370421"/>
            <a:ext cx="863999" cy="782522"/>
          </a:xfrm>
          <a:prstGeom prst="rect">
            <a:avLst/>
          </a:prstGeom>
        </p:spPr>
      </p:pic>
      <p:sp>
        <p:nvSpPr>
          <p:cNvPr id="140" name="object 140"/>
          <p:cNvSpPr/>
          <p:nvPr/>
        </p:nvSpPr>
        <p:spPr>
          <a:xfrm>
            <a:off x="7668009" y="391971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68018" y="2085772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59" h="193039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68012" y="245665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68012" y="299051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68012" y="281256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68012" y="2634610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68012" y="316847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68012" y="334642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68012" y="352398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7655312" y="1697697"/>
            <a:ext cx="29057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92425" algn="l"/>
              </a:tabLst>
            </a:pPr>
            <a:r>
              <a:rPr sz="1400" b="1" u="sng" spc="-10" dirty="0">
                <a:solidFill>
                  <a:srgbClr val="295CAA"/>
                </a:solidFill>
                <a:uFill>
                  <a:solidFill>
                    <a:srgbClr val="295CAA"/>
                  </a:solidFill>
                </a:uFill>
                <a:latin typeface="Tahoma"/>
                <a:cs typeface="Tahoma"/>
              </a:rPr>
              <a:t>100Ah</a:t>
            </a:r>
            <a:r>
              <a:rPr sz="1400" b="1" u="sng" dirty="0">
                <a:solidFill>
                  <a:srgbClr val="295CAA"/>
                </a:solidFill>
                <a:uFill>
                  <a:solidFill>
                    <a:srgbClr val="295CAA"/>
                  </a:solidFill>
                </a:uFill>
                <a:latin typeface="Tahoma"/>
                <a:cs typeface="Tahoma"/>
              </a:rPr>
              <a:t>	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9160150" y="3780907"/>
            <a:ext cx="43942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1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UL1973</a:t>
            </a:r>
            <a:endParaRPr sz="400">
              <a:latin typeface="Arial Unicode MS"/>
              <a:cs typeface="Arial Unicode MS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9692433" y="3780907"/>
            <a:ext cx="15367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30" dirty="0">
                <a:solidFill>
                  <a:srgbClr val="231F20"/>
                </a:solidFill>
                <a:latin typeface="Arial Unicode MS"/>
                <a:cs typeface="Arial Unicode MS"/>
              </a:rPr>
              <a:t>MSDS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152" name="object 15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192107" y="3603828"/>
            <a:ext cx="162001" cy="162001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422914" y="3603836"/>
            <a:ext cx="161988" cy="162001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650665" y="3603832"/>
            <a:ext cx="236956" cy="162001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959465" y="3630089"/>
            <a:ext cx="251972" cy="109486"/>
          </a:xfrm>
          <a:prstGeom prst="rect">
            <a:avLst/>
          </a:prstGeom>
        </p:spPr>
      </p:pic>
      <p:sp>
        <p:nvSpPr>
          <p:cNvPr id="156" name="object 156"/>
          <p:cNvSpPr txBox="1"/>
          <p:nvPr/>
        </p:nvSpPr>
        <p:spPr>
          <a:xfrm>
            <a:off x="9993581" y="3780907"/>
            <a:ext cx="50990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UN38.3</a:t>
            </a:r>
            <a:r>
              <a:rPr sz="400" spc="235" dirty="0">
                <a:solidFill>
                  <a:srgbClr val="231F20"/>
                </a:solidFill>
                <a:latin typeface="Arial Unicode MS"/>
                <a:cs typeface="Arial Unicode MS"/>
              </a:rPr>
              <a:t> 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Japan</a:t>
            </a:r>
            <a:r>
              <a:rPr sz="400" spc="-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25" dirty="0">
                <a:solidFill>
                  <a:srgbClr val="231F20"/>
                </a:solidFill>
                <a:latin typeface="Arial Unicode MS"/>
                <a:cs typeface="Arial Unicode MS"/>
              </a:rPr>
              <a:t>JET</a:t>
            </a:r>
            <a:endParaRPr sz="400">
              <a:latin typeface="Arial Unicode MS"/>
              <a:cs typeface="Arial Unicode MS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9460353" y="2112233"/>
            <a:ext cx="6750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solidFill>
                  <a:srgbClr val="FFFFFF"/>
                </a:solidFill>
                <a:latin typeface="Tahoma"/>
                <a:cs typeface="Tahoma"/>
              </a:rPr>
              <a:t>GSP50160119F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9460353" y="2290033"/>
            <a:ext cx="2927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100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9460353" y="2467833"/>
            <a:ext cx="1485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9460353" y="2645633"/>
            <a:ext cx="5778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≥4000＠80％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460353" y="2823433"/>
            <a:ext cx="173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9460353" y="3001233"/>
            <a:ext cx="3048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0~60℃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9460353" y="3179033"/>
            <a:ext cx="734060" cy="304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-30~60℃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Residential,</a:t>
            </a:r>
            <a:r>
              <a:rPr sz="6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Portable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7706134" y="2112233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7706134" y="2290033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7706134" y="2467833"/>
            <a:ext cx="10725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Charging/Discharging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7706134" y="2645633"/>
            <a:ext cx="3797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7706134" y="2823433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7706134" y="3001233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7706134" y="3179033"/>
            <a:ext cx="1031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7706134" y="3356833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7680734" y="3719634"/>
            <a:ext cx="6692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b="1" spc="-637" baseline="75396" dirty="0">
                <a:solidFill>
                  <a:srgbClr val="58595B"/>
                </a:solidFill>
                <a:latin typeface="Tahoma"/>
                <a:cs typeface="Tahoma"/>
              </a:rPr>
              <a:t>T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Cert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i</a:t>
            </a:r>
            <a:r>
              <a:rPr sz="1050" b="1" spc="-577" baseline="75396" dirty="0">
                <a:solidFill>
                  <a:srgbClr val="58595B"/>
                </a:solidFill>
                <a:latin typeface="Tahoma"/>
                <a:cs typeface="Tahoma"/>
              </a:rPr>
              <a:t>n</a:t>
            </a:r>
            <a:r>
              <a:rPr sz="700" b="1" spc="-85" dirty="0">
                <a:solidFill>
                  <a:srgbClr val="58595B"/>
                </a:solidFill>
                <a:latin typeface="Tahoma"/>
                <a:cs typeface="Tahoma"/>
              </a:rPr>
              <a:t>ﬁ</a:t>
            </a:r>
            <a:r>
              <a:rPr sz="1050" b="1" spc="-509" baseline="75396" dirty="0">
                <a:solidFill>
                  <a:srgbClr val="58595B"/>
                </a:solidFill>
                <a:latin typeface="Tahoma"/>
                <a:cs typeface="Tahoma"/>
              </a:rPr>
              <a:t>g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c</a:t>
            </a:r>
            <a:r>
              <a:rPr sz="1050" b="1" spc="-765" baseline="75396" dirty="0">
                <a:solidFill>
                  <a:srgbClr val="58595B"/>
                </a:solidFill>
                <a:latin typeface="Tahoma"/>
                <a:cs typeface="Tahoma"/>
              </a:rPr>
              <a:t>&amp;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a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tions</a:t>
            </a:r>
            <a:endParaRPr sz="700">
              <a:latin typeface="Tahoma"/>
              <a:cs typeface="Tahoma"/>
            </a:endParaRPr>
          </a:p>
        </p:txBody>
      </p:sp>
      <p:pic>
        <p:nvPicPr>
          <p:cNvPr id="173" name="object 17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225023" y="2686837"/>
            <a:ext cx="863992" cy="786345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293258" y="3611227"/>
            <a:ext cx="166789" cy="166789"/>
          </a:xfrm>
          <a:prstGeom prst="rect">
            <a:avLst/>
          </a:prstGeom>
        </p:spPr>
      </p:pic>
      <p:sp>
        <p:nvSpPr>
          <p:cNvPr id="175" name="object 175"/>
          <p:cNvSpPr txBox="1"/>
          <p:nvPr/>
        </p:nvSpPr>
        <p:spPr>
          <a:xfrm>
            <a:off x="455289" y="8912918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21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2586634" y="8912918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22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87997" y="12"/>
            <a:ext cx="6588125" cy="9396095"/>
            <a:chOff x="6587997" y="12"/>
            <a:chExt cx="6588125" cy="9396095"/>
          </a:xfrm>
        </p:grpSpPr>
        <p:sp>
          <p:nvSpPr>
            <p:cNvPr id="3" name="object 3"/>
            <p:cNvSpPr/>
            <p:nvPr/>
          </p:nvSpPr>
          <p:spPr>
            <a:xfrm>
              <a:off x="6587997" y="12"/>
              <a:ext cx="6588125" cy="9396095"/>
            </a:xfrm>
            <a:custGeom>
              <a:avLst/>
              <a:gdLst/>
              <a:ahLst/>
              <a:cxnLst/>
              <a:rect l="l" t="t" r="r" b="b"/>
              <a:pathLst>
                <a:path w="6588125" h="9396095">
                  <a:moveTo>
                    <a:pt x="6587998" y="0"/>
                  </a:moveTo>
                  <a:lnTo>
                    <a:pt x="0" y="0"/>
                  </a:lnTo>
                  <a:lnTo>
                    <a:pt x="0" y="9395993"/>
                  </a:lnTo>
                  <a:lnTo>
                    <a:pt x="6587998" y="9395993"/>
                  </a:lnTo>
                  <a:lnTo>
                    <a:pt x="6587998" y="0"/>
                  </a:lnTo>
                  <a:close/>
                </a:path>
              </a:pathLst>
            </a:custGeom>
            <a:solidFill>
              <a:srgbClr val="E2E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9220" y="7845044"/>
              <a:ext cx="4966906" cy="15509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9220" y="5163553"/>
              <a:ext cx="4966906" cy="34366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28029" y="647983"/>
              <a:ext cx="418886" cy="922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84598" y="647988"/>
              <a:ext cx="443429" cy="8742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12992" y="746065"/>
            <a:ext cx="1169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050" spc="-869" baseline="6746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700" spc="-6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1050" spc="-457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85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1050" spc="-375" baseline="67460" dirty="0">
                <a:solidFill>
                  <a:srgbClr val="58595B"/>
                </a:solidFill>
                <a:latin typeface="Arial"/>
                <a:cs typeface="Arial"/>
              </a:rPr>
              <a:t>k</a:t>
            </a:r>
            <a:r>
              <a:rPr sz="700" spc="5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6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22" baseline="6746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120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-229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1050" spc="-254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700" spc="-30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44" baseline="6746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700" spc="-340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22" baseline="6746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292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555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1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352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1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355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050" spc="22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547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-5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1050" spc="-315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6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120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245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217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-175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270" baseline="67460" dirty="0">
                <a:solidFill>
                  <a:srgbClr val="58595B"/>
                </a:solidFill>
                <a:latin typeface="Arial"/>
                <a:cs typeface="Arial"/>
              </a:rPr>
              <a:t>y</a:t>
            </a:r>
            <a:r>
              <a:rPr sz="700" spc="15" dirty="0">
                <a:solidFill>
                  <a:srgbClr val="58595B"/>
                </a:solidFill>
                <a:latin typeface="Arial"/>
                <a:cs typeface="Arial"/>
              </a:rPr>
              <a:t>ess</a:t>
            </a:r>
            <a:r>
              <a:rPr sz="700" spc="-12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75" baseline="67460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700" spc="-320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-15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3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104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3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22" baseline="67460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endParaRPr sz="1050" baseline="6746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993" y="647987"/>
            <a:ext cx="224440" cy="24315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66129" y="1140857"/>
            <a:ext cx="8102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CELLS</a:t>
            </a:r>
          </a:p>
        </p:txBody>
      </p:sp>
      <p:sp>
        <p:nvSpPr>
          <p:cNvPr id="11" name="object 11"/>
          <p:cNvSpPr/>
          <p:nvPr/>
        </p:nvSpPr>
        <p:spPr>
          <a:xfrm>
            <a:off x="828022" y="725979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022" y="779365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8022" y="761570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22" y="743774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022" y="797161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022" y="814956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8022" y="832712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8022" y="872312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8022" y="6804330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6117" y="6499345"/>
            <a:ext cx="462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95CAA"/>
                </a:solidFill>
                <a:latin typeface="Tahoma"/>
                <a:cs typeface="Tahoma"/>
              </a:rPr>
              <a:t>25Ah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8027" y="6888899"/>
            <a:ext cx="2880360" cy="193040"/>
          </a:xfrm>
          <a:prstGeom prst="rect">
            <a:avLst/>
          </a:prstGeom>
          <a:solidFill>
            <a:srgbClr val="295CAA"/>
          </a:solidFill>
        </p:spPr>
        <p:txBody>
          <a:bodyPr vert="horz" wrap="square" lIns="0" tIns="4318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340"/>
              </a:spcBef>
              <a:tabLst>
                <a:tab pos="1786255" algn="l"/>
              </a:tabLst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GSP82141238</a:t>
            </a:r>
            <a:endParaRPr sz="700">
              <a:latin typeface="Tahoma"/>
              <a:cs typeface="Tahom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8244" y="8411471"/>
            <a:ext cx="236956" cy="16200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85620" y="8411469"/>
            <a:ext cx="162001" cy="16201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48737" y="8437729"/>
            <a:ext cx="251972" cy="10948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482860" y="8593228"/>
            <a:ext cx="18415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UN38.3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1902" y="8411477"/>
            <a:ext cx="162001" cy="16200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589956" y="8593239"/>
            <a:ext cx="73406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2455" algn="l"/>
              </a:tabLst>
            </a:pP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3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UL1973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	</a:t>
            </a:r>
            <a:r>
              <a:rPr sz="400" spc="-30" dirty="0">
                <a:solidFill>
                  <a:srgbClr val="231F20"/>
                </a:solidFill>
                <a:latin typeface="Arial Unicode MS"/>
                <a:cs typeface="Arial Unicode MS"/>
              </a:rPr>
              <a:t>MSDS</a:t>
            </a:r>
            <a:endParaRPr sz="400">
              <a:latin typeface="Arial Unicode MS"/>
              <a:cs typeface="Arial Unicode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0723" y="7097284"/>
            <a:ext cx="261302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77355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25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  <a:p>
            <a:pPr marL="38100">
              <a:lnSpc>
                <a:spcPct val="100000"/>
              </a:lnSpc>
              <a:spcBef>
                <a:spcPts val="560"/>
              </a:spcBef>
              <a:tabLst>
                <a:tab pos="1773555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Charging/Discharging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0.5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  <a:p>
            <a:pPr marL="38100">
              <a:lnSpc>
                <a:spcPct val="100000"/>
              </a:lnSpc>
              <a:spcBef>
                <a:spcPts val="560"/>
              </a:spcBef>
              <a:tabLst>
                <a:tab pos="1773555" algn="l"/>
              </a:tabLst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≥6000@80%</a:t>
            </a:r>
            <a:endParaRPr sz="700">
              <a:latin typeface="Arial Unicode MS"/>
              <a:cs typeface="Arial Unicode MS"/>
            </a:endParaRPr>
          </a:p>
          <a:p>
            <a:pPr marL="38100">
              <a:lnSpc>
                <a:spcPct val="100000"/>
              </a:lnSpc>
              <a:spcBef>
                <a:spcPts val="560"/>
              </a:spcBef>
              <a:tabLst>
                <a:tab pos="177355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700">
              <a:latin typeface="Arial Unicode MS"/>
              <a:cs typeface="Arial Unicode MS"/>
            </a:endParaRPr>
          </a:p>
          <a:p>
            <a:pPr marL="38100">
              <a:lnSpc>
                <a:spcPct val="100000"/>
              </a:lnSpc>
              <a:spcBef>
                <a:spcPts val="560"/>
              </a:spcBef>
              <a:tabLst>
                <a:tab pos="177355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0~55℃</a:t>
            </a:r>
            <a:endParaRPr sz="700">
              <a:latin typeface="Arial Unicode MS"/>
              <a:cs typeface="Arial Unicode MS"/>
            </a:endParaRPr>
          </a:p>
          <a:p>
            <a:pPr marL="38100">
              <a:lnSpc>
                <a:spcPct val="100000"/>
              </a:lnSpc>
              <a:spcBef>
                <a:spcPts val="560"/>
              </a:spcBef>
              <a:tabLst>
                <a:tab pos="1773555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-15~55℃</a:t>
            </a:r>
            <a:endParaRPr sz="700">
              <a:latin typeface="Arial Unicode MS"/>
              <a:cs typeface="Arial Unicode MS"/>
            </a:endParaRPr>
          </a:p>
          <a:p>
            <a:pPr marL="38100">
              <a:lnSpc>
                <a:spcPct val="100000"/>
              </a:lnSpc>
              <a:spcBef>
                <a:spcPts val="560"/>
              </a:spcBef>
              <a:tabLst>
                <a:tab pos="177355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1050" baseline="3968" dirty="0">
                <a:solidFill>
                  <a:srgbClr val="58595B"/>
                </a:solidFill>
                <a:latin typeface="Arial Unicode MS"/>
                <a:cs typeface="Arial Unicode MS"/>
              </a:rPr>
              <a:t>Residential,</a:t>
            </a:r>
            <a:r>
              <a:rPr sz="1050" spc="-60" baseline="3968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050" spc="-15" baseline="3968" dirty="0">
                <a:solidFill>
                  <a:srgbClr val="58595B"/>
                </a:solidFill>
                <a:latin typeface="Arial Unicode MS"/>
                <a:cs typeface="Arial Unicode MS"/>
              </a:rPr>
              <a:t>Portable</a:t>
            </a:r>
            <a:endParaRPr sz="1050" baseline="3968">
              <a:latin typeface="Arial Unicode MS"/>
              <a:cs typeface="Arial Unicode MS"/>
            </a:endParaRPr>
          </a:p>
          <a:p>
            <a:pPr marL="38100">
              <a:lnSpc>
                <a:spcPct val="100000"/>
              </a:lnSpc>
              <a:spcBef>
                <a:spcPts val="975"/>
              </a:spcBef>
              <a:tabLst>
                <a:tab pos="243840" algn="l"/>
              </a:tabLst>
            </a:pP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T</a:t>
            </a:r>
            <a:r>
              <a:rPr sz="700" b="1" dirty="0">
                <a:solidFill>
                  <a:srgbClr val="58595B"/>
                </a:solidFill>
                <a:latin typeface="Tahoma"/>
                <a:cs typeface="Tahoma"/>
              </a:rPr>
              <a:t>	</a:t>
            </a:r>
            <a:r>
              <a:rPr sz="700" b="1" spc="145" dirty="0">
                <a:solidFill>
                  <a:srgbClr val="58595B"/>
                </a:solidFill>
                <a:latin typeface="Tahoma"/>
                <a:cs typeface="Tahoma"/>
              </a:rPr>
              <a:t>ng</a:t>
            </a:r>
            <a:r>
              <a:rPr sz="700" b="1" spc="-375" dirty="0">
                <a:solidFill>
                  <a:srgbClr val="58595B"/>
                </a:solidFill>
                <a:latin typeface="Tahoma"/>
                <a:cs typeface="Tahoma"/>
              </a:rPr>
              <a:t>&amp;</a:t>
            </a:r>
            <a:endParaRPr sz="7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Certiﬁcations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28026" y="245692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8026" y="299078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8026" y="281283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8026" y="2634880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8026" y="316874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8026" y="334669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8026" y="352425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8026" y="2001460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66123" y="1697214"/>
            <a:ext cx="462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95CAA"/>
                </a:solidFill>
                <a:latin typeface="Tahoma"/>
                <a:cs typeface="Tahoma"/>
              </a:rPr>
              <a:t>37Ah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28027" y="2086000"/>
            <a:ext cx="2880360" cy="193040"/>
          </a:xfrm>
          <a:prstGeom prst="rect">
            <a:avLst/>
          </a:prstGeom>
          <a:solidFill>
            <a:srgbClr val="295CAA"/>
          </a:solidFill>
        </p:spPr>
        <p:txBody>
          <a:bodyPr vert="horz" wrap="square" lIns="0" tIns="4064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320"/>
              </a:spcBef>
              <a:tabLst>
                <a:tab pos="1899285" algn="l"/>
              </a:tabLst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GSP11141238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6123" y="2291794"/>
            <a:ext cx="270065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118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37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861185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Charging/Discharging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861185" algn="l"/>
              </a:tabLst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≥6000@80%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86118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86118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0~55℃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861185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-15~55℃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86118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1050" baseline="3968" dirty="0">
                <a:solidFill>
                  <a:srgbClr val="58595B"/>
                </a:solidFill>
                <a:latin typeface="Arial Unicode MS"/>
                <a:cs typeface="Arial Unicode MS"/>
              </a:rPr>
              <a:t>Residential,</a:t>
            </a:r>
            <a:r>
              <a:rPr sz="1050" spc="-60" baseline="3968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050" spc="-15" baseline="3968" dirty="0">
                <a:solidFill>
                  <a:srgbClr val="58595B"/>
                </a:solidFill>
                <a:latin typeface="Arial Unicode MS"/>
                <a:cs typeface="Arial Unicode MS"/>
              </a:rPr>
              <a:t>Portable</a:t>
            </a:r>
            <a:endParaRPr sz="1050" baseline="3968">
              <a:latin typeface="Arial Unicode MS"/>
              <a:cs typeface="Arial Unicode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28026" y="464839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8026" y="5182260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8026" y="500430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8026" y="482635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8026" y="536021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8026" y="553816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8026" y="571573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8026" y="611173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8026" y="419293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66123" y="3889433"/>
            <a:ext cx="462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95CAA"/>
                </a:solidFill>
                <a:latin typeface="Tahoma"/>
                <a:cs typeface="Tahoma"/>
              </a:rPr>
              <a:t>30Ah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28027" y="4277499"/>
            <a:ext cx="2880360" cy="193040"/>
          </a:xfrm>
          <a:prstGeom prst="rect">
            <a:avLst/>
          </a:prstGeom>
          <a:solidFill>
            <a:srgbClr val="295CAA"/>
          </a:solidFill>
        </p:spPr>
        <p:txBody>
          <a:bodyPr vert="horz" wrap="square" lIns="0" tIns="4826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380"/>
              </a:spcBef>
              <a:tabLst>
                <a:tab pos="1899285" algn="l"/>
              </a:tabLst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GSP11133202</a:t>
            </a:r>
            <a:endParaRPr sz="7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66123" y="4490914"/>
            <a:ext cx="270065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118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30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861185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Charging/Discharging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0.5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861185" algn="l"/>
              </a:tabLst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≥6000@80%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86118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86118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0~55℃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861185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-15~55℃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861185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1050" baseline="3968" dirty="0">
                <a:solidFill>
                  <a:srgbClr val="58595B"/>
                </a:solidFill>
                <a:latin typeface="Arial Unicode MS"/>
                <a:cs typeface="Arial Unicode MS"/>
              </a:rPr>
              <a:t>Residential,</a:t>
            </a:r>
            <a:r>
              <a:rPr sz="1050" spc="-60" baseline="3968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050" spc="-15" baseline="3968" dirty="0">
                <a:solidFill>
                  <a:srgbClr val="58595B"/>
                </a:solidFill>
                <a:latin typeface="Arial Unicode MS"/>
                <a:cs typeface="Arial Unicode MS"/>
              </a:rPr>
              <a:t>Portable</a:t>
            </a:r>
            <a:endParaRPr sz="1050" baseline="3968">
              <a:latin typeface="Arial Unicode MS"/>
              <a:cs typeface="Arial Unicode MS"/>
            </a:endParaRPr>
          </a:p>
        </p:txBody>
      </p:sp>
      <p:pic>
        <p:nvPicPr>
          <p:cNvPr id="52" name="object 5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14499" y="5796374"/>
            <a:ext cx="205063" cy="162000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3068299" y="5971037"/>
            <a:ext cx="9779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25" dirty="0">
                <a:solidFill>
                  <a:srgbClr val="231F20"/>
                </a:solidFill>
                <a:latin typeface="Arial Unicode MS"/>
                <a:cs typeface="Arial Unicode MS"/>
              </a:rPr>
              <a:t>BIS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54" name="object 5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29254" y="5822631"/>
            <a:ext cx="251972" cy="109486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3362322" y="5971037"/>
            <a:ext cx="18415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UN38.3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40532" y="5796369"/>
            <a:ext cx="162001" cy="162001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2708584" y="5978144"/>
            <a:ext cx="22606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25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endParaRPr sz="400">
              <a:latin typeface="Arial Unicode MS"/>
              <a:cs typeface="Arial Unicode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629890" y="2183763"/>
            <a:ext cx="47574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885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800" spc="-42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9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11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16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12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35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15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41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35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800" spc="-21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32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800" spc="10" dirty="0">
                <a:solidFill>
                  <a:srgbClr val="58595B"/>
                </a:solidFill>
                <a:latin typeface="Arial Unicode MS"/>
                <a:cs typeface="Arial Unicode MS"/>
              </a:rPr>
              <a:t>.</a:t>
            </a:r>
            <a:r>
              <a:rPr sz="1200" spc="6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800" spc="-27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50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-165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33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18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26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315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229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12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1200" spc="-28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8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28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8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28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8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te</a:t>
            </a:r>
            <a:r>
              <a:rPr sz="1200" spc="-28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28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ie</a:t>
            </a:r>
            <a:r>
              <a:rPr sz="1200" spc="-28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8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28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-28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28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r>
              <a:rPr sz="1200" spc="-28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8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8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ip</a:t>
            </a:r>
            <a:r>
              <a:rPr sz="8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1200" spc="-28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8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8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8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8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spc="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200" spc="-86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800" spc="1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10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-50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800" spc="1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36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200" spc="2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50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10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-32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200" spc="6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1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800" spc="1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495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1200" spc="3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15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29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5</a:t>
            </a:r>
            <a:r>
              <a:rPr sz="8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29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0</a:t>
            </a:r>
            <a:r>
              <a:rPr sz="8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ke</a:t>
            </a:r>
            <a:r>
              <a:rPr sz="1200" spc="-29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8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ll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ov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800" spc="1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200" spc="-25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25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-25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200" spc="-25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1200" spc="-25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f</a:t>
            </a:r>
            <a:r>
              <a:rPr sz="1200" spc="-8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29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29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8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29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1200" spc="-29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8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200" spc="-29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8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9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8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xc</a:t>
            </a:r>
            <a:r>
              <a:rPr sz="1200" spc="-29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9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ll</a:t>
            </a:r>
            <a:r>
              <a:rPr sz="1200" spc="-29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9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29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ie</a:t>
            </a:r>
            <a:r>
              <a:rPr sz="8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114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200" spc="-20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1200" spc="-20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0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20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f</a:t>
            </a:r>
            <a:r>
              <a:rPr sz="1200" spc="-20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200" spc="-20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rm</a:t>
            </a:r>
            <a:r>
              <a:rPr sz="1200" spc="-20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20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yl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20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ce</a:t>
            </a:r>
            <a:r>
              <a:rPr sz="1200" spc="-20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dr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20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ic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20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200" spc="-20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endParaRPr sz="1200" baseline="76388">
              <a:latin typeface="Arial Unicode MS"/>
              <a:cs typeface="Arial Unicode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655290" y="2323463"/>
            <a:ext cx="47066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gaining</a:t>
            </a:r>
            <a:r>
              <a:rPr sz="8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widespread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customer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approval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positive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feedback.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This</a:t>
            </a:r>
            <a:r>
              <a:rPr sz="8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series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has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become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one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Great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629890" y="2463163"/>
            <a:ext cx="4756785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Power's</a:t>
            </a:r>
            <a:r>
              <a:rPr sz="800" spc="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top-selling</a:t>
            </a:r>
            <a:r>
              <a:rPr sz="800" spc="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products.</a:t>
            </a:r>
            <a:endParaRPr sz="800">
              <a:latin typeface="Arial Unicode MS"/>
              <a:cs typeface="Arial Unicode MS"/>
            </a:endParaRPr>
          </a:p>
          <a:p>
            <a:pPr marL="38100">
              <a:lnSpc>
                <a:spcPct val="100000"/>
              </a:lnSpc>
              <a:spcBef>
                <a:spcPts val="1240"/>
              </a:spcBef>
            </a:pPr>
            <a:r>
              <a:rPr sz="800" spc="-775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1200" spc="-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179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34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ri</a:t>
            </a:r>
            <a:r>
              <a:rPr sz="1200" spc="-615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800" spc="-28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17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365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1200" spc="-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200" spc="2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45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20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800" spc="-27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200" spc="-27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235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-33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64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200" spc="-30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385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42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200" spc="-6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635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120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14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800" spc="-229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66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800" spc="-160" dirty="0">
                <a:solidFill>
                  <a:srgbClr val="58595B"/>
                </a:solidFill>
                <a:latin typeface="Arial Unicode MS"/>
                <a:cs typeface="Arial Unicode MS"/>
              </a:rPr>
              <a:t>Ⅱ</a:t>
            </a:r>
            <a:r>
              <a:rPr sz="1200" spc="-24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pa</a:t>
            </a:r>
            <a:r>
              <a:rPr sz="800" spc="-16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24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800" spc="-16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4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it</a:t>
            </a:r>
            <a:r>
              <a:rPr sz="800" spc="-16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24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160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200" spc="-24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6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4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16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200" spc="-18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70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200" spc="-555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14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209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spc="-300" dirty="0">
                <a:solidFill>
                  <a:srgbClr val="58595B"/>
                </a:solidFill>
                <a:latin typeface="Arial Unicode MS"/>
                <a:cs typeface="Arial Unicode MS"/>
              </a:rPr>
              <a:t>2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800" spc="-295" dirty="0">
                <a:solidFill>
                  <a:srgbClr val="58595B"/>
                </a:solidFill>
                <a:latin typeface="Arial Unicode MS"/>
                <a:cs typeface="Arial Unicode MS"/>
              </a:rPr>
              <a:t>0</a:t>
            </a:r>
            <a:r>
              <a:rPr sz="120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200" spc="-57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2</a:t>
            </a:r>
            <a:r>
              <a:rPr sz="1200" spc="-63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4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20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f</a:t>
            </a:r>
            <a:r>
              <a:rPr sz="1200" spc="-38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44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77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800" spc="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209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6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-209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09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1200" spc="-209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ro</a:t>
            </a:r>
            <a:r>
              <a:rPr sz="1200" spc="-209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5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200" spc="-209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0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1200" spc="-209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209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209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.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matrix</a:t>
            </a:r>
            <a:r>
              <a:rPr sz="8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includes</a:t>
            </a:r>
            <a:r>
              <a:rPr sz="8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8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33</a:t>
            </a:r>
            <a:r>
              <a:rPr sz="8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series,</a:t>
            </a:r>
            <a:r>
              <a:rPr sz="8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40</a:t>
            </a:r>
            <a:r>
              <a:rPr sz="800" spc="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series,</a:t>
            </a:r>
            <a:r>
              <a:rPr sz="8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46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655290" y="3161663"/>
            <a:ext cx="47059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8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HOME</a:t>
            </a:r>
            <a:r>
              <a:rPr sz="8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series</a:t>
            </a:r>
            <a:r>
              <a:rPr sz="8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incorporates</a:t>
            </a:r>
            <a:r>
              <a:rPr sz="8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various</a:t>
            </a:r>
            <a:r>
              <a:rPr sz="8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r>
              <a:rPr sz="8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technologies.</a:t>
            </a:r>
            <a:r>
              <a:rPr sz="8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Great</a:t>
            </a:r>
            <a:r>
              <a:rPr sz="8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Power's</a:t>
            </a:r>
            <a:r>
              <a:rPr sz="8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independently</a:t>
            </a:r>
            <a:r>
              <a:rPr sz="8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developed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629890" y="3301363"/>
            <a:ext cx="47567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18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27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800" spc="-185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1200" spc="-27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8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200" spc="-27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ve</a:t>
            </a:r>
            <a:r>
              <a:rPr sz="800" spc="-18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27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18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27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-185" dirty="0">
                <a:solidFill>
                  <a:srgbClr val="58595B"/>
                </a:solidFill>
                <a:latin typeface="Arial Unicode MS"/>
                <a:cs typeface="Arial Unicode MS"/>
              </a:rPr>
              <a:t>ti</a:t>
            </a:r>
            <a:r>
              <a:rPr sz="1200" spc="-27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800" spc="-185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1200" spc="-54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800" spc="-8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5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x</a:t>
            </a:r>
            <a:r>
              <a:rPr sz="1200" spc="-59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1200" spc="-39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800" spc="-44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20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f</a:t>
            </a:r>
            <a:r>
              <a:rPr sz="1200" spc="-359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135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800" spc="-9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200" spc="-14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800" spc="-35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200" spc="-5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800" spc="-229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9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800" spc="-390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1200" spc="-3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254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165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35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4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38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15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30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30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1200" spc="-28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5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60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375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33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20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75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li</a:t>
            </a:r>
            <a:r>
              <a:rPr sz="800" spc="-33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195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14" dirty="0">
                <a:solidFill>
                  <a:srgbClr val="58595B"/>
                </a:solidFill>
                <a:latin typeface="Arial Unicode MS"/>
                <a:cs typeface="Arial Unicode MS"/>
              </a:rPr>
              <a:t>f</a:t>
            </a:r>
            <a:r>
              <a:rPr sz="120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200" spc="6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85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r>
              <a:rPr sz="1200" spc="-4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434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9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200" spc="-465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spc="-85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r>
              <a:rPr sz="1200" spc="-569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8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78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3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ay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ro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id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th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ct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re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tte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te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ri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ts,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th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su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x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ce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ti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x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2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8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sh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8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oc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sa</a:t>
            </a:r>
            <a:r>
              <a:rPr sz="8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k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f</a:t>
            </a:r>
            <a:r>
              <a:rPr sz="8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8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is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fo</a:t>
            </a:r>
            <a:r>
              <a:rPr sz="8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ta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.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s.</a:t>
            </a:r>
            <a:r>
              <a:rPr sz="8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8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3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endParaRPr sz="1200" baseline="-76388">
              <a:latin typeface="Arial Unicode MS"/>
              <a:cs typeface="Arial Unicode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655290" y="3562984"/>
            <a:ext cx="4705350" cy="30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adhering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ﬁrst-principle</a:t>
            </a:r>
            <a:r>
              <a:rPr sz="8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fully</a:t>
            </a:r>
            <a:r>
              <a:rPr sz="8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leveraging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8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advantages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8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cylindrical</a:t>
            </a:r>
            <a:r>
              <a:rPr sz="8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4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uctu</a:t>
            </a:r>
            <a:r>
              <a:rPr sz="8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e,</a:t>
            </a:r>
            <a:r>
              <a:rPr sz="8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</a:t>
            </a:r>
            <a:r>
              <a:rPr sz="800" spc="165" dirty="0">
                <a:solidFill>
                  <a:srgbClr val="58595B"/>
                </a:solidFill>
                <a:latin typeface="Arial Unicode MS"/>
                <a:cs typeface="Arial Unicode MS"/>
              </a:rPr>
              <a:t> 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structural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components</a:t>
            </a:r>
            <a:r>
              <a:rPr sz="800" spc="1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have</a:t>
            </a:r>
            <a:r>
              <a:rPr sz="800" spc="1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been</a:t>
            </a:r>
            <a:r>
              <a:rPr sz="800" spc="1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highly</a:t>
            </a:r>
            <a:r>
              <a:rPr sz="800" spc="1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integrated.</a:t>
            </a:r>
            <a:r>
              <a:rPr sz="800" spc="1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This</a:t>
            </a:r>
            <a:r>
              <a:rPr sz="800" spc="1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signiﬁcantly</a:t>
            </a:r>
            <a:r>
              <a:rPr sz="800" spc="1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shortens</a:t>
            </a:r>
            <a:r>
              <a:rPr sz="800" spc="1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800" spc="1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electron</a:t>
            </a:r>
            <a:r>
              <a:rPr sz="800" spc="1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transfer</a:t>
            </a:r>
            <a:r>
              <a:rPr sz="800" spc="1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distance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629890" y="3860163"/>
            <a:ext cx="4756785" cy="70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45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43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9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735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800" spc="3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200" spc="-405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-39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15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34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165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49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200" spc="-21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5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200" spc="-59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20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165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8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200" spc="-15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350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120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66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0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50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32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200" spc="-209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spc="-32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200" spc="-54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200" spc="-21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27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33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209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29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24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800" spc="-30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225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800" spc="-7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315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22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345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20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200" spc="-89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38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200" spc="-11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21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24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30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200" spc="-9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165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165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ll</a:t>
            </a:r>
            <a:r>
              <a:rPr sz="1200" spc="15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il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st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ia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lly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at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ry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'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ig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-254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8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1200" spc="-562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1200" spc="-165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33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200" spc="-37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570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1200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.</a:t>
            </a:r>
            <a:r>
              <a:rPr sz="1200" spc="209" baseline="-76388" dirty="0">
                <a:solidFill>
                  <a:srgbClr val="58595B"/>
                </a:solidFill>
                <a:latin typeface="Arial Unicode MS"/>
                <a:cs typeface="Arial Unicode MS"/>
              </a:rPr>
              <a:t> 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er</a:t>
            </a:r>
            <a:r>
              <a:rPr sz="800" spc="204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performance</a:t>
            </a: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204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reducing</a:t>
            </a:r>
            <a:endParaRPr sz="8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Arial Unicode MS"/>
              <a:cs typeface="Arial Unicode MS"/>
            </a:endParaRPr>
          </a:p>
          <a:p>
            <a:pPr marL="38100">
              <a:lnSpc>
                <a:spcPct val="100000"/>
              </a:lnSpc>
            </a:pPr>
            <a:r>
              <a:rPr sz="1200" spc="-345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43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800" spc="-1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200" spc="-32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38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6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41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200" spc="15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8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ri</a:t>
            </a:r>
            <a:r>
              <a:rPr sz="800" spc="-30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11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9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555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800" spc="229" dirty="0">
                <a:solidFill>
                  <a:srgbClr val="58595B"/>
                </a:solidFill>
                <a:latin typeface="Arial Unicode MS"/>
                <a:cs typeface="Arial Unicode MS"/>
              </a:rPr>
              <a:t>  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f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tt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le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rie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if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200" spc="24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200" spc="-26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lv</a:t>
            </a:r>
            <a:r>
              <a:rPr sz="1200" spc="-26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1200" spc="-26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200" spc="-26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26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-26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6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f</a:t>
            </a:r>
            <a:r>
              <a:rPr sz="1200" spc="-26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26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26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t-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gin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q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is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ic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pa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tr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ss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issu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el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f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.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-r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li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na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ly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lo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k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8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8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200" spc="-14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f</a:t>
            </a:r>
            <a:r>
              <a:rPr sz="800" spc="-9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200" spc="-14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800" spc="-9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14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9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200" spc="-14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800" spc="-95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1200" spc="-14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9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14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9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14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800" spc="-9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14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95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629890" y="4698363"/>
            <a:ext cx="47567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60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32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800" spc="-27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505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1200" spc="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ll</a:t>
            </a:r>
            <a:r>
              <a:rPr sz="1200" spc="-525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64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.</a:t>
            </a:r>
            <a:r>
              <a:rPr sz="800" spc="1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1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315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800" spc="-21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315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es</a:t>
            </a:r>
            <a:r>
              <a:rPr sz="800" spc="-21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200" spc="-24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60" dirty="0">
                <a:solidFill>
                  <a:srgbClr val="58595B"/>
                </a:solidFill>
                <a:latin typeface="Arial Unicode MS"/>
                <a:cs typeface="Arial Unicode MS"/>
              </a:rPr>
              <a:t>re</a:t>
            </a:r>
            <a:r>
              <a:rPr sz="1200" spc="-24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800" spc="-16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24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800" spc="-160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1200" spc="-24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-160" dirty="0">
                <a:solidFill>
                  <a:srgbClr val="58595B"/>
                </a:solidFill>
                <a:latin typeface="Arial Unicode MS"/>
                <a:cs typeface="Arial Unicode MS"/>
              </a:rPr>
              <a:t>lt,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200" spc="-56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335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-14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35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6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525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315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39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200" spc="-6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800" spc="-375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1200" spc="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200" spc="-11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44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f</a:t>
            </a:r>
            <a:r>
              <a:rPr sz="1200" spc="-18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26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4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800" spc="-229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33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7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18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ies</a:t>
            </a:r>
            <a:r>
              <a:rPr sz="1200" spc="-12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355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120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3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oa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21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ea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k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cl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li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fe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nd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er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5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,0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0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x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0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le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io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-27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800" spc="1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29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345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200" spc="315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40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30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38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200" spc="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615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50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31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200" spc="-11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r>
              <a:rPr sz="800" spc="-37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200" spc="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5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500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1200" spc="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50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800" spc="-114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200" spc="-84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-11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225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-494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800" spc="-8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48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200" spc="-44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1</a:t>
            </a:r>
            <a:r>
              <a:rPr sz="1200" spc="-525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65" dirty="0">
                <a:solidFill>
                  <a:srgbClr val="58595B"/>
                </a:solidFill>
                <a:latin typeface="Arial Unicode MS"/>
                <a:cs typeface="Arial Unicode MS"/>
              </a:rPr>
              <a:t>0</a:t>
            </a:r>
            <a:r>
              <a:rPr sz="1200" spc="-67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1200" spc="-719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6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36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200" spc="-75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&amp;</a:t>
            </a:r>
            <a:r>
              <a:rPr sz="8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502" baseline="76388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800" spc="6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655290" y="4838063"/>
            <a:ext cx="18046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8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high-frequency</a:t>
            </a:r>
            <a:r>
              <a:rPr sz="800" spc="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usage</a:t>
            </a:r>
            <a:r>
              <a:rPr sz="800" spc="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800" spc="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customers.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655290" y="1140851"/>
            <a:ext cx="17672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5" dirty="0">
                <a:solidFill>
                  <a:srgbClr val="58595B"/>
                </a:solidFill>
                <a:latin typeface="Arial"/>
                <a:cs typeface="Arial"/>
              </a:rPr>
              <a:t>HOME</a:t>
            </a:r>
            <a:r>
              <a:rPr sz="2100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100" spc="-95" dirty="0">
                <a:solidFill>
                  <a:srgbClr val="58595B"/>
                </a:solidFill>
                <a:latin typeface="Arial"/>
                <a:cs typeface="Arial"/>
              </a:rPr>
              <a:t>SERIES</a:t>
            </a:r>
            <a:endParaRPr sz="21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655290" y="1496451"/>
            <a:ext cx="19710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58595B"/>
                </a:solidFill>
                <a:latin typeface="Arial Unicode MS"/>
                <a:cs typeface="Arial Unicode MS"/>
              </a:rPr>
              <a:t>Large</a:t>
            </a:r>
            <a:r>
              <a:rPr sz="14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400" dirty="0">
                <a:solidFill>
                  <a:srgbClr val="58595B"/>
                </a:solidFill>
                <a:latin typeface="Arial Unicode MS"/>
                <a:cs typeface="Arial Unicode MS"/>
              </a:rPr>
              <a:t>Cylindrical</a:t>
            </a:r>
            <a:r>
              <a:rPr sz="14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Battery</a:t>
            </a:r>
            <a:endParaRPr sz="1400">
              <a:latin typeface="Arial Unicode MS"/>
              <a:cs typeface="Arial Unicode MS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667993" y="1134675"/>
            <a:ext cx="4680585" cy="760095"/>
            <a:chOff x="7667993" y="1134675"/>
            <a:chExt cx="4680585" cy="760095"/>
          </a:xfrm>
        </p:grpSpPr>
        <p:sp>
          <p:nvSpPr>
            <p:cNvPr id="70" name="object 70"/>
            <p:cNvSpPr/>
            <p:nvPr/>
          </p:nvSpPr>
          <p:spPr>
            <a:xfrm>
              <a:off x="7667993" y="1881349"/>
              <a:ext cx="4680585" cy="0"/>
            </a:xfrm>
            <a:custGeom>
              <a:avLst/>
              <a:gdLst/>
              <a:ahLst/>
              <a:cxnLst/>
              <a:rect l="l" t="t" r="r" b="b"/>
              <a:pathLst>
                <a:path w="4680584">
                  <a:moveTo>
                    <a:pt x="0" y="0"/>
                  </a:moveTo>
                  <a:lnTo>
                    <a:pt x="468000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667993" y="1868259"/>
              <a:ext cx="2025014" cy="26670"/>
            </a:xfrm>
            <a:custGeom>
              <a:avLst/>
              <a:gdLst/>
              <a:ahLst/>
              <a:cxnLst/>
              <a:rect l="l" t="t" r="r" b="b"/>
              <a:pathLst>
                <a:path w="2025015" h="26669">
                  <a:moveTo>
                    <a:pt x="2024849" y="0"/>
                  </a:moveTo>
                  <a:lnTo>
                    <a:pt x="0" y="0"/>
                  </a:lnTo>
                  <a:lnTo>
                    <a:pt x="0" y="26174"/>
                  </a:lnTo>
                  <a:lnTo>
                    <a:pt x="2024849" y="26174"/>
                  </a:lnTo>
                  <a:lnTo>
                    <a:pt x="2024849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126170" y="1458000"/>
              <a:ext cx="164114" cy="17726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2087560" y="1164413"/>
              <a:ext cx="241935" cy="540385"/>
            </a:xfrm>
            <a:custGeom>
              <a:avLst/>
              <a:gdLst/>
              <a:ahLst/>
              <a:cxnLst/>
              <a:rect l="l" t="t" r="r" b="b"/>
              <a:pathLst>
                <a:path w="241934" h="540385">
                  <a:moveTo>
                    <a:pt x="241338" y="0"/>
                  </a:moveTo>
                  <a:lnTo>
                    <a:pt x="241338" y="513549"/>
                  </a:lnTo>
                  <a:lnTo>
                    <a:pt x="231853" y="523892"/>
                  </a:lnTo>
                  <a:lnTo>
                    <a:pt x="205990" y="532333"/>
                  </a:lnTo>
                  <a:lnTo>
                    <a:pt x="167636" y="538020"/>
                  </a:lnTo>
                  <a:lnTo>
                    <a:pt x="120675" y="540105"/>
                  </a:lnTo>
                  <a:lnTo>
                    <a:pt x="73707" y="538020"/>
                  </a:lnTo>
                  <a:lnTo>
                    <a:pt x="35348" y="532333"/>
                  </a:lnTo>
                  <a:lnTo>
                    <a:pt x="9484" y="523892"/>
                  </a:lnTo>
                  <a:lnTo>
                    <a:pt x="0" y="513549"/>
                  </a:lnTo>
                  <a:lnTo>
                    <a:pt x="0" y="0"/>
                  </a:lnTo>
                  <a:lnTo>
                    <a:pt x="9484" y="10344"/>
                  </a:lnTo>
                  <a:lnTo>
                    <a:pt x="35348" y="18789"/>
                  </a:lnTo>
                  <a:lnTo>
                    <a:pt x="73707" y="24481"/>
                  </a:lnTo>
                  <a:lnTo>
                    <a:pt x="120675" y="26568"/>
                  </a:lnTo>
                  <a:lnTo>
                    <a:pt x="167636" y="24481"/>
                  </a:lnTo>
                  <a:lnTo>
                    <a:pt x="205990" y="18789"/>
                  </a:lnTo>
                  <a:lnTo>
                    <a:pt x="231853" y="10344"/>
                  </a:lnTo>
                  <a:lnTo>
                    <a:pt x="241338" y="0"/>
                  </a:lnTo>
                  <a:close/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087567" y="1137850"/>
              <a:ext cx="241935" cy="53340"/>
            </a:xfrm>
            <a:custGeom>
              <a:avLst/>
              <a:gdLst/>
              <a:ahLst/>
              <a:cxnLst/>
              <a:rect l="l" t="t" r="r" b="b"/>
              <a:pathLst>
                <a:path w="241934" h="53340">
                  <a:moveTo>
                    <a:pt x="120662" y="0"/>
                  </a:moveTo>
                  <a:lnTo>
                    <a:pt x="148521" y="717"/>
                  </a:lnTo>
                  <a:lnTo>
                    <a:pt x="174075" y="2752"/>
                  </a:lnTo>
                  <a:lnTo>
                    <a:pt x="196586" y="5925"/>
                  </a:lnTo>
                  <a:lnTo>
                    <a:pt x="215315" y="10058"/>
                  </a:lnTo>
                  <a:lnTo>
                    <a:pt x="214134" y="9880"/>
                  </a:lnTo>
                  <a:lnTo>
                    <a:pt x="212775" y="9791"/>
                  </a:lnTo>
                  <a:lnTo>
                    <a:pt x="211315" y="9702"/>
                  </a:lnTo>
                  <a:lnTo>
                    <a:pt x="167081" y="7886"/>
                  </a:lnTo>
                  <a:lnTo>
                    <a:pt x="161543" y="7620"/>
                  </a:lnTo>
                  <a:lnTo>
                    <a:pt x="156197" y="8432"/>
                  </a:lnTo>
                  <a:lnTo>
                    <a:pt x="155206" y="9702"/>
                  </a:lnTo>
                  <a:lnTo>
                    <a:pt x="147231" y="19405"/>
                  </a:lnTo>
                  <a:lnTo>
                    <a:pt x="147129" y="19583"/>
                  </a:lnTo>
                  <a:lnTo>
                    <a:pt x="147040" y="19761"/>
                  </a:lnTo>
                  <a:lnTo>
                    <a:pt x="147040" y="29832"/>
                  </a:lnTo>
                  <a:lnTo>
                    <a:pt x="147129" y="31089"/>
                  </a:lnTo>
                  <a:lnTo>
                    <a:pt x="150393" y="32004"/>
                  </a:lnTo>
                  <a:lnTo>
                    <a:pt x="155473" y="32270"/>
                  </a:lnTo>
                  <a:lnTo>
                    <a:pt x="199720" y="34455"/>
                  </a:lnTo>
                  <a:lnTo>
                    <a:pt x="205524" y="34721"/>
                  </a:lnTo>
                  <a:lnTo>
                    <a:pt x="211137" y="33909"/>
                  </a:lnTo>
                  <a:lnTo>
                    <a:pt x="212140" y="32638"/>
                  </a:lnTo>
                  <a:lnTo>
                    <a:pt x="220027" y="22567"/>
                  </a:lnTo>
                  <a:lnTo>
                    <a:pt x="220116" y="22390"/>
                  </a:lnTo>
                  <a:lnTo>
                    <a:pt x="220205" y="22123"/>
                  </a:lnTo>
                  <a:lnTo>
                    <a:pt x="220205" y="12052"/>
                  </a:lnTo>
                  <a:lnTo>
                    <a:pt x="220205" y="11874"/>
                  </a:lnTo>
                  <a:lnTo>
                    <a:pt x="220027" y="11607"/>
                  </a:lnTo>
                  <a:lnTo>
                    <a:pt x="241325" y="26568"/>
                  </a:lnTo>
                  <a:lnTo>
                    <a:pt x="231842" y="36911"/>
                  </a:lnTo>
                  <a:lnTo>
                    <a:pt x="205982" y="45351"/>
                  </a:lnTo>
                  <a:lnTo>
                    <a:pt x="167628" y="51039"/>
                  </a:lnTo>
                  <a:lnTo>
                    <a:pt x="120662" y="53124"/>
                  </a:lnTo>
                  <a:lnTo>
                    <a:pt x="73696" y="51039"/>
                  </a:lnTo>
                  <a:lnTo>
                    <a:pt x="35342" y="45351"/>
                  </a:lnTo>
                  <a:lnTo>
                    <a:pt x="9482" y="36911"/>
                  </a:lnTo>
                  <a:lnTo>
                    <a:pt x="0" y="26568"/>
                  </a:lnTo>
                  <a:lnTo>
                    <a:pt x="0" y="21488"/>
                  </a:lnTo>
                  <a:lnTo>
                    <a:pt x="6337" y="16865"/>
                  </a:lnTo>
                  <a:lnTo>
                    <a:pt x="17398" y="12788"/>
                  </a:lnTo>
                  <a:lnTo>
                    <a:pt x="17398" y="13055"/>
                  </a:lnTo>
                  <a:lnTo>
                    <a:pt x="17398" y="21755"/>
                  </a:lnTo>
                  <a:lnTo>
                    <a:pt x="20425" y="25145"/>
                  </a:lnTo>
                  <a:lnTo>
                    <a:pt x="28689" y="27909"/>
                  </a:lnTo>
                  <a:lnTo>
                    <a:pt x="40962" y="29772"/>
                  </a:lnTo>
                  <a:lnTo>
                    <a:pt x="56019" y="30454"/>
                  </a:lnTo>
                  <a:lnTo>
                    <a:pt x="71030" y="29772"/>
                  </a:lnTo>
                  <a:lnTo>
                    <a:pt x="83277" y="27909"/>
                  </a:lnTo>
                  <a:lnTo>
                    <a:pt x="91527" y="25145"/>
                  </a:lnTo>
                  <a:lnTo>
                    <a:pt x="94551" y="21755"/>
                  </a:lnTo>
                  <a:lnTo>
                    <a:pt x="94551" y="13055"/>
                  </a:lnTo>
                  <a:lnTo>
                    <a:pt x="94551" y="11963"/>
                  </a:lnTo>
                  <a:lnTo>
                    <a:pt x="93738" y="10972"/>
                  </a:lnTo>
                  <a:lnTo>
                    <a:pt x="92201" y="10058"/>
                  </a:lnTo>
                  <a:lnTo>
                    <a:pt x="90156" y="7614"/>
                  </a:lnTo>
                  <a:lnTo>
                    <a:pt x="84842" y="5518"/>
                  </a:lnTo>
                  <a:lnTo>
                    <a:pt x="76860" y="3879"/>
                  </a:lnTo>
                  <a:lnTo>
                    <a:pt x="66814" y="2806"/>
                  </a:lnTo>
                  <a:lnTo>
                    <a:pt x="79361" y="1601"/>
                  </a:lnTo>
                  <a:lnTo>
                    <a:pt x="92586" y="722"/>
                  </a:lnTo>
                  <a:lnTo>
                    <a:pt x="106387" y="183"/>
                  </a:lnTo>
                  <a:lnTo>
                    <a:pt x="120662" y="0"/>
                  </a:lnTo>
                  <a:close/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104969" y="1150908"/>
              <a:ext cx="77470" cy="17780"/>
            </a:xfrm>
            <a:custGeom>
              <a:avLst/>
              <a:gdLst/>
              <a:ahLst/>
              <a:cxnLst/>
              <a:rect l="l" t="t" r="r" b="b"/>
              <a:pathLst>
                <a:path w="77470" h="17780">
                  <a:moveTo>
                    <a:pt x="77152" y="8699"/>
                  </a:moveTo>
                  <a:lnTo>
                    <a:pt x="74128" y="12084"/>
                  </a:lnTo>
                  <a:lnTo>
                    <a:pt x="65878" y="14849"/>
                  </a:lnTo>
                  <a:lnTo>
                    <a:pt x="53631" y="16714"/>
                  </a:lnTo>
                  <a:lnTo>
                    <a:pt x="38620" y="17398"/>
                  </a:lnTo>
                  <a:lnTo>
                    <a:pt x="23558" y="16714"/>
                  </a:lnTo>
                  <a:lnTo>
                    <a:pt x="11285" y="14849"/>
                  </a:lnTo>
                  <a:lnTo>
                    <a:pt x="3025" y="12084"/>
                  </a:lnTo>
                  <a:lnTo>
                    <a:pt x="0" y="8699"/>
                  </a:lnTo>
                  <a:lnTo>
                    <a:pt x="0" y="0"/>
                  </a:lnTo>
                  <a:lnTo>
                    <a:pt x="3025" y="3384"/>
                  </a:lnTo>
                  <a:lnTo>
                    <a:pt x="11285" y="6149"/>
                  </a:lnTo>
                  <a:lnTo>
                    <a:pt x="23558" y="8015"/>
                  </a:lnTo>
                  <a:lnTo>
                    <a:pt x="38620" y="8699"/>
                  </a:lnTo>
                  <a:lnTo>
                    <a:pt x="53631" y="8015"/>
                  </a:lnTo>
                  <a:lnTo>
                    <a:pt x="65878" y="6149"/>
                  </a:lnTo>
                  <a:lnTo>
                    <a:pt x="74128" y="3384"/>
                  </a:lnTo>
                  <a:lnTo>
                    <a:pt x="77152" y="0"/>
                  </a:lnTo>
                  <a:lnTo>
                    <a:pt x="77152" y="8699"/>
                  </a:lnTo>
                  <a:close/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104974" y="1147913"/>
              <a:ext cx="77470" cy="12065"/>
            </a:xfrm>
            <a:custGeom>
              <a:avLst/>
              <a:gdLst/>
              <a:ahLst/>
              <a:cxnLst/>
              <a:rect l="l" t="t" r="r" b="b"/>
              <a:pathLst>
                <a:path w="77470" h="12065">
                  <a:moveTo>
                    <a:pt x="74790" y="0"/>
                  </a:moveTo>
                  <a:lnTo>
                    <a:pt x="76327" y="901"/>
                  </a:lnTo>
                  <a:lnTo>
                    <a:pt x="77152" y="1905"/>
                  </a:lnTo>
                  <a:lnTo>
                    <a:pt x="77152" y="2997"/>
                  </a:lnTo>
                  <a:lnTo>
                    <a:pt x="74126" y="6381"/>
                  </a:lnTo>
                  <a:lnTo>
                    <a:pt x="65873" y="9147"/>
                  </a:lnTo>
                  <a:lnTo>
                    <a:pt x="53626" y="11012"/>
                  </a:lnTo>
                  <a:lnTo>
                    <a:pt x="38620" y="11696"/>
                  </a:lnTo>
                  <a:lnTo>
                    <a:pt x="23558" y="11012"/>
                  </a:lnTo>
                  <a:lnTo>
                    <a:pt x="11285" y="9147"/>
                  </a:lnTo>
                  <a:lnTo>
                    <a:pt x="3025" y="6381"/>
                  </a:lnTo>
                  <a:lnTo>
                    <a:pt x="0" y="2997"/>
                  </a:lnTo>
                  <a:lnTo>
                    <a:pt x="0" y="1905"/>
                  </a:lnTo>
                  <a:lnTo>
                    <a:pt x="812" y="901"/>
                  </a:lnTo>
                  <a:lnTo>
                    <a:pt x="2349" y="0"/>
                  </a:lnTo>
                  <a:lnTo>
                    <a:pt x="2349" y="3263"/>
                  </a:lnTo>
                  <a:lnTo>
                    <a:pt x="5198" y="6263"/>
                  </a:lnTo>
                  <a:lnTo>
                    <a:pt x="12969" y="8713"/>
                  </a:lnTo>
                  <a:lnTo>
                    <a:pt x="24498" y="10366"/>
                  </a:lnTo>
                  <a:lnTo>
                    <a:pt x="38620" y="10972"/>
                  </a:lnTo>
                  <a:lnTo>
                    <a:pt x="52683" y="10366"/>
                  </a:lnTo>
                  <a:lnTo>
                    <a:pt x="64182" y="8713"/>
                  </a:lnTo>
                  <a:lnTo>
                    <a:pt x="71942" y="6263"/>
                  </a:lnTo>
                  <a:lnTo>
                    <a:pt x="74790" y="3263"/>
                  </a:lnTo>
                  <a:lnTo>
                    <a:pt x="74790" y="88"/>
                  </a:lnTo>
                  <a:close/>
                </a:path>
                <a:path w="77470" h="12065">
                  <a:moveTo>
                    <a:pt x="74790" y="0"/>
                  </a:moveTo>
                  <a:lnTo>
                    <a:pt x="74790" y="3175"/>
                  </a:lnTo>
                  <a:lnTo>
                    <a:pt x="71942" y="6174"/>
                  </a:lnTo>
                  <a:lnTo>
                    <a:pt x="64182" y="8624"/>
                  </a:lnTo>
                  <a:lnTo>
                    <a:pt x="52683" y="10277"/>
                  </a:lnTo>
                  <a:lnTo>
                    <a:pt x="38620" y="10883"/>
                  </a:lnTo>
                  <a:lnTo>
                    <a:pt x="24498" y="10277"/>
                  </a:lnTo>
                  <a:lnTo>
                    <a:pt x="12969" y="8624"/>
                  </a:lnTo>
                  <a:lnTo>
                    <a:pt x="5198" y="6174"/>
                  </a:lnTo>
                  <a:lnTo>
                    <a:pt x="2349" y="3175"/>
                  </a:lnTo>
                  <a:lnTo>
                    <a:pt x="2349" y="0"/>
                  </a:lnTo>
                  <a:lnTo>
                    <a:pt x="5198" y="3004"/>
                  </a:lnTo>
                  <a:lnTo>
                    <a:pt x="12969" y="5454"/>
                  </a:lnTo>
                  <a:lnTo>
                    <a:pt x="24498" y="7104"/>
                  </a:lnTo>
                  <a:lnTo>
                    <a:pt x="38620" y="7708"/>
                  </a:lnTo>
                  <a:lnTo>
                    <a:pt x="52683" y="7104"/>
                  </a:lnTo>
                  <a:lnTo>
                    <a:pt x="64182" y="5454"/>
                  </a:lnTo>
                  <a:lnTo>
                    <a:pt x="71942" y="3004"/>
                  </a:lnTo>
                  <a:lnTo>
                    <a:pt x="74790" y="0"/>
                  </a:lnTo>
                  <a:close/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107332" y="1140292"/>
              <a:ext cx="73025" cy="15875"/>
            </a:xfrm>
            <a:custGeom>
              <a:avLst/>
              <a:gdLst/>
              <a:ahLst/>
              <a:cxnLst/>
              <a:rect l="l" t="t" r="r" b="b"/>
              <a:pathLst>
                <a:path w="73025" h="15875">
                  <a:moveTo>
                    <a:pt x="36258" y="15417"/>
                  </a:moveTo>
                  <a:lnTo>
                    <a:pt x="50284" y="14813"/>
                  </a:lnTo>
                  <a:lnTo>
                    <a:pt x="61787" y="13163"/>
                  </a:lnTo>
                  <a:lnTo>
                    <a:pt x="69568" y="10713"/>
                  </a:lnTo>
                  <a:lnTo>
                    <a:pt x="72428" y="7708"/>
                  </a:lnTo>
                  <a:lnTo>
                    <a:pt x="69568" y="4709"/>
                  </a:lnTo>
                  <a:lnTo>
                    <a:pt x="61787" y="2259"/>
                  </a:lnTo>
                  <a:lnTo>
                    <a:pt x="50284" y="606"/>
                  </a:lnTo>
                  <a:lnTo>
                    <a:pt x="36258" y="0"/>
                  </a:lnTo>
                  <a:lnTo>
                    <a:pt x="22181" y="606"/>
                  </a:lnTo>
                  <a:lnTo>
                    <a:pt x="10652" y="2259"/>
                  </a:lnTo>
                  <a:lnTo>
                    <a:pt x="2861" y="4709"/>
                  </a:lnTo>
                  <a:lnTo>
                    <a:pt x="0" y="7708"/>
                  </a:lnTo>
                  <a:lnTo>
                    <a:pt x="2861" y="10713"/>
                  </a:lnTo>
                  <a:lnTo>
                    <a:pt x="10652" y="13163"/>
                  </a:lnTo>
                  <a:lnTo>
                    <a:pt x="22181" y="14813"/>
                  </a:lnTo>
                  <a:lnTo>
                    <a:pt x="36258" y="15417"/>
                  </a:lnTo>
                  <a:close/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234609" y="1149912"/>
              <a:ext cx="73660" cy="22860"/>
            </a:xfrm>
            <a:custGeom>
              <a:avLst/>
              <a:gdLst/>
              <a:ahLst/>
              <a:cxnLst/>
              <a:rect l="l" t="t" r="r" b="b"/>
              <a:pathLst>
                <a:path w="73659" h="22859">
                  <a:moveTo>
                    <a:pt x="73164" y="10058"/>
                  </a:moveTo>
                  <a:lnTo>
                    <a:pt x="73164" y="10236"/>
                  </a:lnTo>
                  <a:lnTo>
                    <a:pt x="72986" y="10515"/>
                  </a:lnTo>
                  <a:lnTo>
                    <a:pt x="65100" y="20574"/>
                  </a:lnTo>
                  <a:lnTo>
                    <a:pt x="64096" y="21844"/>
                  </a:lnTo>
                  <a:lnTo>
                    <a:pt x="58483" y="22656"/>
                  </a:lnTo>
                  <a:lnTo>
                    <a:pt x="52679" y="22390"/>
                  </a:lnTo>
                  <a:lnTo>
                    <a:pt x="8432" y="20205"/>
                  </a:lnTo>
                  <a:lnTo>
                    <a:pt x="3352" y="19939"/>
                  </a:lnTo>
                  <a:lnTo>
                    <a:pt x="88" y="19037"/>
                  </a:lnTo>
                  <a:lnTo>
                    <a:pt x="0" y="17856"/>
                  </a:lnTo>
                  <a:lnTo>
                    <a:pt x="0" y="7797"/>
                  </a:lnTo>
                  <a:lnTo>
                    <a:pt x="88" y="8877"/>
                  </a:lnTo>
                  <a:lnTo>
                    <a:pt x="3543" y="9880"/>
                  </a:lnTo>
                  <a:lnTo>
                    <a:pt x="8432" y="10147"/>
                  </a:lnTo>
                  <a:lnTo>
                    <a:pt x="52679" y="12230"/>
                  </a:lnTo>
                  <a:lnTo>
                    <a:pt x="58483" y="12509"/>
                  </a:lnTo>
                  <a:lnTo>
                    <a:pt x="64096" y="11696"/>
                  </a:lnTo>
                  <a:lnTo>
                    <a:pt x="65100" y="10426"/>
                  </a:lnTo>
                  <a:lnTo>
                    <a:pt x="72986" y="444"/>
                  </a:lnTo>
                  <a:lnTo>
                    <a:pt x="73075" y="266"/>
                  </a:lnTo>
                  <a:lnTo>
                    <a:pt x="73164" y="0"/>
                  </a:lnTo>
                  <a:lnTo>
                    <a:pt x="73164" y="10058"/>
                  </a:lnTo>
                  <a:close/>
                </a:path>
              </a:pathLst>
            </a:custGeom>
            <a:ln w="6349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233794" y="1145471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4">
                  <a:moveTo>
                    <a:pt x="20853" y="266"/>
                  </a:moveTo>
                  <a:lnTo>
                    <a:pt x="65100" y="2082"/>
                  </a:lnTo>
                  <a:lnTo>
                    <a:pt x="70891" y="2349"/>
                  </a:lnTo>
                  <a:lnTo>
                    <a:pt x="74790" y="3619"/>
                  </a:lnTo>
                  <a:lnTo>
                    <a:pt x="73799" y="4889"/>
                  </a:lnTo>
                  <a:lnTo>
                    <a:pt x="65913" y="14858"/>
                  </a:lnTo>
                  <a:lnTo>
                    <a:pt x="64909" y="16128"/>
                  </a:lnTo>
                  <a:lnTo>
                    <a:pt x="59296" y="16941"/>
                  </a:lnTo>
                  <a:lnTo>
                    <a:pt x="53492" y="16675"/>
                  </a:lnTo>
                  <a:lnTo>
                    <a:pt x="9245" y="14592"/>
                  </a:lnTo>
                  <a:lnTo>
                    <a:pt x="3721" y="14312"/>
                  </a:lnTo>
                  <a:lnTo>
                    <a:pt x="0" y="13055"/>
                  </a:lnTo>
                  <a:lnTo>
                    <a:pt x="1003" y="11785"/>
                  </a:lnTo>
                  <a:lnTo>
                    <a:pt x="8978" y="2082"/>
                  </a:lnTo>
                  <a:lnTo>
                    <a:pt x="9969" y="812"/>
                  </a:lnTo>
                  <a:lnTo>
                    <a:pt x="15328" y="0"/>
                  </a:lnTo>
                  <a:lnTo>
                    <a:pt x="20853" y="266"/>
                  </a:lnTo>
                  <a:close/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840723" y="5911625"/>
            <a:ext cx="6692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b="1" spc="-637" baseline="75396" dirty="0">
                <a:solidFill>
                  <a:srgbClr val="58595B"/>
                </a:solidFill>
                <a:latin typeface="Tahoma"/>
                <a:cs typeface="Tahoma"/>
              </a:rPr>
              <a:t>T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Cert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i</a:t>
            </a:r>
            <a:r>
              <a:rPr sz="1050" b="1" spc="-577" baseline="75396" dirty="0">
                <a:solidFill>
                  <a:srgbClr val="58595B"/>
                </a:solidFill>
                <a:latin typeface="Tahoma"/>
                <a:cs typeface="Tahoma"/>
              </a:rPr>
              <a:t>n</a:t>
            </a:r>
            <a:r>
              <a:rPr sz="700" b="1" spc="-85" dirty="0">
                <a:solidFill>
                  <a:srgbClr val="58595B"/>
                </a:solidFill>
                <a:latin typeface="Tahoma"/>
                <a:cs typeface="Tahoma"/>
              </a:rPr>
              <a:t>ﬁ</a:t>
            </a:r>
            <a:r>
              <a:rPr sz="1050" b="1" spc="-509" baseline="75396" dirty="0">
                <a:solidFill>
                  <a:srgbClr val="58595B"/>
                </a:solidFill>
                <a:latin typeface="Tahoma"/>
                <a:cs typeface="Tahoma"/>
              </a:rPr>
              <a:t>g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c</a:t>
            </a:r>
            <a:r>
              <a:rPr sz="1050" b="1" spc="-765" baseline="75396" dirty="0">
                <a:solidFill>
                  <a:srgbClr val="58595B"/>
                </a:solidFill>
                <a:latin typeface="Tahoma"/>
                <a:cs typeface="Tahoma"/>
              </a:rPr>
              <a:t>&amp;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a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tions</a:t>
            </a:r>
            <a:endParaRPr sz="700">
              <a:latin typeface="Tahoma"/>
              <a:cs typeface="Tahoma"/>
            </a:endParaRPr>
          </a:p>
        </p:txBody>
      </p:sp>
      <p:pic>
        <p:nvPicPr>
          <p:cNvPr id="81" name="object 8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42595" y="2839207"/>
            <a:ext cx="1079999" cy="690260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342595" y="4968905"/>
            <a:ext cx="1080000" cy="754371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342595" y="7646066"/>
            <a:ext cx="1079999" cy="690260"/>
          </a:xfrm>
          <a:prstGeom prst="rect">
            <a:avLst/>
          </a:prstGeom>
        </p:spPr>
      </p:pic>
      <p:sp>
        <p:nvSpPr>
          <p:cNvPr id="84" name="object 84"/>
          <p:cNvSpPr txBox="1"/>
          <p:nvPr/>
        </p:nvSpPr>
        <p:spPr>
          <a:xfrm>
            <a:off x="455283" y="8912918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23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586628" y="8912918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24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916" y="746065"/>
            <a:ext cx="1485265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100"/>
              </a:spcBef>
            </a:pPr>
            <a:r>
              <a:rPr sz="1050" spc="-862" baseline="6746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700" spc="-55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1050" spc="-450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80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1050" spc="-367" baseline="67460" dirty="0">
                <a:solidFill>
                  <a:srgbClr val="58595B"/>
                </a:solidFill>
                <a:latin typeface="Arial"/>
                <a:cs typeface="Arial"/>
              </a:rPr>
              <a:t>k</a:t>
            </a:r>
            <a:r>
              <a:rPr sz="700" spc="1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112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-225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1050" spc="-247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5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700" spc="-29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37" baseline="6746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700" spc="-335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284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5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547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1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345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35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540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1050" spc="-307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112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24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209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-17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262" baseline="67460" dirty="0">
                <a:solidFill>
                  <a:srgbClr val="58595B"/>
                </a:solidFill>
                <a:latin typeface="Arial"/>
                <a:cs typeface="Arial"/>
              </a:rPr>
              <a:t>y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ess</a:t>
            </a:r>
            <a:r>
              <a:rPr sz="700" spc="-114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67" baseline="67460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700" spc="-315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-7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25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97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3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endParaRPr sz="1050" baseline="6746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325"/>
              </a:spcBef>
            </a:pP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46</a:t>
            </a:r>
            <a:r>
              <a:rPr sz="1600" spc="-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Series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003" y="647987"/>
            <a:ext cx="224440" cy="24315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627995" y="647983"/>
            <a:ext cx="900430" cy="92710"/>
            <a:chOff x="11627995" y="647983"/>
            <a:chExt cx="900430" cy="927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27995" y="647983"/>
              <a:ext cx="418899" cy="922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84577" y="647988"/>
              <a:ext cx="443428" cy="87428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648004" y="6920001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60" h="193040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8009" y="729090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8009" y="782476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8009" y="764681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009" y="746885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8009" y="8002720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8009" y="818067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8009" y="683543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6109" y="6529948"/>
            <a:ext cx="462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95CAA"/>
                </a:solidFill>
                <a:latin typeface="Tahoma"/>
                <a:cs typeface="Tahoma"/>
              </a:rPr>
              <a:t>50Ah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4089" y="6945582"/>
            <a:ext cx="510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IFR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46250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84089" y="7123382"/>
            <a:ext cx="276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50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4089" y="7301182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1.2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84089" y="7478982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2.0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84089" y="7656782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≥3000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84089" y="7834582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≥6000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84089" y="8012382"/>
            <a:ext cx="1949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84089" y="8190182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-20~55℃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0716" y="8367982"/>
            <a:ext cx="15817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baseline="7936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1050" spc="-60" baseline="7936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050" baseline="7936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1050" spc="254" baseline="7936" dirty="0">
                <a:solidFill>
                  <a:srgbClr val="58595B"/>
                </a:solidFill>
                <a:latin typeface="Arial Unicode MS"/>
                <a:cs typeface="Arial Unicode MS"/>
              </a:rPr>
              <a:t> 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20~60℃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8009" y="835823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8009" y="853580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8009" y="887437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85856" y="6988480"/>
            <a:ext cx="323989" cy="185286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642442" y="4059005"/>
            <a:ext cx="462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95CAA"/>
                </a:solidFill>
                <a:latin typeface="Tahoma"/>
                <a:cs typeface="Tahoma"/>
              </a:rPr>
              <a:t>25Ah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04341" y="4449064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59" h="193039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04339" y="481996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04339" y="535382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04339" y="517586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04339" y="499791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04339" y="553177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04339" y="5709730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04339" y="436449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717992" y="4474638"/>
            <a:ext cx="510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IFR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46135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717992" y="4652438"/>
            <a:ext cx="276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25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17992" y="4830238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1.2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17992" y="5008038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3.0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17992" y="5185838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≥3000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17992" y="5363638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≥6000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717992" y="5541438"/>
            <a:ext cx="1949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717992" y="5719238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-20~55℃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42452" y="5897038"/>
            <a:ext cx="15087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700" spc="3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20~60℃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604339" y="588729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04339" y="606485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42179" y="5182748"/>
            <a:ext cx="323989" cy="1036060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7642435" y="6529936"/>
            <a:ext cx="462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95CAA"/>
                </a:solidFill>
                <a:latin typeface="Tahoma"/>
                <a:cs typeface="Tahoma"/>
              </a:rPr>
              <a:t>20Ah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604341" y="6919989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59" h="193040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04339" y="729088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04339" y="782474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04339" y="764679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04339" y="746884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04339" y="800270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04339" y="818065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04339" y="683542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717986" y="6945564"/>
            <a:ext cx="510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IFR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46110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717986" y="7123364"/>
            <a:ext cx="276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20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717986" y="7301164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1.2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717986" y="7478964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3.0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717986" y="7656764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≥3000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717986" y="7834564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≥6000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717986" y="8012364"/>
            <a:ext cx="1949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717986" y="8190164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-20~55℃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617052" y="8367964"/>
            <a:ext cx="15595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baseline="7936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1050" spc="-60" baseline="7936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050" baseline="7936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1050" spc="540" baseline="7936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20~60℃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604339" y="835822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04339" y="853578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object 7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42179" y="7542178"/>
            <a:ext cx="323989" cy="869749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7642442" y="1597939"/>
            <a:ext cx="462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95CAA"/>
                </a:solidFill>
                <a:latin typeface="Tahoma"/>
                <a:cs typeface="Tahoma"/>
              </a:rPr>
              <a:t>30Ah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604341" y="1987994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59" h="193039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04339" y="235889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04339" y="289275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04339" y="271480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04339" y="253684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04339" y="3070710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04339" y="324866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04339" y="190342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8717992" y="2013573"/>
            <a:ext cx="510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IFR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46160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717992" y="2191373"/>
            <a:ext cx="276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30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717992" y="2369173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1.2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717992" y="2546973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3.0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717992" y="2724773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≥3000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717992" y="2902573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≥6000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717992" y="3080373"/>
            <a:ext cx="1949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717992" y="3258173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-20~55℃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617052" y="3435973"/>
            <a:ext cx="15595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baseline="7936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1050" spc="-60" baseline="7936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050" baseline="7936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1050" spc="540" baseline="7936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20~60℃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7604339" y="342622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04339" y="360379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8004" y="4458919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60" h="193039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48009" y="482981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48009" y="536367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48009" y="518572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8009" y="500777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8009" y="554163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48009" y="571958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686109" y="4068876"/>
            <a:ext cx="462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95CAA"/>
                </a:solidFill>
                <a:latin typeface="Tahoma"/>
                <a:cs typeface="Tahoma"/>
              </a:rPr>
              <a:t>25Ah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48009" y="437435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2120484" y="4484498"/>
            <a:ext cx="5270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INR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46100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120484" y="4662298"/>
            <a:ext cx="276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25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120484" y="4840098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1.0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120484" y="5017898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3.0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120484" y="5195698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≥2000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120484" y="5373498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≥3000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120484" y="5551298"/>
            <a:ext cx="2413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NCM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120484" y="5729098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-10~55℃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120484" y="5906898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-20~60℃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120484" y="6097398"/>
            <a:ext cx="14198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Two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wheelers,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electric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motorcycles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48009" y="589715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8009" y="607471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8009" y="625228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8004" y="1987981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60" h="193039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8009" y="235888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8009" y="289274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8009" y="271479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8009" y="253683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8009" y="3070700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8009" y="324865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686109" y="1597939"/>
            <a:ext cx="28549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1625" algn="l"/>
              </a:tabLst>
            </a:pPr>
            <a:r>
              <a:rPr sz="1400" b="1" u="sng" spc="-20" dirty="0">
                <a:solidFill>
                  <a:srgbClr val="295CAA"/>
                </a:solidFill>
                <a:uFill>
                  <a:solidFill>
                    <a:srgbClr val="295CAA"/>
                  </a:solidFill>
                </a:uFill>
                <a:latin typeface="Tahoma"/>
                <a:cs typeface="Tahoma"/>
              </a:rPr>
              <a:t>50Ah</a:t>
            </a:r>
            <a:r>
              <a:rPr sz="1400" b="1" u="sng" dirty="0">
                <a:solidFill>
                  <a:srgbClr val="295CAA"/>
                </a:solidFill>
                <a:uFill>
                  <a:solidFill>
                    <a:srgbClr val="295CAA"/>
                  </a:solidFill>
                </a:uFill>
                <a:latin typeface="Tahoma"/>
                <a:cs typeface="Tahoma"/>
              </a:rPr>
              <a:t>	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100758" y="2013560"/>
            <a:ext cx="5270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INR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46190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100758" y="2191360"/>
            <a:ext cx="276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50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100758" y="2369160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1.0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100758" y="2546960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2.0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100758" y="2724760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≥2000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100758" y="2902561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≥3000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100758" y="3080361"/>
            <a:ext cx="2413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NCM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100758" y="3258161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-10~55℃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100758" y="3435961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-20~60℃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120494" y="3626461"/>
            <a:ext cx="14198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Two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wheelers,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electric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motorcycles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648009" y="342621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48009" y="360378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48009" y="378134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4" name="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85856" y="2134641"/>
            <a:ext cx="323989" cy="1594982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85856" y="5129517"/>
            <a:ext cx="323989" cy="777239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42179" y="2238557"/>
            <a:ext cx="323989" cy="1255721"/>
          </a:xfrm>
          <a:prstGeom prst="rect">
            <a:avLst/>
          </a:prstGeom>
        </p:spPr>
      </p:pic>
      <p:sp>
        <p:nvSpPr>
          <p:cNvPr id="137" name="object 137"/>
          <p:cNvSpPr txBox="1"/>
          <p:nvPr/>
        </p:nvSpPr>
        <p:spPr>
          <a:xfrm>
            <a:off x="686116" y="2015086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86116" y="2192886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86116" y="2370686"/>
            <a:ext cx="5607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86116" y="2548486"/>
            <a:ext cx="6718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86116" y="2726286"/>
            <a:ext cx="50228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1C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86116" y="2904086"/>
            <a:ext cx="5721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0.5C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86116" y="3081886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86116" y="3259686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86116" y="3437486"/>
            <a:ext cx="1031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86116" y="3615286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86116" y="4486061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86116" y="4663861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86116" y="4841661"/>
            <a:ext cx="5607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86116" y="5019461"/>
            <a:ext cx="6718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86116" y="5197261"/>
            <a:ext cx="50228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1C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86116" y="5375061"/>
            <a:ext cx="5721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0.5C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86116" y="5552861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86116" y="5730661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86116" y="5908461"/>
            <a:ext cx="1031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86116" y="6086261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86116" y="6947169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86116" y="7124969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86116" y="7302769"/>
            <a:ext cx="5607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86116" y="7480569"/>
            <a:ext cx="6718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686116" y="7658369"/>
            <a:ext cx="50228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1C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86116" y="7836169"/>
            <a:ext cx="5721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0.5C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86116" y="8013969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86116" y="8191769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7642452" y="2015175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7642452" y="2192975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7642452" y="2370775"/>
            <a:ext cx="5607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7642452" y="2548575"/>
            <a:ext cx="6718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7642452" y="2726375"/>
            <a:ext cx="50228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1C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7642452" y="2904175"/>
            <a:ext cx="5721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0.5C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7642452" y="3081975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7642452" y="3259775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7642452" y="4486150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7642452" y="4663950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7642452" y="4841750"/>
            <a:ext cx="5607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7642452" y="5019550"/>
            <a:ext cx="6718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7642452" y="5197350"/>
            <a:ext cx="50228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1C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7642452" y="5375150"/>
            <a:ext cx="5721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0.5C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642452" y="5552950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7642452" y="5730750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7642452" y="6947258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7642452" y="7125058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7642452" y="7302858"/>
            <a:ext cx="5607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7642452" y="7480658"/>
            <a:ext cx="6718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7642452" y="7658458"/>
            <a:ext cx="50228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1C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7642452" y="7836258"/>
            <a:ext cx="5721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0.5C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7642452" y="8014058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7642452" y="8191858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794877" y="8574306"/>
            <a:ext cx="171703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Portable energy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storage,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residential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794877" y="8688631"/>
            <a:ext cx="17418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storage，two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wheelers,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electric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motorcycles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692517" y="8614844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7604339" y="887437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 txBox="1"/>
          <p:nvPr/>
        </p:nvSpPr>
        <p:spPr>
          <a:xfrm>
            <a:off x="8751179" y="8574178"/>
            <a:ext cx="171703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Portable energy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storage,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residential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8751179" y="8688502"/>
            <a:ext cx="17418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storage，two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wheelers,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electric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motorcycles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7648819" y="8614716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7604342" y="389536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 txBox="1"/>
          <p:nvPr/>
        </p:nvSpPr>
        <p:spPr>
          <a:xfrm>
            <a:off x="8717992" y="3626039"/>
            <a:ext cx="171703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Portable energy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storage,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residential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8717992" y="3740364"/>
            <a:ext cx="17418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storage，two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wheelers,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electric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motorcycles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7615632" y="3669511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7604342" y="635554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/>
          <p:nvPr/>
        </p:nvSpPr>
        <p:spPr>
          <a:xfrm>
            <a:off x="8692592" y="6086230"/>
            <a:ext cx="179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475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1050" spc="-3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050" spc="-17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27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050" spc="-18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18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41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7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050" spc="-41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700" spc="-160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1050" spc="-330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050" spc="-101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，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11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31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35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7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35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21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45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700" spc="-7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050" spc="-480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1050" spc="-33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050" spc="-45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34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050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050" spc="-315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315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050" spc="-254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700" spc="-24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050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050" spc="104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7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150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65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050" spc="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050" spc="-51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-28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9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27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050" spc="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3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700" spc="-320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050" spc="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050" spc="-24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794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465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700" spc="-229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050" spc="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050" spc="-8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30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41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10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3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284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15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700" spc="-24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050" spc="-17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215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1050" spc="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endParaRPr sz="1050" baseline="-71428">
              <a:latin typeface="Arial Unicode MS"/>
              <a:cs typeface="Arial Unicode MS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455289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25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12586634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26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7615632" y="6129702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003" y="647991"/>
            <a:ext cx="224440" cy="2431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7471" y="746065"/>
            <a:ext cx="2905760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1050" spc="-839" baseline="6746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700" spc="-4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1050" spc="-427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65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1050" spc="-345" baseline="67460" dirty="0">
                <a:solidFill>
                  <a:srgbClr val="58595B"/>
                </a:solidFill>
                <a:latin typeface="Arial"/>
                <a:cs typeface="Arial"/>
              </a:rPr>
              <a:t>k</a:t>
            </a:r>
            <a:r>
              <a:rPr sz="700" spc="25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4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52" baseline="6746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89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-210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1050" spc="-225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700" spc="-28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15" baseline="6746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700" spc="-320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52" baseline="6746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262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525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3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322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3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335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050" spc="52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517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15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1050" spc="-284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4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89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225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187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-155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240" baseline="67460" dirty="0">
                <a:solidFill>
                  <a:srgbClr val="58595B"/>
                </a:solidFill>
                <a:latin typeface="Arial"/>
                <a:cs typeface="Arial"/>
              </a:rPr>
              <a:t>y</a:t>
            </a:r>
            <a:r>
              <a:rPr sz="700" spc="35" dirty="0">
                <a:solidFill>
                  <a:srgbClr val="58595B"/>
                </a:solidFill>
                <a:latin typeface="Arial"/>
                <a:cs typeface="Arial"/>
              </a:rPr>
              <a:t>ess</a:t>
            </a:r>
            <a:r>
              <a:rPr sz="700" spc="-10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44" baseline="67460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700" spc="-300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15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1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75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1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52" baseline="67460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endParaRPr sz="1050" baseline="6746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350"/>
              </a:spcBef>
              <a:tabLst>
                <a:tab pos="2867025" algn="l"/>
              </a:tabLst>
            </a:pPr>
            <a:r>
              <a:rPr sz="1400" b="1" u="sng" spc="-20" dirty="0">
                <a:solidFill>
                  <a:srgbClr val="295CAA"/>
                </a:solidFill>
                <a:uFill>
                  <a:solidFill>
                    <a:srgbClr val="295CAA"/>
                  </a:solidFill>
                </a:uFill>
                <a:latin typeface="Tahoma"/>
                <a:cs typeface="Tahoma"/>
              </a:rPr>
              <a:t>12Ah</a:t>
            </a:r>
            <a:r>
              <a:rPr sz="1400" b="1" u="sng" dirty="0">
                <a:solidFill>
                  <a:srgbClr val="295CAA"/>
                </a:solidFill>
                <a:uFill>
                  <a:solidFill>
                    <a:srgbClr val="295CAA"/>
                  </a:solidFill>
                </a:uFill>
                <a:latin typeface="Tahoma"/>
                <a:cs typeface="Tahoma"/>
              </a:rPr>
              <a:t>	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627995" y="647987"/>
            <a:ext cx="900430" cy="92710"/>
            <a:chOff x="11627995" y="647987"/>
            <a:chExt cx="900430" cy="927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27995" y="647987"/>
              <a:ext cx="418899" cy="922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84577" y="647992"/>
              <a:ext cx="443428" cy="8742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52071" y="6152496"/>
            <a:ext cx="895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40</a:t>
            </a:r>
            <a:r>
              <a:rPr sz="1600" spc="-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Series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5359" y="3696620"/>
            <a:ext cx="895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33</a:t>
            </a:r>
            <a:r>
              <a:rPr sz="1600" spc="-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Series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4768" y="1541577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60" h="193039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4773" y="1912480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4773" y="244634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4773" y="226838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4773" y="209043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4773" y="262429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4773" y="280224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48848" y="1567157"/>
            <a:ext cx="4502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IFR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4695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48848" y="1744957"/>
            <a:ext cx="276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12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8848" y="1922757"/>
            <a:ext cx="2209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20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48848" y="2100557"/>
            <a:ext cx="2209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20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48848" y="2278357"/>
            <a:ext cx="3987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≥10000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8848" y="2456157"/>
            <a:ext cx="3987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≥20000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48848" y="2633957"/>
            <a:ext cx="1949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48848" y="2811757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-30~55℃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48848" y="2989557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-40~60℃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48848" y="3167357"/>
            <a:ext cx="7696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12V</a:t>
            </a:r>
            <a:r>
              <a:rPr sz="8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jump</a:t>
            </a:r>
            <a:r>
              <a:rPr sz="800" spc="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starter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4773" y="297981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4773" y="315737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4773" y="333494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1444" y="2345982"/>
            <a:ext cx="323989" cy="76051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02871" y="3612601"/>
            <a:ext cx="3581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295CAA"/>
                </a:solidFill>
                <a:latin typeface="Tahoma"/>
                <a:cs typeface="Tahoma"/>
              </a:rPr>
              <a:t>6Ah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8004" y="4002633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60" h="193039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8009" y="437353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8009" y="490739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8009" y="472944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8009" y="455148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8009" y="5085350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8009" y="526330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8009" y="391806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8009" y="544086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8009" y="561843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91444" y="4566629"/>
            <a:ext cx="323989" cy="542732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702866" y="6529942"/>
            <a:ext cx="462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95CAA"/>
                </a:solidFill>
                <a:latin typeface="Tahoma"/>
                <a:cs typeface="Tahoma"/>
              </a:rPr>
              <a:t>20Ah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48004" y="6919976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60" h="193040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8009" y="729088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8009" y="782474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8009" y="764679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8009" y="746883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8009" y="800269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8009" y="818065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8009" y="683541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042114" y="6945564"/>
            <a:ext cx="510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IFR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40135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042114" y="7123364"/>
            <a:ext cx="276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20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42114" y="7301164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1.2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42114" y="7478964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3.0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042114" y="7656764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≥3000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042114" y="7834564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≥6000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042114" y="8012364"/>
            <a:ext cx="1949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042114" y="8190164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-20~55℃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42114" y="8367964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-20~60℃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48009" y="835821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8009" y="853578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6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09436" y="7301065"/>
            <a:ext cx="287988" cy="1045095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7606493" y="1151523"/>
            <a:ext cx="462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95CAA"/>
                </a:solidFill>
                <a:latin typeface="Tahoma"/>
                <a:cs typeface="Tahoma"/>
              </a:rPr>
              <a:t>18Ah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619200" y="1541564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59" h="193039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19197" y="191246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19197" y="244632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9197" y="226837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19197" y="209042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19197" y="262428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619197" y="280223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19197" y="145700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9013297" y="1567144"/>
            <a:ext cx="510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IFR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40135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013297" y="1744944"/>
            <a:ext cx="276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18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013297" y="1922744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2.0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013297" y="2100544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3.0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013297" y="2278344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≥3000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013297" y="2456144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≥6000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013297" y="2633944"/>
            <a:ext cx="1949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013297" y="2811744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-20~55℃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013297" y="2989544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-20~60℃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619197" y="297980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619197" y="315736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07578" y="2014298"/>
            <a:ext cx="287991" cy="1045093"/>
          </a:xfrm>
          <a:prstGeom prst="rect">
            <a:avLst/>
          </a:prstGeom>
        </p:spPr>
      </p:pic>
      <p:sp>
        <p:nvSpPr>
          <p:cNvPr id="84" name="object 84"/>
          <p:cNvSpPr txBox="1"/>
          <p:nvPr/>
        </p:nvSpPr>
        <p:spPr>
          <a:xfrm>
            <a:off x="7660029" y="4049560"/>
            <a:ext cx="462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95CAA"/>
                </a:solidFill>
                <a:latin typeface="Tahoma"/>
                <a:cs typeface="Tahoma"/>
              </a:rPr>
              <a:t>15Ah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619200" y="4439602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59" h="193039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619197" y="481050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619197" y="534436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19197" y="516641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19197" y="498845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19197" y="552232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19197" y="570027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619197" y="435503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9013304" y="4465181"/>
            <a:ext cx="510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IFR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33150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013304" y="4642981"/>
            <a:ext cx="276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15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013304" y="4820781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1.2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013304" y="4998581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3.0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013304" y="5176381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≥3000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013304" y="5354181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≥6000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9013304" y="5531981"/>
            <a:ext cx="1949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013304" y="5709781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-20~55℃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013304" y="5887581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-20~60℃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619197" y="587783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19197" y="605540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4" name="object 10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25580" y="4715433"/>
            <a:ext cx="251993" cy="1208530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25580" y="7277913"/>
            <a:ext cx="251993" cy="1091399"/>
          </a:xfrm>
          <a:prstGeom prst="rect">
            <a:avLst/>
          </a:prstGeom>
        </p:spPr>
      </p:pic>
      <p:sp>
        <p:nvSpPr>
          <p:cNvPr id="106" name="object 106"/>
          <p:cNvSpPr txBox="1"/>
          <p:nvPr/>
        </p:nvSpPr>
        <p:spPr>
          <a:xfrm>
            <a:off x="702871" y="1568676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02871" y="1746476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02871" y="1924276"/>
            <a:ext cx="5607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02871" y="2102076"/>
            <a:ext cx="6718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02871" y="2279876"/>
            <a:ext cx="50228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1C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02871" y="2457676"/>
            <a:ext cx="5721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0.5C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02871" y="2635476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02871" y="2813276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02871" y="2991076"/>
            <a:ext cx="1031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02871" y="3168876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657340" y="1568676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657340" y="1746476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657340" y="1924276"/>
            <a:ext cx="5607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657340" y="2102076"/>
            <a:ext cx="6718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657340" y="2279876"/>
            <a:ext cx="50228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1C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657340" y="2457676"/>
            <a:ext cx="5721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0.5C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657340" y="2635476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657340" y="2813276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657340" y="2991076"/>
            <a:ext cx="1031875" cy="35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  <a:p>
            <a:pPr marL="15240">
              <a:lnSpc>
                <a:spcPct val="100000"/>
              </a:lnSpc>
              <a:spcBef>
                <a:spcPts val="94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02871" y="4029695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02871" y="4207495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02871" y="4385295"/>
            <a:ext cx="5607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02871" y="4563095"/>
            <a:ext cx="6718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02871" y="4740895"/>
            <a:ext cx="50228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1C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02871" y="4918695"/>
            <a:ext cx="5721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0.5C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02871" y="5096495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02871" y="5274295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02871" y="5452095"/>
            <a:ext cx="1031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657340" y="4466638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657340" y="4644438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657340" y="4822238"/>
            <a:ext cx="5607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7657340" y="5000038"/>
            <a:ext cx="6718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657340" y="5177838"/>
            <a:ext cx="50228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1C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657340" y="5355638"/>
            <a:ext cx="5721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0.5C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7657340" y="5533438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657340" y="5711238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657340" y="5889038"/>
            <a:ext cx="10318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  <a:p>
            <a:pPr marL="15240">
              <a:lnSpc>
                <a:spcPct val="100000"/>
              </a:lnSpc>
              <a:spcBef>
                <a:spcPts val="835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02871" y="6947037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02871" y="7124837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02871" y="7302637"/>
            <a:ext cx="5607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02871" y="7480437"/>
            <a:ext cx="6718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02871" y="7658237"/>
            <a:ext cx="50228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1C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02871" y="7836037"/>
            <a:ext cx="5721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0.5C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02871" y="8013837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02871" y="8191637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702871" y="8369437"/>
            <a:ext cx="1031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660029" y="6529936"/>
            <a:ext cx="462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95CAA"/>
                </a:solidFill>
                <a:latin typeface="Tahoma"/>
                <a:cs typeface="Tahoma"/>
              </a:rPr>
              <a:t>13Ah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7619200" y="6919976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59" h="193040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19197" y="729087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19197" y="7824740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19197" y="764678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19197" y="746883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19197" y="800269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19197" y="818064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19197" y="683541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9013304" y="6945569"/>
            <a:ext cx="510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IFR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33135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9013304" y="7123369"/>
            <a:ext cx="276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13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9013304" y="7301169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1.2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9013304" y="7478969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3.0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9013304" y="7656769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≥3000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9013304" y="7834569"/>
            <a:ext cx="344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≥6000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9013304" y="8012369"/>
            <a:ext cx="1949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9013304" y="8190169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-20~55℃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9013304" y="8367969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-20~60℃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7619197" y="835821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19197" y="853577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>
            <a:off x="7657286" y="6947089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7657286" y="7124889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7657286" y="7302689"/>
            <a:ext cx="5607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7657286" y="7480489"/>
            <a:ext cx="6718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7657286" y="7658289"/>
            <a:ext cx="50228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1C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7657286" y="7836089"/>
            <a:ext cx="5721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0.5C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7657286" y="8013889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Chemistry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657286" y="8191689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7657286" y="8369489"/>
            <a:ext cx="1031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1791468" y="8574178"/>
            <a:ext cx="171703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Portable energy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storage,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residential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631930" y="8688502"/>
            <a:ext cx="29013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1575" algn="l"/>
              </a:tabLst>
            </a:pPr>
            <a:r>
              <a:rPr sz="700" u="sng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	</a:t>
            </a:r>
            <a:r>
              <a:rPr sz="700" u="sng" spc="-35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storage，two</a:t>
            </a:r>
            <a:r>
              <a:rPr sz="700" u="sng" spc="10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 </a:t>
            </a:r>
            <a:r>
              <a:rPr sz="700" u="sng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wheelers,</a:t>
            </a:r>
            <a:r>
              <a:rPr sz="700" u="sng" spc="15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 </a:t>
            </a:r>
            <a:r>
              <a:rPr sz="700" u="sng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electric</a:t>
            </a:r>
            <a:r>
              <a:rPr sz="700" u="sng" spc="15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 </a:t>
            </a:r>
            <a:r>
              <a:rPr sz="700" u="sng" spc="-10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motorcycles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689108" y="8614716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8762664" y="8574178"/>
            <a:ext cx="171703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Portable energy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storage,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residential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7603122" y="8688502"/>
            <a:ext cx="29013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1575" algn="l"/>
              </a:tabLst>
            </a:pPr>
            <a:r>
              <a:rPr sz="700" u="sng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	</a:t>
            </a:r>
            <a:r>
              <a:rPr sz="700" u="sng" spc="-35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storage，two</a:t>
            </a:r>
            <a:r>
              <a:rPr sz="700" u="sng" spc="10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 </a:t>
            </a:r>
            <a:r>
              <a:rPr sz="700" u="sng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wheelers,</a:t>
            </a:r>
            <a:r>
              <a:rPr sz="700" u="sng" spc="15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 </a:t>
            </a:r>
            <a:r>
              <a:rPr sz="700" u="sng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electric</a:t>
            </a:r>
            <a:r>
              <a:rPr sz="700" u="sng" spc="15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 </a:t>
            </a:r>
            <a:r>
              <a:rPr sz="700" u="sng" spc="-10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 Unicode MS"/>
                <a:cs typeface="Arial Unicode MS"/>
              </a:rPr>
              <a:t>motorcycles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7660304" y="8614716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7615822" y="6361719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8737264" y="6061537"/>
            <a:ext cx="179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475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1050" spc="-3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050" spc="-17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27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050" spc="-18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18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41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7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050" spc="-41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700" spc="-160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1050" spc="-330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050" spc="-101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，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11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31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35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7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35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21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45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700" spc="-7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050" spc="-480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1050" spc="-33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050" spc="-45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34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050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050" spc="-315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315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050" spc="-254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700" spc="-24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050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050" spc="104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7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150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65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050" spc="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050" spc="-51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-28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9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27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050" spc="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3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700" spc="-320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050" spc="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050" spc="-24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794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465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700" spc="-229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050" spc="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050" spc="-8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30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41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10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3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284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15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700" spc="-24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050" spc="-17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215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1050" spc="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endParaRPr sz="1050" baseline="-71428">
              <a:latin typeface="Arial Unicode MS"/>
              <a:cs typeface="Arial Unicode M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7615822" y="347711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8737264" y="3176925"/>
            <a:ext cx="179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475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1050" spc="-3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050" spc="-17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27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050" spc="-18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18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41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7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050" spc="-41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700" spc="-160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1050" spc="-330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050" spc="-101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，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11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31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35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7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35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21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45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700" spc="-7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050" spc="-480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1050" spc="-33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050" spc="-45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34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050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050" spc="-315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315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050" spc="-254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700" spc="-24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050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050" spc="104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7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150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65" dirty="0">
                <a:solidFill>
                  <a:srgbClr val="58595B"/>
                </a:solidFill>
                <a:latin typeface="Arial Unicode MS"/>
                <a:cs typeface="Arial Unicode MS"/>
              </a:rPr>
              <a:t>,</a:t>
            </a:r>
            <a:r>
              <a:rPr sz="1050" spc="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050" spc="-51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-28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9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27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050" spc="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3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700" spc="-320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050" spc="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050" spc="-24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794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465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700" spc="-229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050" spc="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050" spc="-8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30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41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10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3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284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157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700" spc="-24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050" spc="-179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215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1050" spc="22" baseline="-71428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endParaRPr sz="1050" baseline="-71428">
              <a:latin typeface="Arial Unicode MS"/>
              <a:cs typeface="Arial Unicode M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648009" y="593152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 txBox="1"/>
          <p:nvPr/>
        </p:nvSpPr>
        <p:spPr>
          <a:xfrm>
            <a:off x="703585" y="5696759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455270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27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12586615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28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2505124" y="4028210"/>
            <a:ext cx="4502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IFR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4665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2505124" y="4206010"/>
            <a:ext cx="2222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6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2505124" y="4383810"/>
            <a:ext cx="2209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20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2505124" y="4561610"/>
            <a:ext cx="2209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40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2505124" y="4739410"/>
            <a:ext cx="3987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≥10000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2505124" y="4917210"/>
            <a:ext cx="3987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≥20000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2505124" y="5095010"/>
            <a:ext cx="1949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2505124" y="5272810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-30~55℃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2505124" y="5450610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-40~60℃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2479724" y="5632474"/>
            <a:ext cx="10864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57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200" spc="22" baseline="-69444" dirty="0">
                <a:solidFill>
                  <a:srgbClr val="58595B"/>
                </a:solidFill>
                <a:latin typeface="Arial Unicode MS"/>
                <a:cs typeface="Arial Unicode MS"/>
              </a:rPr>
              <a:t>4</a:t>
            </a:r>
            <a:r>
              <a:rPr sz="1200" spc="-434" baseline="-69444" dirty="0">
                <a:solidFill>
                  <a:srgbClr val="58595B"/>
                </a:solidFill>
                <a:latin typeface="Arial Unicode MS"/>
                <a:cs typeface="Arial Unicode MS"/>
              </a:rPr>
              <a:t>8</a:t>
            </a:r>
            <a:r>
              <a:rPr sz="800" spc="-95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1200" spc="-600" baseline="-69444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800" spc="-229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22" baseline="-69444" dirty="0">
                <a:solidFill>
                  <a:srgbClr val="58595B"/>
                </a:solidFill>
                <a:latin typeface="Arial Unicode MS"/>
                <a:cs typeface="Arial Unicode MS"/>
              </a:rPr>
              <a:t>j</a:t>
            </a:r>
            <a:r>
              <a:rPr sz="1200" spc="-585" baseline="-69444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23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200" spc="-367" baseline="-69444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8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450" baseline="-69444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8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200" spc="-367" baseline="-69444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18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spc="-104" baseline="-69444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spc="-14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345" baseline="-69444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200" spc="-315" baseline="-69444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800" spc="-36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200" baseline="-69444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200" spc="-232" baseline="-6944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-229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r>
              <a:rPr sz="1200" spc="-60" baseline="-69444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ehicle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8018" y="2087257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59" h="193039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68018" y="4497095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59" h="193039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68018" y="6906959"/>
            <a:ext cx="2880360" cy="193040"/>
          </a:xfrm>
          <a:custGeom>
            <a:avLst/>
            <a:gdLst/>
            <a:ahLst/>
            <a:cxnLst/>
            <a:rect l="l" t="t" r="r" b="b"/>
            <a:pathLst>
              <a:path w="2880359" h="193040">
                <a:moveTo>
                  <a:pt x="2880004" y="0"/>
                </a:moveTo>
                <a:lnTo>
                  <a:pt x="0" y="0"/>
                </a:lnTo>
                <a:lnTo>
                  <a:pt x="0" y="192925"/>
                </a:lnTo>
                <a:lnTo>
                  <a:pt x="2880004" y="192925"/>
                </a:lnTo>
                <a:lnTo>
                  <a:pt x="2880004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" y="12"/>
            <a:ext cx="6587998" cy="939599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55321" y="1140857"/>
            <a:ext cx="810260" cy="795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90" dirty="0">
                <a:solidFill>
                  <a:srgbClr val="58595B"/>
                </a:solidFill>
                <a:latin typeface="Arial"/>
                <a:cs typeface="Arial"/>
              </a:rPr>
              <a:t>CELLS</a:t>
            </a:r>
            <a:endParaRPr sz="21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1865"/>
              </a:spcBef>
            </a:pPr>
            <a:r>
              <a:rPr sz="1400" b="1" spc="-20" dirty="0">
                <a:solidFill>
                  <a:srgbClr val="295CAA"/>
                </a:solidFill>
                <a:latin typeface="Tahoma"/>
                <a:cs typeface="Tahoma"/>
              </a:rPr>
              <a:t>50Ah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62158" y="2125529"/>
            <a:ext cx="6229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solidFill>
                  <a:srgbClr val="FFFFFF"/>
                </a:solidFill>
                <a:latin typeface="Tahoma"/>
                <a:cs typeface="Tahoma"/>
              </a:rPr>
              <a:t>GSP3914895F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62158" y="2303329"/>
            <a:ext cx="2451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50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62158" y="2481129"/>
            <a:ext cx="1917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3.2V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62158" y="2658929"/>
            <a:ext cx="2159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5000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62158" y="2836729"/>
            <a:ext cx="173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62158" y="3014529"/>
            <a:ext cx="382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-30~60℃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62158" y="3192329"/>
            <a:ext cx="382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-40~60℃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62158" y="3370129"/>
            <a:ext cx="382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-40~60℃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68012" y="245815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68012" y="299201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68012" y="281406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68012" y="263610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68012" y="316996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68012" y="334792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68012" y="352548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68012" y="200268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706121" y="4108273"/>
            <a:ext cx="462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95CAA"/>
                </a:solidFill>
                <a:latin typeface="Tahoma"/>
                <a:cs typeface="Tahoma"/>
              </a:rPr>
              <a:t>72Ah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62158" y="4538752"/>
            <a:ext cx="6750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solidFill>
                  <a:srgbClr val="FFFFFF"/>
                </a:solidFill>
                <a:latin typeface="Tahoma"/>
                <a:cs typeface="Tahoma"/>
              </a:rPr>
              <a:t>GSP39148107F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62158" y="4716552"/>
            <a:ext cx="2451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72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62158" y="4894352"/>
            <a:ext cx="1917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3.2V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62158" y="5072152"/>
            <a:ext cx="2159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5000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62158" y="5249952"/>
            <a:ext cx="173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62158" y="5427752"/>
            <a:ext cx="382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-30~60℃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62158" y="5605552"/>
            <a:ext cx="382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-40~60℃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62158" y="5783352"/>
            <a:ext cx="382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-40~60℃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68012" y="486799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68012" y="540185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68012" y="522390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68012" y="504594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68012" y="557980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68012" y="5757762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68012" y="441252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706116" y="6518854"/>
            <a:ext cx="567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295CAA"/>
                </a:solidFill>
                <a:latin typeface="Tahoma"/>
                <a:cs typeface="Tahoma"/>
              </a:rPr>
              <a:t>100Ah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462151" y="6939274"/>
            <a:ext cx="7677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GSP50160119F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462151" y="7117074"/>
            <a:ext cx="3308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100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462151" y="7294874"/>
            <a:ext cx="2159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3.2V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462151" y="7472674"/>
            <a:ext cx="24320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5000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462151" y="7650474"/>
            <a:ext cx="1949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462151" y="7828274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-30~60℃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462151" y="8006074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-40~60℃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462151" y="8183874"/>
            <a:ext cx="433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-40~60℃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668012" y="727783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68012" y="7811700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68012" y="763374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68012" y="745579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68012" y="798965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68012" y="816760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68012" y="834517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68012" y="874117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68012" y="682237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9525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558421" y="8604836"/>
            <a:ext cx="1669414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4795" algn="l"/>
              </a:tabLst>
            </a:pP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GB/T36276</a:t>
            </a:r>
            <a:r>
              <a:rPr sz="400" spc="2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UL1973</a:t>
            </a:r>
            <a:r>
              <a:rPr sz="400" spc="1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UL9540A</a:t>
            </a:r>
            <a:r>
              <a:rPr sz="400" spc="1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UL1642</a:t>
            </a:r>
            <a:r>
              <a:rPr sz="400" spc="1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459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MSDS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	</a:t>
            </a:r>
            <a:r>
              <a:rPr sz="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RoHS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58" name="object 5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6188" y="8427778"/>
            <a:ext cx="903014" cy="162001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0463" y="8427770"/>
            <a:ext cx="162001" cy="162001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77862" y="8424763"/>
            <a:ext cx="770127" cy="168023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10329502" y="8604836"/>
            <a:ext cx="18415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UN38.3</a:t>
            </a:r>
            <a:endParaRPr sz="400">
              <a:latin typeface="Arial Unicode MS"/>
              <a:cs typeface="Arial Unicode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606947" y="6186328"/>
            <a:ext cx="26670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GB/T36276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63" name="object 6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24703" y="6027271"/>
            <a:ext cx="242679" cy="126004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8606947" y="3776486"/>
            <a:ext cx="26670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GB/T36276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65" name="object 6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24703" y="3617427"/>
            <a:ext cx="242679" cy="126004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8966934" y="3776486"/>
            <a:ext cx="120777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UL1973</a:t>
            </a:r>
            <a:r>
              <a:rPr sz="400" spc="4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UL9540A</a:t>
            </a:r>
            <a:r>
              <a:rPr sz="400" spc="3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195" dirty="0">
                <a:solidFill>
                  <a:srgbClr val="231F20"/>
                </a:solidFill>
                <a:latin typeface="Arial Unicode MS"/>
                <a:cs typeface="Arial Unicode MS"/>
              </a:rPr>
              <a:t> 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RoHS</a:t>
            </a:r>
            <a:r>
              <a:rPr sz="400" spc="245" dirty="0">
                <a:solidFill>
                  <a:srgbClr val="231F20"/>
                </a:solidFill>
                <a:latin typeface="Arial Unicode MS"/>
                <a:cs typeface="Arial Unicode MS"/>
              </a:rPr>
              <a:t> 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Reach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67" name="object 6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45009" y="3599424"/>
            <a:ext cx="161988" cy="162001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11944" y="3599421"/>
            <a:ext cx="162001" cy="162001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70188" y="3625676"/>
            <a:ext cx="251972" cy="109486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10303674" y="3776486"/>
            <a:ext cx="18415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UN38.3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71" name="object 7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980982" y="3599424"/>
            <a:ext cx="161988" cy="162001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772118" y="3596407"/>
            <a:ext cx="162001" cy="168023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7668012" y="3921474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object 7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24660" y="3593937"/>
            <a:ext cx="145651" cy="174966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7668012" y="593532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8966934" y="6186322"/>
            <a:ext cx="120777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UL1973</a:t>
            </a:r>
            <a:r>
              <a:rPr sz="400" spc="4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UL9540A</a:t>
            </a:r>
            <a:r>
              <a:rPr sz="400" spc="3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195" dirty="0">
                <a:solidFill>
                  <a:srgbClr val="231F20"/>
                </a:solidFill>
                <a:latin typeface="Arial Unicode MS"/>
                <a:cs typeface="Arial Unicode MS"/>
              </a:rPr>
              <a:t> 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RoHS</a:t>
            </a:r>
            <a:r>
              <a:rPr sz="400" spc="245" dirty="0">
                <a:solidFill>
                  <a:srgbClr val="231F20"/>
                </a:solidFill>
                <a:latin typeface="Arial Unicode MS"/>
                <a:cs typeface="Arial Unicode MS"/>
              </a:rPr>
              <a:t> 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Reach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77" name="object 7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45009" y="6009264"/>
            <a:ext cx="161988" cy="162001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511944" y="6009259"/>
            <a:ext cx="162001" cy="162001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270188" y="6035517"/>
            <a:ext cx="251972" cy="109486"/>
          </a:xfrm>
          <a:prstGeom prst="rect">
            <a:avLst/>
          </a:prstGeom>
        </p:spPr>
      </p:pic>
      <p:sp>
        <p:nvSpPr>
          <p:cNvPr id="80" name="object 80"/>
          <p:cNvSpPr txBox="1"/>
          <p:nvPr/>
        </p:nvSpPr>
        <p:spPr>
          <a:xfrm>
            <a:off x="10303674" y="6186322"/>
            <a:ext cx="18415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UN38.3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81" name="object 8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80982" y="6009264"/>
            <a:ext cx="161988" cy="162001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772118" y="6006249"/>
            <a:ext cx="162001" cy="168022"/>
          </a:xfrm>
          <a:prstGeom prst="rect">
            <a:avLst/>
          </a:prstGeom>
        </p:spPr>
      </p:pic>
      <p:sp>
        <p:nvSpPr>
          <p:cNvPr id="83" name="object 83"/>
          <p:cNvSpPr/>
          <p:nvPr/>
        </p:nvSpPr>
        <p:spPr>
          <a:xfrm>
            <a:off x="7668012" y="6331315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4" name="object 8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024660" y="6003777"/>
            <a:ext cx="145651" cy="174967"/>
          </a:xfrm>
          <a:prstGeom prst="rect">
            <a:avLst/>
          </a:prstGeom>
        </p:spPr>
      </p:pic>
      <p:sp>
        <p:nvSpPr>
          <p:cNvPr id="85" name="object 85"/>
          <p:cNvSpPr txBox="1"/>
          <p:nvPr/>
        </p:nvSpPr>
        <p:spPr>
          <a:xfrm>
            <a:off x="635297" y="2013852"/>
            <a:ext cx="5031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Great</a:t>
            </a:r>
            <a:r>
              <a:rPr sz="800" spc="204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Power</a:t>
            </a: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has</a:t>
            </a: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introduced</a:t>
            </a: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POLAR</a:t>
            </a: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series</a:t>
            </a: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response</a:t>
            </a: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challenges</a:t>
            </a:r>
            <a:r>
              <a:rPr sz="800" spc="204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35297" y="2166252"/>
            <a:ext cx="49872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low-temperature environments.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This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series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can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charge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at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temperatures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as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low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as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30°C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discharge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at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40°C.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35297" y="2471052"/>
            <a:ext cx="5029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These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batteries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aim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meet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demand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r>
              <a:rPr sz="8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resident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usage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colder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regions.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We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have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overcome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35297" y="2623452"/>
            <a:ext cx="50279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challenges</a:t>
            </a:r>
            <a:r>
              <a:rPr sz="8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r>
              <a:rPr sz="8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material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system,</a:t>
            </a:r>
            <a:r>
              <a:rPr sz="8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with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three</a:t>
            </a:r>
            <a:r>
              <a:rPr sz="8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core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technologies—LTSC</a:t>
            </a:r>
            <a:r>
              <a:rPr sz="8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(Low-Temperature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Super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Conducting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35297" y="2775852"/>
            <a:ext cx="46304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Technology),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micron-scale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adaptive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structures,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multi-dimensional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copolymer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bonding</a:t>
            </a:r>
            <a:r>
              <a:rPr sz="8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networks.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90" name="object 90"/>
          <p:cNvSpPr txBox="1">
            <a:spLocks noGrp="1"/>
          </p:cNvSpPr>
          <p:nvPr>
            <p:ph type="title"/>
          </p:nvPr>
        </p:nvSpPr>
        <p:spPr>
          <a:xfrm>
            <a:off x="635290" y="1144323"/>
            <a:ext cx="18497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POLAR</a:t>
            </a:r>
            <a:r>
              <a:rPr spc="-100" dirty="0"/>
              <a:t> </a:t>
            </a:r>
            <a:r>
              <a:rPr spc="-95" dirty="0"/>
              <a:t>SERIES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635290" y="1499923"/>
            <a:ext cx="42208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595B"/>
                </a:solidFill>
                <a:latin typeface="Arial Unicode MS"/>
                <a:cs typeface="Arial Unicode MS"/>
              </a:rPr>
              <a:t>Low</a:t>
            </a:r>
            <a:r>
              <a:rPr sz="14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40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14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400" dirty="0">
                <a:solidFill>
                  <a:srgbClr val="58595B"/>
                </a:solidFill>
                <a:latin typeface="Arial Unicode MS"/>
                <a:cs typeface="Arial Unicode MS"/>
              </a:rPr>
              <a:t>Residential</a:t>
            </a:r>
            <a:r>
              <a:rPr sz="14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14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 Unicode MS"/>
                <a:cs typeface="Arial Unicode MS"/>
              </a:rPr>
              <a:t>Storage</a:t>
            </a:r>
            <a:r>
              <a:rPr sz="14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endParaRPr sz="1400">
              <a:latin typeface="Arial Unicode MS"/>
              <a:cs typeface="Arial Unicode MS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646410" y="1838045"/>
            <a:ext cx="5006975" cy="26670"/>
            <a:chOff x="646410" y="1838045"/>
            <a:chExt cx="5006975" cy="26670"/>
          </a:xfrm>
        </p:grpSpPr>
        <p:sp>
          <p:nvSpPr>
            <p:cNvPr id="93" name="object 93"/>
            <p:cNvSpPr/>
            <p:nvPr/>
          </p:nvSpPr>
          <p:spPr>
            <a:xfrm>
              <a:off x="647992" y="1838045"/>
              <a:ext cx="1406525" cy="26670"/>
            </a:xfrm>
            <a:custGeom>
              <a:avLst/>
              <a:gdLst/>
              <a:ahLst/>
              <a:cxnLst/>
              <a:rect l="l" t="t" r="r" b="b"/>
              <a:pathLst>
                <a:path w="1406525" h="26669">
                  <a:moveTo>
                    <a:pt x="1405940" y="0"/>
                  </a:moveTo>
                  <a:lnTo>
                    <a:pt x="0" y="0"/>
                  </a:lnTo>
                  <a:lnTo>
                    <a:pt x="0" y="26174"/>
                  </a:lnTo>
                  <a:lnTo>
                    <a:pt x="1405940" y="26174"/>
                  </a:lnTo>
                  <a:lnTo>
                    <a:pt x="140594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47998" y="1851134"/>
              <a:ext cx="5003800" cy="0"/>
            </a:xfrm>
            <a:custGeom>
              <a:avLst/>
              <a:gdLst/>
              <a:ahLst/>
              <a:cxnLst/>
              <a:rect l="l" t="t" r="r" b="b"/>
              <a:pathLst>
                <a:path w="5003800">
                  <a:moveTo>
                    <a:pt x="0" y="0"/>
                  </a:moveTo>
                  <a:lnTo>
                    <a:pt x="5003495" y="0"/>
                  </a:lnTo>
                </a:path>
              </a:pathLst>
            </a:custGeom>
            <a:ln w="3175">
              <a:solidFill>
                <a:srgbClr val="5A5A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5" name="object 9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217988" y="2657132"/>
            <a:ext cx="1007997" cy="810596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186843" y="4925834"/>
            <a:ext cx="1039141" cy="899998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085285" y="7286404"/>
            <a:ext cx="1140702" cy="971999"/>
          </a:xfrm>
          <a:prstGeom prst="rect">
            <a:avLst/>
          </a:prstGeom>
        </p:spPr>
      </p:pic>
      <p:sp>
        <p:nvSpPr>
          <p:cNvPr id="98" name="object 98"/>
          <p:cNvSpPr txBox="1"/>
          <p:nvPr/>
        </p:nvSpPr>
        <p:spPr>
          <a:xfrm>
            <a:off x="7706124" y="2125542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706124" y="2303342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706124" y="2481142"/>
            <a:ext cx="6864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Nominal</a:t>
            </a:r>
            <a:r>
              <a:rPr sz="7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Voltage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706124" y="2658942"/>
            <a:ext cx="4019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706124" y="2836741"/>
            <a:ext cx="7092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Cathode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Material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706124" y="3014541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706124" y="3192341"/>
            <a:ext cx="9550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Discharge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706124" y="3370141"/>
            <a:ext cx="8667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Storage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706124" y="4538732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706124" y="4716532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706124" y="4894332"/>
            <a:ext cx="6864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Nominal</a:t>
            </a:r>
            <a:r>
              <a:rPr sz="7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Voltage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706124" y="5072132"/>
            <a:ext cx="4019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706124" y="5249932"/>
            <a:ext cx="7092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Cathode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Material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706124" y="5427732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706124" y="5605532"/>
            <a:ext cx="9550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Discharge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706124" y="5783332"/>
            <a:ext cx="8667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Storage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706124" y="6940810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706124" y="7118610"/>
            <a:ext cx="372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706124" y="7296410"/>
            <a:ext cx="6864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Nominal</a:t>
            </a:r>
            <a:r>
              <a:rPr sz="7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Voltage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706124" y="7474210"/>
            <a:ext cx="4019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706124" y="7652010"/>
            <a:ext cx="7092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Cathode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Material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706124" y="7829810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706124" y="8007610"/>
            <a:ext cx="9550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Discharge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706124" y="8185410"/>
            <a:ext cx="8667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Storage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680724" y="3710095"/>
            <a:ext cx="6692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b="1" spc="-637" baseline="75396" dirty="0">
                <a:solidFill>
                  <a:srgbClr val="58595B"/>
                </a:solidFill>
                <a:latin typeface="Tahoma"/>
                <a:cs typeface="Tahoma"/>
              </a:rPr>
              <a:t>T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Cert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i</a:t>
            </a:r>
            <a:r>
              <a:rPr sz="1050" b="1" spc="-577" baseline="75396" dirty="0">
                <a:solidFill>
                  <a:srgbClr val="58595B"/>
                </a:solidFill>
                <a:latin typeface="Tahoma"/>
                <a:cs typeface="Tahoma"/>
              </a:rPr>
              <a:t>n</a:t>
            </a:r>
            <a:r>
              <a:rPr sz="700" b="1" spc="-85" dirty="0">
                <a:solidFill>
                  <a:srgbClr val="58595B"/>
                </a:solidFill>
                <a:latin typeface="Tahoma"/>
                <a:cs typeface="Tahoma"/>
              </a:rPr>
              <a:t>ﬁ</a:t>
            </a:r>
            <a:r>
              <a:rPr sz="1050" b="1" spc="-509" baseline="75396" dirty="0">
                <a:solidFill>
                  <a:srgbClr val="58595B"/>
                </a:solidFill>
                <a:latin typeface="Tahoma"/>
                <a:cs typeface="Tahoma"/>
              </a:rPr>
              <a:t>g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c</a:t>
            </a:r>
            <a:r>
              <a:rPr sz="1050" b="1" spc="-765" baseline="75396" dirty="0">
                <a:solidFill>
                  <a:srgbClr val="58595B"/>
                </a:solidFill>
                <a:latin typeface="Tahoma"/>
                <a:cs typeface="Tahoma"/>
              </a:rPr>
              <a:t>&amp;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a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tions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680724" y="6124352"/>
            <a:ext cx="6692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b="1" spc="-637" baseline="75396" dirty="0">
                <a:solidFill>
                  <a:srgbClr val="58595B"/>
                </a:solidFill>
                <a:latin typeface="Tahoma"/>
                <a:cs typeface="Tahoma"/>
              </a:rPr>
              <a:t>T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Cert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i</a:t>
            </a:r>
            <a:r>
              <a:rPr sz="1050" b="1" spc="-577" baseline="75396" dirty="0">
                <a:solidFill>
                  <a:srgbClr val="58595B"/>
                </a:solidFill>
                <a:latin typeface="Tahoma"/>
                <a:cs typeface="Tahoma"/>
              </a:rPr>
              <a:t>n</a:t>
            </a:r>
            <a:r>
              <a:rPr sz="700" b="1" spc="-85" dirty="0">
                <a:solidFill>
                  <a:srgbClr val="58595B"/>
                </a:solidFill>
                <a:latin typeface="Tahoma"/>
                <a:cs typeface="Tahoma"/>
              </a:rPr>
              <a:t>ﬁ</a:t>
            </a:r>
            <a:r>
              <a:rPr sz="1050" b="1" spc="-509" baseline="75396" dirty="0">
                <a:solidFill>
                  <a:srgbClr val="58595B"/>
                </a:solidFill>
                <a:latin typeface="Tahoma"/>
                <a:cs typeface="Tahoma"/>
              </a:rPr>
              <a:t>g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c</a:t>
            </a:r>
            <a:r>
              <a:rPr sz="1050" b="1" spc="-765" baseline="75396" dirty="0">
                <a:solidFill>
                  <a:srgbClr val="58595B"/>
                </a:solidFill>
                <a:latin typeface="Tahoma"/>
                <a:cs typeface="Tahoma"/>
              </a:rPr>
              <a:t>&amp;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a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tions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680724" y="8543499"/>
            <a:ext cx="6692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b="1" spc="-637" baseline="75396" dirty="0">
                <a:solidFill>
                  <a:srgbClr val="58595B"/>
                </a:solidFill>
                <a:latin typeface="Tahoma"/>
                <a:cs typeface="Tahoma"/>
              </a:rPr>
              <a:t>T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Cert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i</a:t>
            </a:r>
            <a:r>
              <a:rPr sz="1050" b="1" spc="-577" baseline="75396" dirty="0">
                <a:solidFill>
                  <a:srgbClr val="58595B"/>
                </a:solidFill>
                <a:latin typeface="Tahoma"/>
                <a:cs typeface="Tahoma"/>
              </a:rPr>
              <a:t>n</a:t>
            </a:r>
            <a:r>
              <a:rPr sz="700" b="1" spc="-85" dirty="0">
                <a:solidFill>
                  <a:srgbClr val="58595B"/>
                </a:solidFill>
                <a:latin typeface="Tahoma"/>
                <a:cs typeface="Tahoma"/>
              </a:rPr>
              <a:t>ﬁ</a:t>
            </a:r>
            <a:r>
              <a:rPr sz="1050" b="1" spc="-509" baseline="75396" dirty="0">
                <a:solidFill>
                  <a:srgbClr val="58595B"/>
                </a:solidFill>
                <a:latin typeface="Tahoma"/>
                <a:cs typeface="Tahoma"/>
              </a:rPr>
              <a:t>g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c</a:t>
            </a:r>
            <a:r>
              <a:rPr sz="1050" b="1" spc="-765" baseline="75396" dirty="0">
                <a:solidFill>
                  <a:srgbClr val="58595B"/>
                </a:solidFill>
                <a:latin typeface="Tahoma"/>
                <a:cs typeface="Tahoma"/>
              </a:rPr>
              <a:t>&amp;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a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tions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00322" y="745991"/>
            <a:ext cx="1195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862" baseline="6746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700" spc="-55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1050" spc="-450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80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1050" spc="-367" baseline="67460" dirty="0">
                <a:solidFill>
                  <a:srgbClr val="58595B"/>
                </a:solidFill>
                <a:latin typeface="Arial"/>
                <a:cs typeface="Arial"/>
              </a:rPr>
              <a:t>k</a:t>
            </a:r>
            <a:r>
              <a:rPr sz="700" spc="1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112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-225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1050" spc="-247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5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700" spc="-29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37" baseline="6746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700" spc="-335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284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5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547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1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345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35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540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1050" spc="-307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112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24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209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-17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262" baseline="67460" dirty="0">
                <a:solidFill>
                  <a:srgbClr val="58595B"/>
                </a:solidFill>
                <a:latin typeface="Arial"/>
                <a:cs typeface="Arial"/>
              </a:rPr>
              <a:t>y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ess</a:t>
            </a:r>
            <a:r>
              <a:rPr sz="700" spc="-114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67" baseline="67460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700" spc="-315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-7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25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97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3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endParaRPr sz="1050" baseline="67460">
              <a:latin typeface="Arial"/>
              <a:cs typeface="Arial"/>
            </a:endParaRPr>
          </a:p>
        </p:txBody>
      </p:sp>
      <p:pic>
        <p:nvPicPr>
          <p:cNvPr id="126" name="object 12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48003" y="647991"/>
            <a:ext cx="224440" cy="243150"/>
          </a:xfrm>
          <a:prstGeom prst="rect">
            <a:avLst/>
          </a:prstGeom>
        </p:spPr>
      </p:pic>
      <p:grpSp>
        <p:nvGrpSpPr>
          <p:cNvPr id="127" name="object 127"/>
          <p:cNvGrpSpPr/>
          <p:nvPr/>
        </p:nvGrpSpPr>
        <p:grpSpPr>
          <a:xfrm>
            <a:off x="11627995" y="647987"/>
            <a:ext cx="900430" cy="92710"/>
            <a:chOff x="11627995" y="647987"/>
            <a:chExt cx="900430" cy="92710"/>
          </a:xfrm>
        </p:grpSpPr>
        <p:pic>
          <p:nvPicPr>
            <p:cNvPr id="128" name="object 1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27995" y="647987"/>
              <a:ext cx="418899" cy="92238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084577" y="647992"/>
              <a:ext cx="443428" cy="87428"/>
            </a:xfrm>
            <a:prstGeom prst="rect">
              <a:avLst/>
            </a:prstGeom>
          </p:spPr>
        </p:pic>
      </p:grpSp>
      <p:sp>
        <p:nvSpPr>
          <p:cNvPr id="130" name="object 130"/>
          <p:cNvSpPr txBox="1"/>
          <p:nvPr/>
        </p:nvSpPr>
        <p:spPr>
          <a:xfrm>
            <a:off x="455289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29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2586634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30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06" y="12"/>
            <a:ext cx="6579234" cy="9396095"/>
            <a:chOff x="4406" y="12"/>
            <a:chExt cx="6579234" cy="9396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6" y="12"/>
              <a:ext cx="6579184" cy="93959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7992" y="1984578"/>
              <a:ext cx="1278255" cy="792480"/>
            </a:xfrm>
            <a:custGeom>
              <a:avLst/>
              <a:gdLst/>
              <a:ahLst/>
              <a:cxnLst/>
              <a:rect l="l" t="t" r="r" b="b"/>
              <a:pathLst>
                <a:path w="1278255" h="792480">
                  <a:moveTo>
                    <a:pt x="172783" y="0"/>
                  </a:moveTo>
                  <a:lnTo>
                    <a:pt x="0" y="0"/>
                  </a:lnTo>
                  <a:lnTo>
                    <a:pt x="0" y="172720"/>
                  </a:lnTo>
                  <a:lnTo>
                    <a:pt x="0" y="593090"/>
                  </a:lnTo>
                  <a:lnTo>
                    <a:pt x="0" y="783590"/>
                  </a:lnTo>
                  <a:lnTo>
                    <a:pt x="112318" y="783590"/>
                  </a:lnTo>
                  <a:lnTo>
                    <a:pt x="112318" y="593090"/>
                  </a:lnTo>
                  <a:lnTo>
                    <a:pt x="108445" y="593090"/>
                  </a:lnTo>
                  <a:lnTo>
                    <a:pt x="108445" y="172720"/>
                  </a:lnTo>
                  <a:lnTo>
                    <a:pt x="172783" y="172720"/>
                  </a:lnTo>
                  <a:lnTo>
                    <a:pt x="172783" y="0"/>
                  </a:lnTo>
                  <a:close/>
                </a:path>
                <a:path w="1278255" h="792480">
                  <a:moveTo>
                    <a:pt x="365099" y="172720"/>
                  </a:moveTo>
                  <a:lnTo>
                    <a:pt x="241300" y="172720"/>
                  </a:lnTo>
                  <a:lnTo>
                    <a:pt x="241300" y="593090"/>
                  </a:lnTo>
                  <a:lnTo>
                    <a:pt x="365099" y="593090"/>
                  </a:lnTo>
                  <a:lnTo>
                    <a:pt x="365099" y="172720"/>
                  </a:lnTo>
                  <a:close/>
                </a:path>
                <a:path w="1278255" h="792480">
                  <a:moveTo>
                    <a:pt x="608342" y="0"/>
                  </a:moveTo>
                  <a:lnTo>
                    <a:pt x="496735" y="0"/>
                  </a:lnTo>
                  <a:lnTo>
                    <a:pt x="496735" y="172720"/>
                  </a:lnTo>
                  <a:lnTo>
                    <a:pt x="499478" y="172720"/>
                  </a:lnTo>
                  <a:lnTo>
                    <a:pt x="499478" y="593090"/>
                  </a:lnTo>
                  <a:lnTo>
                    <a:pt x="438200" y="593090"/>
                  </a:lnTo>
                  <a:lnTo>
                    <a:pt x="438200" y="783590"/>
                  </a:lnTo>
                  <a:lnTo>
                    <a:pt x="608342" y="783590"/>
                  </a:lnTo>
                  <a:lnTo>
                    <a:pt x="608342" y="593090"/>
                  </a:lnTo>
                  <a:lnTo>
                    <a:pt x="608342" y="172720"/>
                  </a:lnTo>
                  <a:lnTo>
                    <a:pt x="608342" y="0"/>
                  </a:lnTo>
                  <a:close/>
                </a:path>
                <a:path w="1278255" h="792480">
                  <a:moveTo>
                    <a:pt x="1166037" y="365239"/>
                  </a:moveTo>
                  <a:lnTo>
                    <a:pt x="1093533" y="365239"/>
                  </a:lnTo>
                  <a:lnTo>
                    <a:pt x="1093533" y="576859"/>
                  </a:lnTo>
                  <a:lnTo>
                    <a:pt x="1090904" y="604786"/>
                  </a:lnTo>
                  <a:lnTo>
                    <a:pt x="1069797" y="655205"/>
                  </a:lnTo>
                  <a:lnTo>
                    <a:pt x="1029258" y="696531"/>
                  </a:lnTo>
                  <a:lnTo>
                    <a:pt x="980376" y="718121"/>
                  </a:lnTo>
                  <a:lnTo>
                    <a:pt x="953490" y="720813"/>
                  </a:lnTo>
                  <a:lnTo>
                    <a:pt x="924306" y="718146"/>
                  </a:lnTo>
                  <a:lnTo>
                    <a:pt x="872959" y="696696"/>
                  </a:lnTo>
                  <a:lnTo>
                    <a:pt x="832472" y="655142"/>
                  </a:lnTo>
                  <a:lnTo>
                    <a:pt x="811517" y="601929"/>
                  </a:lnTo>
                  <a:lnTo>
                    <a:pt x="808901" y="571423"/>
                  </a:lnTo>
                  <a:lnTo>
                    <a:pt x="811517" y="542429"/>
                  </a:lnTo>
                  <a:lnTo>
                    <a:pt x="832472" y="491324"/>
                  </a:lnTo>
                  <a:lnTo>
                    <a:pt x="872858" y="450964"/>
                  </a:lnTo>
                  <a:lnTo>
                    <a:pt x="923480" y="430085"/>
                  </a:lnTo>
                  <a:lnTo>
                    <a:pt x="952055" y="427482"/>
                  </a:lnTo>
                  <a:lnTo>
                    <a:pt x="979868" y="430237"/>
                  </a:lnTo>
                  <a:lnTo>
                    <a:pt x="1029677" y="452158"/>
                  </a:lnTo>
                  <a:lnTo>
                    <a:pt x="1070013" y="494398"/>
                  </a:lnTo>
                  <a:lnTo>
                    <a:pt x="1090930" y="547154"/>
                  </a:lnTo>
                  <a:lnTo>
                    <a:pt x="1093533" y="576859"/>
                  </a:lnTo>
                  <a:lnTo>
                    <a:pt x="1093533" y="365239"/>
                  </a:lnTo>
                  <a:lnTo>
                    <a:pt x="1089774" y="365239"/>
                  </a:lnTo>
                  <a:lnTo>
                    <a:pt x="1089774" y="415683"/>
                  </a:lnTo>
                  <a:lnTo>
                    <a:pt x="1074572" y="401218"/>
                  </a:lnTo>
                  <a:lnTo>
                    <a:pt x="1041755" y="378218"/>
                  </a:lnTo>
                  <a:lnTo>
                    <a:pt x="1005649" y="362940"/>
                  </a:lnTo>
                  <a:lnTo>
                    <a:pt x="966165" y="355282"/>
                  </a:lnTo>
                  <a:lnTo>
                    <a:pt x="945197" y="354330"/>
                  </a:lnTo>
                  <a:lnTo>
                    <a:pt x="921918" y="355333"/>
                  </a:lnTo>
                  <a:lnTo>
                    <a:pt x="879309" y="363270"/>
                  </a:lnTo>
                  <a:lnTo>
                    <a:pt x="841603" y="379120"/>
                  </a:lnTo>
                  <a:lnTo>
                    <a:pt x="807123" y="403479"/>
                  </a:lnTo>
                  <a:lnTo>
                    <a:pt x="777443" y="434517"/>
                  </a:lnTo>
                  <a:lnTo>
                    <a:pt x="755256" y="469290"/>
                  </a:lnTo>
                  <a:lnTo>
                    <a:pt x="739838" y="508469"/>
                  </a:lnTo>
                  <a:lnTo>
                    <a:pt x="732053" y="550291"/>
                  </a:lnTo>
                  <a:lnTo>
                    <a:pt x="731088" y="572071"/>
                  </a:lnTo>
                  <a:lnTo>
                    <a:pt x="734974" y="617372"/>
                  </a:lnTo>
                  <a:lnTo>
                    <a:pt x="746645" y="658723"/>
                  </a:lnTo>
                  <a:lnTo>
                    <a:pt x="766102" y="696112"/>
                  </a:lnTo>
                  <a:lnTo>
                    <a:pt x="793330" y="729513"/>
                  </a:lnTo>
                  <a:lnTo>
                    <a:pt x="826452" y="757008"/>
                  </a:lnTo>
                  <a:lnTo>
                    <a:pt x="863549" y="776655"/>
                  </a:lnTo>
                  <a:lnTo>
                    <a:pt x="904633" y="788454"/>
                  </a:lnTo>
                  <a:lnTo>
                    <a:pt x="949718" y="792391"/>
                  </a:lnTo>
                  <a:lnTo>
                    <a:pt x="969543" y="791451"/>
                  </a:lnTo>
                  <a:lnTo>
                    <a:pt x="1007389" y="783818"/>
                  </a:lnTo>
                  <a:lnTo>
                    <a:pt x="1042758" y="768515"/>
                  </a:lnTo>
                  <a:lnTo>
                    <a:pt x="1074940" y="745896"/>
                  </a:lnTo>
                  <a:lnTo>
                    <a:pt x="1089774" y="731837"/>
                  </a:lnTo>
                  <a:lnTo>
                    <a:pt x="1089774" y="783056"/>
                  </a:lnTo>
                  <a:lnTo>
                    <a:pt x="1166037" y="783056"/>
                  </a:lnTo>
                  <a:lnTo>
                    <a:pt x="1166037" y="731837"/>
                  </a:lnTo>
                  <a:lnTo>
                    <a:pt x="1166037" y="720813"/>
                  </a:lnTo>
                  <a:lnTo>
                    <a:pt x="1166037" y="427482"/>
                  </a:lnTo>
                  <a:lnTo>
                    <a:pt x="1166037" y="415683"/>
                  </a:lnTo>
                  <a:lnTo>
                    <a:pt x="1166037" y="365239"/>
                  </a:lnTo>
                  <a:close/>
                </a:path>
                <a:path w="1278255" h="792480">
                  <a:moveTo>
                    <a:pt x="1277924" y="111925"/>
                  </a:moveTo>
                  <a:lnTo>
                    <a:pt x="1166050" y="111925"/>
                  </a:lnTo>
                  <a:lnTo>
                    <a:pt x="1166050" y="38"/>
                  </a:lnTo>
                  <a:lnTo>
                    <a:pt x="1089787" y="38"/>
                  </a:lnTo>
                  <a:lnTo>
                    <a:pt x="1089787" y="111925"/>
                  </a:lnTo>
                  <a:lnTo>
                    <a:pt x="977874" y="111925"/>
                  </a:lnTo>
                  <a:lnTo>
                    <a:pt x="977874" y="188188"/>
                  </a:lnTo>
                  <a:lnTo>
                    <a:pt x="1089787" y="188188"/>
                  </a:lnTo>
                  <a:lnTo>
                    <a:pt x="1089787" y="300075"/>
                  </a:lnTo>
                  <a:lnTo>
                    <a:pt x="1166050" y="300075"/>
                  </a:lnTo>
                  <a:lnTo>
                    <a:pt x="1166050" y="188188"/>
                  </a:lnTo>
                  <a:lnTo>
                    <a:pt x="1277924" y="188188"/>
                  </a:lnTo>
                  <a:lnTo>
                    <a:pt x="1277924" y="111925"/>
                  </a:lnTo>
                  <a:close/>
                </a:path>
              </a:pathLst>
            </a:custGeom>
            <a:solidFill>
              <a:srgbClr val="50B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35297" y="3246390"/>
            <a:ext cx="28409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SODIUM-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BATTERY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303" y="3667047"/>
            <a:ext cx="37084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initiated</a:t>
            </a:r>
            <a:r>
              <a:rPr sz="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sodium-ion</a:t>
            </a:r>
            <a:r>
              <a:rPr sz="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battery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2019,</a:t>
            </a:r>
            <a:r>
              <a:rPr sz="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achieving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303" y="3819447"/>
            <a:ext cx="37084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signiﬁcant</a:t>
            </a:r>
            <a:r>
              <a:rPr sz="8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breakthroughs</a:t>
            </a:r>
            <a:r>
              <a:rPr sz="8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8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r>
              <a:rPr sz="8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8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sz="8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8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r>
              <a:rPr sz="8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lines,</a:t>
            </a:r>
            <a:r>
              <a:rPr sz="8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layered</a:t>
            </a:r>
            <a:r>
              <a:rPr sz="8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oxide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303" y="3971847"/>
            <a:ext cx="37084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polyanions.</a:t>
            </a:r>
            <a:r>
              <a:rPr sz="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year,</a:t>
            </a:r>
            <a:r>
              <a:rPr sz="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achieved</a:t>
            </a:r>
            <a:r>
              <a:rPr sz="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small-scale</a:t>
            </a:r>
            <a:r>
              <a:rPr sz="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303" y="4124247"/>
            <a:ext cx="28790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r>
              <a:rPr sz="8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8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sodium-ion</a:t>
            </a:r>
            <a:r>
              <a:rPr sz="8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batteries,</a:t>
            </a:r>
            <a:r>
              <a:rPr sz="8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8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sz="8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tested</a:t>
            </a:r>
            <a:r>
              <a:rPr sz="8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8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EVs.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303" y="4429047"/>
            <a:ext cx="37077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2023,</a:t>
            </a:r>
            <a:r>
              <a:rPr sz="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company's</a:t>
            </a:r>
            <a:r>
              <a:rPr sz="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SiBs</a:t>
            </a:r>
            <a:r>
              <a:rPr sz="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passed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battery</a:t>
            </a:r>
            <a:r>
              <a:rPr sz="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evaluations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conducted</a:t>
            </a:r>
            <a:r>
              <a:rPr sz="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China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303" y="4581447"/>
            <a:ext cx="37084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Electronics</a:t>
            </a:r>
            <a:r>
              <a:rPr sz="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Standardization</a:t>
            </a:r>
            <a:r>
              <a:rPr sz="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Institute,</a:t>
            </a:r>
            <a:r>
              <a:rPr sz="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becoming</a:t>
            </a:r>
            <a:r>
              <a:rPr sz="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ﬁrst</a:t>
            </a:r>
            <a:r>
              <a:rPr sz="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companies</a:t>
            </a:r>
            <a:r>
              <a:rPr sz="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303" y="4733847"/>
            <a:ext cx="37084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country</a:t>
            </a:r>
            <a:r>
              <a:rPr sz="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pass</a:t>
            </a:r>
            <a:r>
              <a:rPr sz="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sodium-ion</a:t>
            </a:r>
            <a:r>
              <a:rPr sz="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battery</a:t>
            </a:r>
            <a:r>
              <a:rPr sz="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assessments.</a:t>
            </a:r>
            <a:r>
              <a:rPr sz="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Additionally,</a:t>
            </a:r>
            <a:r>
              <a:rPr sz="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5303" y="4886247"/>
            <a:ext cx="37084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8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actively</a:t>
            </a:r>
            <a:r>
              <a:rPr sz="8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participated</a:t>
            </a:r>
            <a:r>
              <a:rPr sz="8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8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discussions</a:t>
            </a:r>
            <a:r>
              <a:rPr sz="8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8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formulation</a:t>
            </a:r>
            <a:r>
              <a:rPr sz="8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8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China's</a:t>
            </a:r>
            <a:r>
              <a:rPr sz="8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sodium-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5303" y="5008167"/>
            <a:ext cx="37090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25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battery</a:t>
            </a:r>
            <a:r>
              <a:rPr sz="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standards.</a:t>
            </a:r>
            <a:r>
              <a:rPr sz="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July</a:t>
            </a:r>
            <a:r>
              <a:rPr sz="8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8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year,</a:t>
            </a:r>
            <a:r>
              <a:rPr sz="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sz="8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signed</a:t>
            </a:r>
            <a:r>
              <a:rPr sz="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sodium-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 battery</a:t>
            </a:r>
            <a:r>
              <a:rPr sz="8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sz="8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8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sz="8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station</a:t>
            </a:r>
            <a:r>
              <a:rPr sz="8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demonstration</a:t>
            </a:r>
            <a:r>
              <a:rPr sz="8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8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8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Qingdao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Beian</a:t>
            </a:r>
            <a:r>
              <a:rPr sz="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Holding</a:t>
            </a:r>
            <a:r>
              <a:rPr sz="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Big</a:t>
            </a:r>
            <a:r>
              <a:rPr sz="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Center,</a:t>
            </a:r>
            <a:r>
              <a:rPr sz="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marks</a:t>
            </a:r>
            <a:r>
              <a:rPr sz="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Power's</a:t>
            </a:r>
            <a:r>
              <a:rPr sz="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sodium-ion</a:t>
            </a:r>
            <a:r>
              <a:rPr sz="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batteries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8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industrial</a:t>
            </a:r>
            <a:r>
              <a:rPr sz="8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commercialization.</a:t>
            </a:r>
            <a:endParaRPr sz="800">
              <a:latin typeface="Arial"/>
              <a:cs typeface="Arial"/>
            </a:endParaRPr>
          </a:p>
          <a:p>
            <a:pPr marL="12700" marR="5080" algn="just">
              <a:lnSpc>
                <a:spcPct val="125000"/>
              </a:lnSpc>
              <a:spcBef>
                <a:spcPts val="12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2024,</a:t>
            </a:r>
            <a:r>
              <a:rPr sz="8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sz="8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signiﬁcant</a:t>
            </a:r>
            <a:r>
              <a:rPr sz="8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advancements</a:t>
            </a:r>
            <a:r>
              <a:rPr sz="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8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sodium-ion</a:t>
            </a:r>
            <a:r>
              <a:rPr sz="8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Battery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technology.</a:t>
            </a:r>
            <a:r>
              <a:rPr sz="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generation</a:t>
            </a:r>
            <a:r>
              <a:rPr sz="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SiBs</a:t>
            </a:r>
            <a:r>
              <a:rPr sz="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demonstrated</a:t>
            </a:r>
            <a:r>
              <a:rPr sz="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improvements</a:t>
            </a:r>
            <a:r>
              <a:rPr sz="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 safety</a:t>
            </a:r>
            <a:r>
              <a:rPr sz="8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performance,</a:t>
            </a:r>
            <a:r>
              <a:rPr sz="8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sz="8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density,</a:t>
            </a:r>
            <a:r>
              <a:rPr sz="8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8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capacity.</a:t>
            </a:r>
            <a:r>
              <a:rPr sz="8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8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sz="8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8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oﬃcially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5303" y="6257847"/>
            <a:ext cx="37084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launched</a:t>
            </a:r>
            <a:r>
              <a:rPr sz="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sodium-ion</a:t>
            </a:r>
            <a:r>
              <a:rPr sz="8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Batteries:</a:t>
            </a:r>
            <a:r>
              <a:rPr sz="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150Ah</a:t>
            </a:r>
            <a:r>
              <a:rPr sz="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prismatic</a:t>
            </a:r>
            <a:r>
              <a:rPr sz="8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sz="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8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3.05Ah</a:t>
            </a:r>
            <a:r>
              <a:rPr sz="8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5303" y="6410247"/>
            <a:ext cx="8940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cylindrical</a:t>
            </a:r>
            <a:r>
              <a:rPr sz="8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battery.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41433" y="4825877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403291" y="7094139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685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03291" y="7628000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685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403291" y="7450046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685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03291" y="7272092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685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03291" y="7805953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685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441391" y="7638406"/>
            <a:ext cx="2460625" cy="36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0420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-40~60℃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403291" y="8093954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685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03291" y="8299728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685" y="0"/>
                </a:lnTo>
              </a:path>
            </a:pathLst>
          </a:custGeom>
          <a:ln w="9004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03291" y="6638672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685" y="0"/>
                </a:lnTo>
              </a:path>
            </a:pathLst>
          </a:custGeom>
          <a:ln w="9004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519818" y="6319717"/>
            <a:ext cx="7112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45" dirty="0">
                <a:solidFill>
                  <a:srgbClr val="295CAA"/>
                </a:solidFill>
                <a:latin typeface="Tahoma"/>
                <a:cs typeface="Tahoma"/>
              </a:rPr>
              <a:t>3.05Ah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0794" y="5655997"/>
            <a:ext cx="324000" cy="86968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1507105" y="3265242"/>
            <a:ext cx="6451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295CAA"/>
                </a:solidFill>
                <a:latin typeface="Tahoma"/>
                <a:cs typeface="Tahoma"/>
              </a:rPr>
              <a:t>150Ah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483298" y="3148933"/>
            <a:ext cx="360045" cy="254000"/>
            <a:chOff x="10483298" y="3148933"/>
            <a:chExt cx="360045" cy="254000"/>
          </a:xfrm>
        </p:grpSpPr>
        <p:sp>
          <p:nvSpPr>
            <p:cNvPr id="31" name="object 31"/>
            <p:cNvSpPr/>
            <p:nvPr/>
          </p:nvSpPr>
          <p:spPr>
            <a:xfrm>
              <a:off x="10483298" y="3148933"/>
              <a:ext cx="360045" cy="254000"/>
            </a:xfrm>
            <a:custGeom>
              <a:avLst/>
              <a:gdLst/>
              <a:ahLst/>
              <a:cxnLst/>
              <a:rect l="l" t="t" r="r" b="b"/>
              <a:pathLst>
                <a:path w="360045" h="254000">
                  <a:moveTo>
                    <a:pt x="325894" y="0"/>
                  </a:moveTo>
                  <a:lnTo>
                    <a:pt x="34099" y="0"/>
                  </a:lnTo>
                  <a:lnTo>
                    <a:pt x="20857" y="2690"/>
                  </a:lnTo>
                  <a:lnTo>
                    <a:pt x="10015" y="10015"/>
                  </a:lnTo>
                  <a:lnTo>
                    <a:pt x="2690" y="20857"/>
                  </a:lnTo>
                  <a:lnTo>
                    <a:pt x="0" y="34099"/>
                  </a:lnTo>
                  <a:lnTo>
                    <a:pt x="0" y="219862"/>
                  </a:lnTo>
                  <a:lnTo>
                    <a:pt x="2690" y="233105"/>
                  </a:lnTo>
                  <a:lnTo>
                    <a:pt x="10015" y="243952"/>
                  </a:lnTo>
                  <a:lnTo>
                    <a:pt x="20857" y="251282"/>
                  </a:lnTo>
                  <a:lnTo>
                    <a:pt x="34099" y="253974"/>
                  </a:lnTo>
                  <a:lnTo>
                    <a:pt x="325894" y="253974"/>
                  </a:lnTo>
                  <a:lnTo>
                    <a:pt x="339136" y="251282"/>
                  </a:lnTo>
                  <a:lnTo>
                    <a:pt x="349978" y="243952"/>
                  </a:lnTo>
                  <a:lnTo>
                    <a:pt x="357303" y="233105"/>
                  </a:lnTo>
                  <a:lnTo>
                    <a:pt x="359994" y="219862"/>
                  </a:lnTo>
                  <a:lnTo>
                    <a:pt x="359994" y="34099"/>
                  </a:lnTo>
                  <a:lnTo>
                    <a:pt x="357303" y="20857"/>
                  </a:lnTo>
                  <a:lnTo>
                    <a:pt x="349978" y="10015"/>
                  </a:lnTo>
                  <a:lnTo>
                    <a:pt x="339136" y="2690"/>
                  </a:lnTo>
                  <a:lnTo>
                    <a:pt x="325894" y="0"/>
                  </a:lnTo>
                  <a:close/>
                </a:path>
              </a:pathLst>
            </a:custGeom>
            <a:solidFill>
              <a:srgbClr val="50B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28235" y="3191040"/>
              <a:ext cx="130327" cy="1678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84860" y="3191040"/>
              <a:ext cx="117149" cy="169760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9975963" y="6214442"/>
            <a:ext cx="360045" cy="254000"/>
            <a:chOff x="9975963" y="6214442"/>
            <a:chExt cx="360045" cy="254000"/>
          </a:xfrm>
        </p:grpSpPr>
        <p:sp>
          <p:nvSpPr>
            <p:cNvPr id="35" name="object 35"/>
            <p:cNvSpPr/>
            <p:nvPr/>
          </p:nvSpPr>
          <p:spPr>
            <a:xfrm>
              <a:off x="9975963" y="6214442"/>
              <a:ext cx="360045" cy="254000"/>
            </a:xfrm>
            <a:custGeom>
              <a:avLst/>
              <a:gdLst/>
              <a:ahLst/>
              <a:cxnLst/>
              <a:rect l="l" t="t" r="r" b="b"/>
              <a:pathLst>
                <a:path w="360045" h="254000">
                  <a:moveTo>
                    <a:pt x="325894" y="0"/>
                  </a:moveTo>
                  <a:lnTo>
                    <a:pt x="34099" y="0"/>
                  </a:lnTo>
                  <a:lnTo>
                    <a:pt x="20857" y="2690"/>
                  </a:lnTo>
                  <a:lnTo>
                    <a:pt x="10015" y="10015"/>
                  </a:lnTo>
                  <a:lnTo>
                    <a:pt x="2690" y="20857"/>
                  </a:lnTo>
                  <a:lnTo>
                    <a:pt x="0" y="34099"/>
                  </a:lnTo>
                  <a:lnTo>
                    <a:pt x="0" y="219862"/>
                  </a:lnTo>
                  <a:lnTo>
                    <a:pt x="2690" y="233105"/>
                  </a:lnTo>
                  <a:lnTo>
                    <a:pt x="10015" y="243952"/>
                  </a:lnTo>
                  <a:lnTo>
                    <a:pt x="20857" y="251282"/>
                  </a:lnTo>
                  <a:lnTo>
                    <a:pt x="34099" y="253974"/>
                  </a:lnTo>
                  <a:lnTo>
                    <a:pt x="325894" y="253974"/>
                  </a:lnTo>
                  <a:lnTo>
                    <a:pt x="339136" y="251282"/>
                  </a:lnTo>
                  <a:lnTo>
                    <a:pt x="349978" y="243952"/>
                  </a:lnTo>
                  <a:lnTo>
                    <a:pt x="357303" y="233105"/>
                  </a:lnTo>
                  <a:lnTo>
                    <a:pt x="359994" y="219862"/>
                  </a:lnTo>
                  <a:lnTo>
                    <a:pt x="359994" y="34099"/>
                  </a:lnTo>
                  <a:lnTo>
                    <a:pt x="357303" y="20857"/>
                  </a:lnTo>
                  <a:lnTo>
                    <a:pt x="349978" y="10015"/>
                  </a:lnTo>
                  <a:lnTo>
                    <a:pt x="339136" y="2690"/>
                  </a:lnTo>
                  <a:lnTo>
                    <a:pt x="325894" y="0"/>
                  </a:lnTo>
                  <a:close/>
                </a:path>
              </a:pathLst>
            </a:custGeom>
            <a:solidFill>
              <a:srgbClr val="50B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20899" y="6256549"/>
              <a:ext cx="130327" cy="16786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77523" y="6256553"/>
              <a:ext cx="117160" cy="169757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87769" y="2352878"/>
            <a:ext cx="792000" cy="1104801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9403291" y="4040900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685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03291" y="4574761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685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403291" y="4396807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685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403291" y="4218853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685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403291" y="4752714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685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1481672" y="4591003"/>
            <a:ext cx="835660" cy="313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-40~60℃</a:t>
            </a:r>
            <a:endParaRPr sz="700">
              <a:latin typeface="Arial Unicode MS"/>
              <a:cs typeface="Arial Unicode MS"/>
            </a:endParaRPr>
          </a:p>
          <a:p>
            <a:pPr marL="38100">
              <a:lnSpc>
                <a:spcPct val="100000"/>
              </a:lnSpc>
              <a:spcBef>
                <a:spcPts val="580"/>
              </a:spcBef>
            </a:pPr>
            <a:r>
              <a:rPr sz="7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232" baseline="-6746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232" baseline="-67460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r>
              <a:rPr sz="7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si</a:t>
            </a:r>
            <a:r>
              <a:rPr sz="1050" spc="-232" baseline="-67460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7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050" spc="-232" baseline="-6746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7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232" baseline="-6746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232" baseline="-67460" dirty="0">
                <a:solidFill>
                  <a:srgbClr val="58595B"/>
                </a:solidFill>
                <a:latin typeface="Arial Unicode MS"/>
                <a:cs typeface="Arial Unicode MS"/>
              </a:rPr>
              <a:t>te</a:t>
            </a:r>
            <a:r>
              <a:rPr sz="7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232" baseline="-6746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ia</a:t>
            </a:r>
            <a:r>
              <a:rPr sz="1050" spc="-232" baseline="-67460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7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7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storage,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403291" y="5040715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685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403291" y="5246468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685" y="0"/>
                </a:lnTo>
              </a:path>
            </a:pathLst>
          </a:custGeom>
          <a:ln w="9004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403291" y="3585433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685" y="0"/>
                </a:lnTo>
              </a:path>
            </a:pathLst>
          </a:custGeom>
          <a:ln w="9004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9390583" y="1695590"/>
            <a:ext cx="15798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595B"/>
                </a:solidFill>
                <a:latin typeface="Arial Unicode MS"/>
                <a:cs typeface="Arial Unicode MS"/>
              </a:rPr>
              <a:t>Sodium-ion</a:t>
            </a:r>
            <a:r>
              <a:rPr sz="1400" spc="2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403283" y="3669982"/>
            <a:ext cx="2945130" cy="193040"/>
          </a:xfrm>
          <a:prstGeom prst="rect">
            <a:avLst/>
          </a:prstGeom>
          <a:solidFill>
            <a:srgbClr val="295CAA"/>
          </a:solidFill>
        </p:spPr>
        <p:txBody>
          <a:bodyPr vert="horz" wrap="square" lIns="0" tIns="4445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50"/>
              </a:spcBef>
              <a:tabLst>
                <a:tab pos="2115820" algn="l"/>
              </a:tabLst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54173206</a:t>
            </a:r>
            <a:endParaRPr sz="7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441391" y="3879803"/>
            <a:ext cx="25374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7720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150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2077720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Charging/Discharging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0.5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2077720" algn="l"/>
              </a:tabLst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3000@80%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2077720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0~45℃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441391" y="4591003"/>
            <a:ext cx="1031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403295" y="6723240"/>
            <a:ext cx="2945130" cy="193040"/>
          </a:xfrm>
          <a:prstGeom prst="rect">
            <a:avLst/>
          </a:prstGeom>
          <a:solidFill>
            <a:srgbClr val="295CAA"/>
          </a:solidFill>
        </p:spPr>
        <p:txBody>
          <a:bodyPr vert="horz" wrap="square" lIns="0" tIns="3873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305"/>
              </a:spcBef>
              <a:tabLst>
                <a:tab pos="2128520" algn="l"/>
              </a:tabLst>
            </a:pP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26650</a:t>
            </a:r>
            <a:endParaRPr sz="7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441391" y="6927206"/>
            <a:ext cx="25501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0420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3.05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2090420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Charging/Discharging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0.5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2090420" algn="l"/>
              </a:tabLst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3000@80%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2090420" algn="l"/>
              </a:tabLst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0~45℃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519785" y="7823318"/>
            <a:ext cx="7848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residential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storage,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519785" y="7929998"/>
            <a:ext cx="4248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80" dirty="0">
                <a:solidFill>
                  <a:srgbClr val="58595B"/>
                </a:solidFill>
                <a:latin typeface="Arial Unicode MS"/>
                <a:cs typeface="Arial Unicode MS"/>
              </a:rPr>
              <a:t>EV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25661" y="639309"/>
            <a:ext cx="1149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7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clean</a:t>
            </a:r>
            <a:r>
              <a:rPr sz="7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sz="700" spc="4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700" spc="-20" dirty="0">
                <a:solidFill>
                  <a:srgbClr val="FFFFFF"/>
                </a:solidFill>
                <a:latin typeface="Arial"/>
                <a:cs typeface="Arial"/>
              </a:rPr>
              <a:t>fer,</a:t>
            </a:r>
            <a:r>
              <a:rPr sz="7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7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stable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accessible</a:t>
            </a:r>
            <a:endParaRPr sz="700">
              <a:latin typeface="Arial"/>
              <a:cs typeface="Arial"/>
            </a:endParaRPr>
          </a:p>
        </p:txBody>
      </p:sp>
      <p:pic>
        <p:nvPicPr>
          <p:cNvPr id="57" name="object 5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8003" y="647991"/>
            <a:ext cx="224440" cy="243150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11627995" y="647987"/>
            <a:ext cx="900430" cy="92710"/>
            <a:chOff x="11627995" y="647987"/>
            <a:chExt cx="900430" cy="92710"/>
          </a:xfrm>
        </p:grpSpPr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27995" y="647987"/>
              <a:ext cx="418899" cy="9223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84577" y="647992"/>
              <a:ext cx="443428" cy="87428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455296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31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586641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32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1800" y="0"/>
            <a:ext cx="626950" cy="2284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"/>
            <a:ext cx="13176250" cy="4500245"/>
          </a:xfrm>
          <a:custGeom>
            <a:avLst/>
            <a:gdLst/>
            <a:ahLst/>
            <a:cxnLst/>
            <a:rect l="l" t="t" r="r" b="b"/>
            <a:pathLst>
              <a:path w="13176250" h="4500245">
                <a:moveTo>
                  <a:pt x="13175831" y="0"/>
                </a:moveTo>
                <a:lnTo>
                  <a:pt x="6587998" y="0"/>
                </a:lnTo>
                <a:lnTo>
                  <a:pt x="6587833" y="0"/>
                </a:lnTo>
                <a:lnTo>
                  <a:pt x="0" y="0"/>
                </a:lnTo>
                <a:lnTo>
                  <a:pt x="0" y="4500003"/>
                </a:lnTo>
                <a:lnTo>
                  <a:pt x="6587833" y="4500003"/>
                </a:lnTo>
                <a:lnTo>
                  <a:pt x="6587998" y="4500003"/>
                </a:lnTo>
                <a:lnTo>
                  <a:pt x="13175831" y="4500003"/>
                </a:lnTo>
                <a:lnTo>
                  <a:pt x="13175831" y="0"/>
                </a:lnTo>
                <a:close/>
              </a:path>
            </a:pathLst>
          </a:custGeom>
          <a:solidFill>
            <a:srgbClr val="E2E3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8023" y="5655640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023" y="585805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8023" y="6060464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8023" y="6262875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8023" y="6465288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8023" y="6667699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023" y="688859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23" y="7091004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023" y="7293416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8023" y="7495828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23" y="7698232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023" y="7900660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023" y="536357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900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53423" y="5121643"/>
            <a:ext cx="781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95B"/>
                </a:solidFill>
                <a:latin typeface="Tahoma"/>
                <a:cs typeface="Tahoma"/>
              </a:rPr>
              <a:t>Product</a:t>
            </a:r>
            <a:r>
              <a:rPr sz="900" b="1" spc="-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58595B"/>
                </a:solidFill>
                <a:latin typeface="Tahoma"/>
                <a:cs typeface="Tahoma"/>
              </a:rPr>
              <a:t>Type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13341" y="5121643"/>
            <a:ext cx="781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95B"/>
                </a:solidFill>
                <a:latin typeface="Tahoma"/>
                <a:cs typeface="Tahoma"/>
              </a:rPr>
              <a:t>Product</a:t>
            </a:r>
            <a:r>
              <a:rPr sz="900" b="1" spc="-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58595B"/>
                </a:solidFill>
                <a:latin typeface="Tahoma"/>
                <a:cs typeface="Tahoma"/>
              </a:rPr>
              <a:t>Type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26679" y="5499946"/>
            <a:ext cx="2927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280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26679" y="5703171"/>
            <a:ext cx="2940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1P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52S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26679" y="5906396"/>
            <a:ext cx="2184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0.5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26679" y="6109622"/>
            <a:ext cx="5949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Liquid</a:t>
            </a:r>
            <a:r>
              <a:rPr sz="7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cooling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26679" y="6312847"/>
            <a:ext cx="5270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  <a:hlinkClick r:id="rId3"/>
              </a:rPr>
              <a:t>280Ah@0.5C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26679" y="6516072"/>
            <a:ext cx="6521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1000/1500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Vd.c.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26679" y="6719298"/>
            <a:ext cx="48005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46.592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kWh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26679" y="6922523"/>
            <a:ext cx="1993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IP67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26679" y="7125749"/>
            <a:ext cx="11283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W786×D1141×H251.5</a:t>
            </a:r>
            <a:r>
              <a:rPr sz="700" spc="2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mm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26679" y="7328974"/>
            <a:ext cx="3810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≈360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Kg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26679" y="7532199"/>
            <a:ext cx="859155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UN38.3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Container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or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Cabinet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24610" y="5121953"/>
            <a:ext cx="1239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58595B"/>
                </a:solidFill>
                <a:latin typeface="Tahoma"/>
                <a:cs typeface="Tahoma"/>
              </a:rPr>
              <a:t>LiqPack-</a:t>
            </a:r>
            <a:r>
              <a:rPr sz="900" b="1" spc="-25" dirty="0">
                <a:solidFill>
                  <a:srgbClr val="58595B"/>
                </a:solidFill>
                <a:latin typeface="Tahoma"/>
                <a:cs typeface="Tahoma"/>
              </a:rPr>
              <a:t>280Ah</a:t>
            </a:r>
            <a:r>
              <a:rPr sz="900" b="1" spc="2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58595B"/>
                </a:solidFill>
                <a:latin typeface="Tahoma"/>
                <a:cs typeface="Tahoma"/>
              </a:rPr>
              <a:t>1P48S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26659" y="5121953"/>
            <a:ext cx="1239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58595B"/>
                </a:solidFill>
                <a:latin typeface="Tahoma"/>
                <a:cs typeface="Tahoma"/>
              </a:rPr>
              <a:t>LiqPack-</a:t>
            </a:r>
            <a:r>
              <a:rPr sz="900" b="1" spc="-25" dirty="0">
                <a:solidFill>
                  <a:srgbClr val="58595B"/>
                </a:solidFill>
                <a:latin typeface="Tahoma"/>
                <a:cs typeface="Tahoma"/>
              </a:rPr>
              <a:t>280Ah</a:t>
            </a:r>
            <a:r>
              <a:rPr sz="900" b="1" spc="2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58595B"/>
                </a:solidFill>
                <a:latin typeface="Tahoma"/>
                <a:cs typeface="Tahoma"/>
              </a:rPr>
              <a:t>1P52S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218" y="8033557"/>
            <a:ext cx="251972" cy="109486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604291" y="8214168"/>
            <a:ext cx="18415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UN38.3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3301" y="8007299"/>
            <a:ext cx="162001" cy="162001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2226665" y="8214168"/>
            <a:ext cx="126936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GB/T36276</a:t>
            </a:r>
            <a:r>
              <a:rPr sz="400" spc="37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UL1973</a:t>
            </a:r>
            <a:r>
              <a:rPr sz="400" spc="2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UL9540A</a:t>
            </a:r>
            <a:r>
              <a:rPr sz="400" spc="1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2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IEC61000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02330" y="8007299"/>
            <a:ext cx="162001" cy="16200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03913" y="8007304"/>
            <a:ext cx="161988" cy="162001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64519" y="8007304"/>
            <a:ext cx="161988" cy="16200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44440" y="8025297"/>
            <a:ext cx="242679" cy="12600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96319" y="8033557"/>
            <a:ext cx="251972" cy="109486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5429386" y="8214168"/>
            <a:ext cx="18415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UN38.3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17465" y="8007299"/>
            <a:ext cx="162001" cy="162001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4124618" y="8214168"/>
            <a:ext cx="120586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UL1973</a:t>
            </a:r>
            <a:r>
              <a:rPr sz="400" spc="2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UL9540A</a:t>
            </a:r>
            <a:r>
              <a:rPr sz="400" spc="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2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IEC61000</a:t>
            </a:r>
            <a:r>
              <a:rPr sz="400" spc="2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IEC62040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74475" y="8007299"/>
            <a:ext cx="162001" cy="16200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37010" y="8007299"/>
            <a:ext cx="162001" cy="16200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78077" y="8007304"/>
            <a:ext cx="161988" cy="162001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38684" y="8007304"/>
            <a:ext cx="161988" cy="162001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42438" y="2872384"/>
            <a:ext cx="2159988" cy="91494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06203" y="2763913"/>
            <a:ext cx="2159990" cy="1131886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7488010" y="5655640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88010" y="585805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88010" y="6060464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88010" y="6262875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88010" y="6465288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88010" y="6667699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88010" y="688859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88010" y="7091004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88010" y="7293416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88010" y="7495828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88010" y="7698232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88010" y="7900660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88010" y="536357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900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513396" y="5499946"/>
            <a:ext cx="5340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Cell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513396" y="5703171"/>
            <a:ext cx="552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Conﬁguration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513396" y="5906396"/>
            <a:ext cx="103949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Charging/Discharging</a:t>
            </a:r>
            <a:r>
              <a:rPr sz="700" spc="1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513396" y="6109622"/>
            <a:ext cx="6311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Cooling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Method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513396" y="6312847"/>
            <a:ext cx="5988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Rated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513396" y="6516072"/>
            <a:ext cx="9042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System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Voltage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513396" y="6719298"/>
            <a:ext cx="5295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Rated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513396" y="6922523"/>
            <a:ext cx="6413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Protection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Level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513396" y="7125749"/>
            <a:ext cx="4756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Dimensions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513396" y="7328974"/>
            <a:ext cx="6140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Product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Weight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513396" y="7532199"/>
            <a:ext cx="735965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Maritime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Standard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678019" y="5121948"/>
            <a:ext cx="3664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0955" algn="l"/>
                <a:tab pos="2562225" algn="l"/>
              </a:tabLst>
            </a:pPr>
            <a:r>
              <a:rPr sz="900" b="1" spc="-70" dirty="0">
                <a:solidFill>
                  <a:srgbClr val="58595B"/>
                </a:solidFill>
                <a:latin typeface="Tahoma"/>
                <a:cs typeface="Tahoma"/>
              </a:rPr>
              <a:t>AirPack-</a:t>
            </a:r>
            <a:r>
              <a:rPr sz="900" b="1" spc="-65" dirty="0">
                <a:solidFill>
                  <a:srgbClr val="58595B"/>
                </a:solidFill>
                <a:latin typeface="Tahoma"/>
                <a:cs typeface="Tahoma"/>
              </a:rPr>
              <a:t>150Ah</a:t>
            </a:r>
            <a:r>
              <a:rPr sz="900" b="1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58595B"/>
                </a:solidFill>
                <a:latin typeface="Tahoma"/>
                <a:cs typeface="Tahoma"/>
              </a:rPr>
              <a:t>2P12S</a:t>
            </a:r>
            <a:r>
              <a:rPr sz="900" b="1" dirty="0">
                <a:solidFill>
                  <a:srgbClr val="58595B"/>
                </a:solidFill>
                <a:latin typeface="Tahoma"/>
                <a:cs typeface="Tahoma"/>
              </a:rPr>
              <a:t>	</a:t>
            </a:r>
            <a:r>
              <a:rPr sz="900" b="1" spc="-70" dirty="0">
                <a:solidFill>
                  <a:srgbClr val="58595B"/>
                </a:solidFill>
                <a:latin typeface="Tahoma"/>
                <a:cs typeface="Tahoma"/>
              </a:rPr>
              <a:t>AirPack-</a:t>
            </a:r>
            <a:r>
              <a:rPr sz="900" b="1" spc="-65" dirty="0">
                <a:solidFill>
                  <a:srgbClr val="58595B"/>
                </a:solidFill>
                <a:latin typeface="Tahoma"/>
                <a:cs typeface="Tahoma"/>
              </a:rPr>
              <a:t>280Ah</a:t>
            </a:r>
            <a:r>
              <a:rPr sz="900" b="1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58595B"/>
                </a:solidFill>
                <a:latin typeface="Tahoma"/>
                <a:cs typeface="Tahoma"/>
              </a:rPr>
              <a:t>1P16S</a:t>
            </a:r>
            <a:r>
              <a:rPr sz="900" b="1" dirty="0">
                <a:solidFill>
                  <a:srgbClr val="58595B"/>
                </a:solidFill>
                <a:latin typeface="Tahoma"/>
                <a:cs typeface="Tahoma"/>
              </a:rPr>
              <a:t>	</a:t>
            </a:r>
            <a:r>
              <a:rPr sz="900" b="1" spc="-70" dirty="0">
                <a:solidFill>
                  <a:srgbClr val="58595B"/>
                </a:solidFill>
                <a:latin typeface="Tahoma"/>
                <a:cs typeface="Tahoma"/>
              </a:rPr>
              <a:t>AirPack-</a:t>
            </a:r>
            <a:r>
              <a:rPr sz="900" b="1" spc="-65" dirty="0">
                <a:solidFill>
                  <a:srgbClr val="58595B"/>
                </a:solidFill>
                <a:latin typeface="Tahoma"/>
                <a:cs typeface="Tahoma"/>
              </a:rPr>
              <a:t>150Ah</a:t>
            </a:r>
            <a:r>
              <a:rPr sz="900" b="1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58595B"/>
                </a:solidFill>
                <a:latin typeface="Tahoma"/>
                <a:cs typeface="Tahoma"/>
              </a:rPr>
              <a:t>1P24S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955938" y="8214174"/>
            <a:ext cx="26670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GB/T36276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76" name="object 7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973681" y="8025295"/>
            <a:ext cx="242679" cy="126005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8677505" y="5499952"/>
            <a:ext cx="2794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150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677505" y="5703177"/>
            <a:ext cx="280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2P</a:t>
            </a:r>
            <a:r>
              <a:rPr sz="700" spc="-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12S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677505" y="5906403"/>
            <a:ext cx="2095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0.5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677505" y="6109628"/>
            <a:ext cx="425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Air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cooling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677505" y="6312854"/>
            <a:ext cx="5048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  <a:hlinkClick r:id="rId15"/>
              </a:rPr>
              <a:t>150Ah@0.5C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677505" y="6516079"/>
            <a:ext cx="4051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1000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Vd.c.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677505" y="6719304"/>
            <a:ext cx="412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11.52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kWh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677505" y="6922530"/>
            <a:ext cx="1911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IP2X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677505" y="7125755"/>
            <a:ext cx="9912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W450.5×D693*H242</a:t>
            </a:r>
            <a:r>
              <a:rPr sz="7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mm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677505" y="7328980"/>
            <a:ext cx="3200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70" dirty="0">
                <a:solidFill>
                  <a:srgbClr val="58595B"/>
                </a:solidFill>
                <a:latin typeface="Arial Unicode MS"/>
                <a:cs typeface="Arial Unicode MS"/>
              </a:rPr>
              <a:t>≈99</a:t>
            </a:r>
            <a:r>
              <a:rPr sz="7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677505" y="7532206"/>
            <a:ext cx="814705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UN38.3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Container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or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Cabinet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955976" y="5500218"/>
            <a:ext cx="2794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280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955976" y="5703444"/>
            <a:ext cx="280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1P</a:t>
            </a:r>
            <a:r>
              <a:rPr sz="700" spc="-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16S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955976" y="5906670"/>
            <a:ext cx="2095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0.5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955976" y="6109895"/>
            <a:ext cx="425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Air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cooling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955976" y="6313120"/>
            <a:ext cx="5048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  <a:hlinkClick r:id="rId3"/>
              </a:rPr>
              <a:t>280Ah@0.5C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955976" y="6516346"/>
            <a:ext cx="619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1000/1500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Vd.c.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955976" y="6719571"/>
            <a:ext cx="45783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14.336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kWh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955976" y="6922796"/>
            <a:ext cx="1911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IP2X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955976" y="7126022"/>
            <a:ext cx="9779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W470×D833×H225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mm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955976" y="7329247"/>
            <a:ext cx="365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≈113</a:t>
            </a:r>
            <a:r>
              <a:rPr sz="7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955976" y="7532473"/>
            <a:ext cx="814705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N/A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Container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or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Cabinet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1227690" y="5500485"/>
            <a:ext cx="2794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150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1227690" y="5703711"/>
            <a:ext cx="280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1P</a:t>
            </a:r>
            <a:r>
              <a:rPr sz="700" spc="-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24S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227690" y="5906936"/>
            <a:ext cx="2095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1.0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1227690" y="6110161"/>
            <a:ext cx="425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Air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cooling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1227690" y="6313387"/>
            <a:ext cx="5048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  <a:hlinkClick r:id="rId16"/>
              </a:rPr>
              <a:t>150Ah@1.0C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1227690" y="6516613"/>
            <a:ext cx="6013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1000/1500Vd.c.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1227690" y="6719837"/>
            <a:ext cx="412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11.52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kWh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1227690" y="6923063"/>
            <a:ext cx="1911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IP2X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1227690" y="7126289"/>
            <a:ext cx="9779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W470×D785×H225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mm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1227690" y="7329514"/>
            <a:ext cx="3854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≈96.5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1227690" y="7532740"/>
            <a:ext cx="814705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UN38.3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Container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or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Cabinet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677522" y="8214174"/>
            <a:ext cx="26670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GB/T36276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111" name="object 11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695286" y="8025295"/>
            <a:ext cx="242677" cy="126005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800558" y="8033557"/>
            <a:ext cx="251972" cy="109486"/>
          </a:xfrm>
          <a:prstGeom prst="rect">
            <a:avLst/>
          </a:prstGeom>
        </p:spPr>
      </p:pic>
      <p:sp>
        <p:nvSpPr>
          <p:cNvPr id="113" name="object 113"/>
          <p:cNvSpPr txBox="1"/>
          <p:nvPr/>
        </p:nvSpPr>
        <p:spPr>
          <a:xfrm>
            <a:off x="11227651" y="8214174"/>
            <a:ext cx="78994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8490" algn="l"/>
              </a:tabLst>
            </a:pP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3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IEC61000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	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UN38.3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114" name="object 11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260251" y="8007299"/>
            <a:ext cx="162001" cy="162001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532374" y="8007299"/>
            <a:ext cx="162001" cy="162001"/>
          </a:xfrm>
          <a:prstGeom prst="rect">
            <a:avLst/>
          </a:prstGeom>
        </p:spPr>
      </p:pic>
      <p:sp>
        <p:nvSpPr>
          <p:cNvPr id="116" name="object 116"/>
          <p:cNvSpPr/>
          <p:nvPr/>
        </p:nvSpPr>
        <p:spPr>
          <a:xfrm>
            <a:off x="7488010" y="8368660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28023" y="8368660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815317" y="2267792"/>
            <a:ext cx="2136775" cy="107061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80010" indent="-67945">
              <a:lnSpc>
                <a:spcPct val="100000"/>
              </a:lnSpc>
              <a:spcBef>
                <a:spcPts val="285"/>
              </a:spcBef>
              <a:buChar char="·"/>
              <a:tabLst>
                <a:tab pos="80645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Liquid-cooled</a:t>
            </a:r>
            <a:r>
              <a:rPr sz="700" spc="1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pack</a:t>
            </a:r>
            <a:endParaRPr sz="700">
              <a:latin typeface="Arial Unicode MS"/>
              <a:cs typeface="Arial Unicode MS"/>
            </a:endParaRPr>
          </a:p>
          <a:p>
            <a:pPr marL="91440" marR="6350" indent="-79375">
              <a:lnSpc>
                <a:spcPct val="122400"/>
              </a:lnSpc>
              <a:buChar char="·"/>
              <a:tabLst>
                <a:tab pos="80645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Suitable</a:t>
            </a:r>
            <a:r>
              <a:rPr sz="7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10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container</a:t>
            </a:r>
            <a:r>
              <a:rPr sz="7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10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cabinet</a:t>
            </a:r>
            <a:r>
              <a:rPr sz="7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10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storage</a:t>
            </a:r>
            <a:r>
              <a:rPr sz="7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systems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endParaRPr sz="700">
              <a:latin typeface="Arial Unicode MS"/>
              <a:cs typeface="Arial Unicode MS"/>
            </a:endParaRPr>
          </a:p>
          <a:p>
            <a:pPr marL="91440">
              <a:lnSpc>
                <a:spcPct val="100000"/>
              </a:lnSpc>
              <a:spcBef>
                <a:spcPts val="19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diﬀusion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endParaRPr sz="700">
              <a:latin typeface="Arial Unicode MS"/>
              <a:cs typeface="Arial Unicode MS"/>
            </a:endParaRPr>
          </a:p>
          <a:p>
            <a:pPr marL="91440">
              <a:lnSpc>
                <a:spcPct val="100000"/>
              </a:lnSpc>
              <a:spcBef>
                <a:spcPts val="19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stability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reliability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94260" y="3336460"/>
            <a:ext cx="15697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diﬀusion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at</a:t>
            </a:r>
            <a:r>
              <a:rPr sz="700" spc="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temperatures</a:t>
            </a:r>
            <a:r>
              <a:rPr sz="700" spc="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up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00" spc="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1000℃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15317" y="3467054"/>
            <a:ext cx="21228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Great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ﬂow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channel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design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optimized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through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thermal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94260" y="3597648"/>
            <a:ext cx="9232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simulation</a:t>
            </a:r>
            <a:r>
              <a:rPr sz="700" spc="1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technology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15317" y="3728242"/>
            <a:ext cx="13315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High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safety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standard: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UL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9540A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15317" y="3858836"/>
            <a:ext cx="11633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High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protection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level: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IP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67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15317" y="3989430"/>
            <a:ext cx="21209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Worldwide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certiﬁcations: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UL9540A,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UL1973,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IEC62619,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74524" y="4120024"/>
            <a:ext cx="8794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IEC61000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UN38.3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28024" y="1185559"/>
            <a:ext cx="462915" cy="253365"/>
          </a:xfrm>
          <a:custGeom>
            <a:avLst/>
            <a:gdLst/>
            <a:ahLst/>
            <a:cxnLst/>
            <a:rect l="l" t="t" r="r" b="b"/>
            <a:pathLst>
              <a:path w="462915" h="253365">
                <a:moveTo>
                  <a:pt x="408851" y="0"/>
                </a:moveTo>
                <a:lnTo>
                  <a:pt x="53987" y="0"/>
                </a:lnTo>
                <a:lnTo>
                  <a:pt x="32971" y="4244"/>
                </a:lnTo>
                <a:lnTo>
                  <a:pt x="15811" y="15817"/>
                </a:lnTo>
                <a:lnTo>
                  <a:pt x="4242" y="32982"/>
                </a:lnTo>
                <a:lnTo>
                  <a:pt x="0" y="54000"/>
                </a:lnTo>
                <a:lnTo>
                  <a:pt x="0" y="198767"/>
                </a:lnTo>
                <a:lnTo>
                  <a:pt x="4242" y="219785"/>
                </a:lnTo>
                <a:lnTo>
                  <a:pt x="15811" y="236950"/>
                </a:lnTo>
                <a:lnTo>
                  <a:pt x="32971" y="248523"/>
                </a:lnTo>
                <a:lnTo>
                  <a:pt x="53987" y="252768"/>
                </a:lnTo>
                <a:lnTo>
                  <a:pt x="408851" y="252768"/>
                </a:lnTo>
                <a:lnTo>
                  <a:pt x="429868" y="248523"/>
                </a:lnTo>
                <a:lnTo>
                  <a:pt x="447033" y="236950"/>
                </a:lnTo>
                <a:lnTo>
                  <a:pt x="458607" y="219785"/>
                </a:lnTo>
                <a:lnTo>
                  <a:pt x="462851" y="198767"/>
                </a:lnTo>
                <a:lnTo>
                  <a:pt x="462851" y="54000"/>
                </a:lnTo>
                <a:lnTo>
                  <a:pt x="458607" y="32982"/>
                </a:lnTo>
                <a:lnTo>
                  <a:pt x="447033" y="15817"/>
                </a:lnTo>
                <a:lnTo>
                  <a:pt x="429868" y="4244"/>
                </a:lnTo>
                <a:lnTo>
                  <a:pt x="408851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815317" y="1557157"/>
            <a:ext cx="8209915" cy="6134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58775" algn="ctr">
              <a:lnSpc>
                <a:spcPct val="100000"/>
              </a:lnSpc>
              <a:spcBef>
                <a:spcPts val="200"/>
              </a:spcBef>
              <a:tabLst>
                <a:tab pos="6337300" algn="l"/>
              </a:tabLst>
            </a:pPr>
            <a:r>
              <a:rPr sz="1200" b="1" spc="-25" dirty="0">
                <a:solidFill>
                  <a:srgbClr val="58595B"/>
                </a:solidFill>
                <a:latin typeface="Tahoma"/>
                <a:cs typeface="Tahoma"/>
              </a:rPr>
              <a:t>52</a:t>
            </a:r>
            <a:r>
              <a:rPr sz="1200" b="1" dirty="0">
                <a:solidFill>
                  <a:srgbClr val="58595B"/>
                </a:solidFill>
                <a:latin typeface="Tahoma"/>
                <a:cs typeface="Tahoma"/>
              </a:rPr>
              <a:t>	</a:t>
            </a:r>
            <a:r>
              <a:rPr sz="1200" b="1" spc="-765" dirty="0">
                <a:solidFill>
                  <a:srgbClr val="58595B"/>
                </a:solidFill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6660515" algn="l"/>
              </a:tabLst>
            </a:pPr>
            <a:r>
              <a:rPr sz="1200" b="1" spc="-45" dirty="0">
                <a:solidFill>
                  <a:srgbClr val="58595B"/>
                </a:solidFill>
                <a:latin typeface="Tahoma"/>
                <a:cs typeface="Tahoma"/>
              </a:rPr>
              <a:t>LiqPack-</a:t>
            </a:r>
            <a:r>
              <a:rPr sz="1200" b="1" spc="-80" dirty="0">
                <a:solidFill>
                  <a:srgbClr val="58595B"/>
                </a:solidFill>
                <a:latin typeface="Tahoma"/>
                <a:cs typeface="Tahoma"/>
              </a:rPr>
              <a:t>280Ah</a:t>
            </a:r>
            <a:r>
              <a:rPr sz="1200" b="1" spc="-6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58595B"/>
                </a:solidFill>
                <a:latin typeface="Tahoma"/>
                <a:cs typeface="Tahoma"/>
              </a:rPr>
              <a:t>1P48S</a:t>
            </a:r>
            <a:r>
              <a:rPr sz="1200" b="1" dirty="0">
                <a:solidFill>
                  <a:srgbClr val="58595B"/>
                </a:solidFill>
                <a:latin typeface="Tahoma"/>
                <a:cs typeface="Tahoma"/>
              </a:rPr>
              <a:t>	</a:t>
            </a:r>
            <a:r>
              <a:rPr sz="1200" b="1" spc="-55" dirty="0">
                <a:solidFill>
                  <a:srgbClr val="58595B"/>
                </a:solidFill>
                <a:latin typeface="Tahoma"/>
                <a:cs typeface="Tahoma"/>
              </a:rPr>
              <a:t>AirPack-</a:t>
            </a:r>
            <a:r>
              <a:rPr sz="1200" b="1" spc="-80" dirty="0">
                <a:solidFill>
                  <a:srgbClr val="58595B"/>
                </a:solidFill>
                <a:latin typeface="Tahoma"/>
                <a:cs typeface="Tahoma"/>
              </a:rPr>
              <a:t>280Ah</a:t>
            </a:r>
            <a:r>
              <a:rPr sz="1200" b="1" spc="-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58595B"/>
                </a:solidFill>
                <a:latin typeface="Tahoma"/>
                <a:cs typeface="Tahoma"/>
              </a:rPr>
              <a:t>1P16S</a:t>
            </a:r>
            <a:endParaRPr sz="12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200" b="1" spc="-65" dirty="0">
                <a:solidFill>
                  <a:srgbClr val="58595B"/>
                </a:solidFill>
                <a:latin typeface="Tahoma"/>
                <a:cs typeface="Tahoma"/>
              </a:rPr>
              <a:t>AirPack-150Ah</a:t>
            </a:r>
            <a:r>
              <a:rPr sz="1200" b="1" spc="-1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58595B"/>
                </a:solidFill>
                <a:latin typeface="Tahoma"/>
                <a:cs typeface="Tahoma"/>
              </a:rPr>
              <a:t>1P24S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53414" y="5499946"/>
            <a:ext cx="5651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Cell</a:t>
            </a:r>
            <a:r>
              <a:rPr sz="7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53414" y="5703171"/>
            <a:ext cx="5791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Conﬁguration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53414" y="5906396"/>
            <a:ext cx="10953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Charging/Discharging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53414" y="6109622"/>
            <a:ext cx="6623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Cooling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Method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53414" y="6312847"/>
            <a:ext cx="6299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Rated 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53414" y="6516072"/>
            <a:ext cx="9531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System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Voltage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53414" y="6719298"/>
            <a:ext cx="5562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Rated Energy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53414" y="6922523"/>
            <a:ext cx="6769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Protection</a:t>
            </a:r>
            <a:r>
              <a:rPr sz="700" spc="114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Level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853414" y="7125749"/>
            <a:ext cx="4978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Dimensions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53414" y="7328974"/>
            <a:ext cx="6451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Product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Weight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53414" y="7532199"/>
            <a:ext cx="773430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Maritime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Standard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124578" y="5500212"/>
            <a:ext cx="2927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280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124578" y="5703438"/>
            <a:ext cx="2940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1P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48S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124578" y="5906663"/>
            <a:ext cx="2184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0.5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124578" y="6109889"/>
            <a:ext cx="5949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Liquid</a:t>
            </a:r>
            <a:r>
              <a:rPr sz="7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cooling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124578" y="6313114"/>
            <a:ext cx="5270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  <a:hlinkClick r:id="rId3"/>
              </a:rPr>
              <a:t>280Ah@0.5C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124578" y="6516339"/>
            <a:ext cx="6521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1000/1500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Vd.c.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124578" y="6719565"/>
            <a:ext cx="48005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43.008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kWh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124578" y="6922790"/>
            <a:ext cx="1993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IP67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124578" y="7126016"/>
            <a:ext cx="11283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W786×D1068×H251.5</a:t>
            </a:r>
            <a:r>
              <a:rPr sz="700" spc="2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mm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124578" y="7329241"/>
            <a:ext cx="3810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≈330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Kg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124578" y="7532466"/>
            <a:ext cx="859155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UN38.3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Container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or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Cabinet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475301" y="3336735"/>
            <a:ext cx="7181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Air-cooled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pack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7475301" y="3467330"/>
            <a:ext cx="20701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Suitable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container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cabinet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storage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554244" y="3597924"/>
            <a:ext cx="3492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systems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7475301" y="3728518"/>
            <a:ext cx="8451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Mature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technology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475301" y="3859112"/>
            <a:ext cx="6997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Aﬀordable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cost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475301" y="3989706"/>
            <a:ext cx="9385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Protection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level: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IP2X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475301" y="4120300"/>
            <a:ext cx="14579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Transportation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standard: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UN383.3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7488001" y="1185559"/>
            <a:ext cx="462915" cy="253365"/>
          </a:xfrm>
          <a:custGeom>
            <a:avLst/>
            <a:gdLst/>
            <a:ahLst/>
            <a:cxnLst/>
            <a:rect l="l" t="t" r="r" b="b"/>
            <a:pathLst>
              <a:path w="462915" h="253365">
                <a:moveTo>
                  <a:pt x="408851" y="0"/>
                </a:moveTo>
                <a:lnTo>
                  <a:pt x="54000" y="0"/>
                </a:lnTo>
                <a:lnTo>
                  <a:pt x="32977" y="4244"/>
                </a:lnTo>
                <a:lnTo>
                  <a:pt x="15813" y="15817"/>
                </a:lnTo>
                <a:lnTo>
                  <a:pt x="4242" y="32982"/>
                </a:lnTo>
                <a:lnTo>
                  <a:pt x="0" y="54000"/>
                </a:lnTo>
                <a:lnTo>
                  <a:pt x="0" y="198767"/>
                </a:lnTo>
                <a:lnTo>
                  <a:pt x="4242" y="219785"/>
                </a:lnTo>
                <a:lnTo>
                  <a:pt x="15813" y="236950"/>
                </a:lnTo>
                <a:lnTo>
                  <a:pt x="32977" y="248523"/>
                </a:lnTo>
                <a:lnTo>
                  <a:pt x="54000" y="252768"/>
                </a:lnTo>
                <a:lnTo>
                  <a:pt x="408851" y="252768"/>
                </a:lnTo>
                <a:lnTo>
                  <a:pt x="429868" y="248523"/>
                </a:lnTo>
                <a:lnTo>
                  <a:pt x="447033" y="236950"/>
                </a:lnTo>
                <a:lnTo>
                  <a:pt x="458607" y="219785"/>
                </a:lnTo>
                <a:lnTo>
                  <a:pt x="462851" y="198767"/>
                </a:lnTo>
                <a:lnTo>
                  <a:pt x="462851" y="54000"/>
                </a:lnTo>
                <a:lnTo>
                  <a:pt x="458607" y="32982"/>
                </a:lnTo>
                <a:lnTo>
                  <a:pt x="447033" y="15817"/>
                </a:lnTo>
                <a:lnTo>
                  <a:pt x="429868" y="4244"/>
                </a:lnTo>
                <a:lnTo>
                  <a:pt x="408851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7534554" y="1200251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Pack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853414" y="8067690"/>
            <a:ext cx="1000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Testing&amp;Certiﬁcations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513358" y="8067690"/>
            <a:ext cx="1000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Testing&amp;Certiﬁcations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25690" y="639384"/>
            <a:ext cx="1144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Making</a:t>
            </a:r>
            <a:r>
              <a:rPr sz="7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clean</a:t>
            </a:r>
            <a:r>
              <a:rPr sz="7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energy</a:t>
            </a:r>
            <a:r>
              <a:rPr sz="700" spc="400" dirty="0">
                <a:solidFill>
                  <a:srgbClr val="58595B"/>
                </a:solidFill>
                <a:latin typeface="Arial"/>
                <a:cs typeface="Arial"/>
              </a:rPr>
              <a:t>  </a:t>
            </a:r>
            <a:r>
              <a:rPr sz="700" spc="-20" dirty="0">
                <a:solidFill>
                  <a:srgbClr val="58595B"/>
                </a:solidFill>
                <a:latin typeface="Arial"/>
                <a:cs typeface="Arial"/>
              </a:rPr>
              <a:t>fer,</a:t>
            </a:r>
            <a:endParaRPr sz="7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874576" y="746064"/>
            <a:ext cx="120015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more</a:t>
            </a:r>
            <a:r>
              <a:rPr sz="700" spc="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stable</a:t>
            </a:r>
            <a:r>
              <a:rPr sz="700" spc="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700" spc="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"/>
                <a:cs typeface="Arial"/>
              </a:rPr>
              <a:t>accessible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Pack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63" name="object 16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48003" y="647991"/>
            <a:ext cx="224440" cy="243150"/>
          </a:xfrm>
          <a:prstGeom prst="rect">
            <a:avLst/>
          </a:prstGeom>
        </p:spPr>
      </p:pic>
      <p:grpSp>
        <p:nvGrpSpPr>
          <p:cNvPr id="164" name="object 164"/>
          <p:cNvGrpSpPr/>
          <p:nvPr/>
        </p:nvGrpSpPr>
        <p:grpSpPr>
          <a:xfrm>
            <a:off x="11627995" y="647987"/>
            <a:ext cx="900430" cy="92710"/>
            <a:chOff x="11627995" y="647987"/>
            <a:chExt cx="900430" cy="92710"/>
          </a:xfrm>
        </p:grpSpPr>
        <p:pic>
          <p:nvPicPr>
            <p:cNvPr id="165" name="object 16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627995" y="647987"/>
              <a:ext cx="418899" cy="92238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084577" y="647992"/>
              <a:ext cx="443428" cy="87428"/>
            </a:xfrm>
            <a:prstGeom prst="rect">
              <a:avLst/>
            </a:prstGeom>
          </p:spPr>
        </p:pic>
      </p:grpSp>
      <p:sp>
        <p:nvSpPr>
          <p:cNvPr id="167" name="object 167"/>
          <p:cNvSpPr txBox="1"/>
          <p:nvPr/>
        </p:nvSpPr>
        <p:spPr>
          <a:xfrm>
            <a:off x="455283" y="8912905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33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2586628" y="8912905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34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3176250" cy="4500245"/>
            <a:chOff x="0" y="12"/>
            <a:chExt cx="13176250" cy="450024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3176250" cy="4500245"/>
            </a:xfrm>
            <a:custGeom>
              <a:avLst/>
              <a:gdLst/>
              <a:ahLst/>
              <a:cxnLst/>
              <a:rect l="l" t="t" r="r" b="b"/>
              <a:pathLst>
                <a:path w="13176250" h="4500245">
                  <a:moveTo>
                    <a:pt x="13175996" y="0"/>
                  </a:moveTo>
                  <a:lnTo>
                    <a:pt x="6587998" y="0"/>
                  </a:lnTo>
                  <a:lnTo>
                    <a:pt x="0" y="0"/>
                  </a:lnTo>
                  <a:lnTo>
                    <a:pt x="0" y="4500003"/>
                  </a:lnTo>
                  <a:lnTo>
                    <a:pt x="6587998" y="4500003"/>
                  </a:lnTo>
                  <a:lnTo>
                    <a:pt x="13175996" y="4500003"/>
                  </a:lnTo>
                  <a:lnTo>
                    <a:pt x="13175996" y="0"/>
                  </a:lnTo>
                  <a:close/>
                </a:path>
              </a:pathLst>
            </a:custGeom>
            <a:solidFill>
              <a:srgbClr val="E2E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3562" y="2041563"/>
              <a:ext cx="922000" cy="21599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2263" y="2041549"/>
              <a:ext cx="1270588" cy="2160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53412" y="5121643"/>
            <a:ext cx="781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95B"/>
                </a:solidFill>
                <a:latin typeface="Tahoma"/>
                <a:cs typeface="Tahoma"/>
              </a:rPr>
              <a:t>Product</a:t>
            </a:r>
            <a:r>
              <a:rPr sz="900" b="1" spc="-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58595B"/>
                </a:solidFill>
                <a:latin typeface="Tahoma"/>
                <a:cs typeface="Tahoma"/>
              </a:rPr>
              <a:t>Type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13444" y="5121643"/>
            <a:ext cx="781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95B"/>
                </a:solidFill>
                <a:latin typeface="Tahoma"/>
                <a:cs typeface="Tahoma"/>
              </a:rPr>
              <a:t>Product</a:t>
            </a:r>
            <a:r>
              <a:rPr sz="900" b="1" spc="-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58595B"/>
                </a:solidFill>
                <a:latin typeface="Tahoma"/>
                <a:cs typeface="Tahoma"/>
              </a:rPr>
              <a:t>Type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8001" y="5655640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8001" y="585805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001" y="6060464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01" y="6262875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001" y="6465288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8001" y="6667699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01" y="688859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001" y="7091004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001" y="7293416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8001" y="7495828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8001" y="7698232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8001" y="536357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900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53412" y="5499928"/>
            <a:ext cx="14274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Charge/Discharge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Pack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3412" y="5703153"/>
            <a:ext cx="5791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Conﬁguration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3412" y="5906379"/>
            <a:ext cx="6908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Nominal</a:t>
            </a:r>
            <a:r>
              <a:rPr sz="7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Voltage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3412" y="6109604"/>
            <a:ext cx="9493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Working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Voltage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Range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3412" y="6312829"/>
            <a:ext cx="6299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Rated 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3412" y="6516054"/>
            <a:ext cx="5562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Rated Energy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3412" y="6719280"/>
            <a:ext cx="4978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Dimensions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3412" y="6922506"/>
            <a:ext cx="6451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Product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Weight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3412" y="7125731"/>
            <a:ext cx="436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Pack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Type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3412" y="7328957"/>
            <a:ext cx="723900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Functional</a:t>
            </a:r>
            <a:r>
              <a:rPr sz="7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Safety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35701" y="5500194"/>
            <a:ext cx="2184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0.5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35701" y="5703420"/>
            <a:ext cx="3416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1P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384S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35701" y="5906645"/>
            <a:ext cx="3543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1228.8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35701" y="6109871"/>
            <a:ext cx="5994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900-1500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Vd.c.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35701" y="6313096"/>
            <a:ext cx="2927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280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35701" y="6516321"/>
            <a:ext cx="3632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344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kWh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35701" y="6719547"/>
            <a:ext cx="11061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W860×D1080×H2333</a:t>
            </a:r>
            <a:r>
              <a:rPr sz="700" spc="2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mm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35701" y="6922772"/>
            <a:ext cx="427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≈3000</a:t>
            </a:r>
            <a:r>
              <a:rPr sz="700" spc="1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35701" y="7125998"/>
            <a:ext cx="6210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LiqPack-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1P48S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35701" y="7329223"/>
            <a:ext cx="422275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Class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Container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35710" y="5121953"/>
            <a:ext cx="1308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58595B"/>
                </a:solidFill>
                <a:latin typeface="Tahoma"/>
                <a:cs typeface="Tahoma"/>
              </a:rPr>
              <a:t>LiqRack-</a:t>
            </a:r>
            <a:r>
              <a:rPr sz="900" b="1" spc="-30" dirty="0">
                <a:solidFill>
                  <a:srgbClr val="58595B"/>
                </a:solidFill>
                <a:latin typeface="Tahoma"/>
                <a:cs typeface="Tahoma"/>
              </a:rPr>
              <a:t>280Ah</a:t>
            </a:r>
            <a:r>
              <a:rPr sz="900" b="1" spc="1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900" b="1" spc="-25" dirty="0">
                <a:solidFill>
                  <a:srgbClr val="58595B"/>
                </a:solidFill>
                <a:latin typeface="Tahoma"/>
                <a:cs typeface="Tahoma"/>
              </a:rPr>
              <a:t>1P384S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35697" y="8012593"/>
            <a:ext cx="131699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GB/T36276</a:t>
            </a:r>
            <a:r>
              <a:rPr sz="400" spc="409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2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IEC61000</a:t>
            </a:r>
            <a:r>
              <a:rPr sz="400" spc="3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UL1642</a:t>
            </a:r>
            <a:r>
              <a:rPr sz="400" spc="4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UL1973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42" name="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3455" y="7823720"/>
            <a:ext cx="242677" cy="126004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96345" y="7805725"/>
            <a:ext cx="162001" cy="16200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59705" y="7805725"/>
            <a:ext cx="162001" cy="16200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77091" y="7805718"/>
            <a:ext cx="162001" cy="162013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19020" y="7805718"/>
            <a:ext cx="162001" cy="162013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2503338" y="5499939"/>
            <a:ext cx="1987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0.5C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03338" y="5703165"/>
            <a:ext cx="3219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1P416S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03338" y="5906390"/>
            <a:ext cx="3543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1331.2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503338" y="6109615"/>
            <a:ext cx="5797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900-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1500Vd.c.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03338" y="6312841"/>
            <a:ext cx="2927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280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03338" y="6516066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372.7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kWh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503338" y="6719292"/>
            <a:ext cx="11061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W860×D1153×H2333</a:t>
            </a:r>
            <a:r>
              <a:rPr sz="700" spc="2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mm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503338" y="6922517"/>
            <a:ext cx="427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≈3200</a:t>
            </a:r>
            <a:r>
              <a:rPr sz="700" spc="1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503338" y="7125743"/>
            <a:ext cx="6210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LiqPack-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1P52S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03338" y="7328968"/>
            <a:ext cx="422275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Class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Container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03345" y="5121959"/>
            <a:ext cx="1308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58595B"/>
                </a:solidFill>
                <a:latin typeface="Tahoma"/>
                <a:cs typeface="Tahoma"/>
              </a:rPr>
              <a:t>LiqRack-</a:t>
            </a:r>
            <a:r>
              <a:rPr sz="900" b="1" spc="-30" dirty="0">
                <a:solidFill>
                  <a:srgbClr val="58595B"/>
                </a:solidFill>
                <a:latin typeface="Tahoma"/>
                <a:cs typeface="Tahoma"/>
              </a:rPr>
              <a:t>280Ah</a:t>
            </a:r>
            <a:r>
              <a:rPr sz="900" b="1" spc="1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900" b="1" spc="-25" dirty="0">
                <a:solidFill>
                  <a:srgbClr val="58595B"/>
                </a:solidFill>
                <a:latin typeface="Tahoma"/>
                <a:cs typeface="Tahoma"/>
              </a:rPr>
              <a:t>1P416S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58" name="object 5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27185" y="7805725"/>
            <a:ext cx="162001" cy="162001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2503384" y="8012586"/>
            <a:ext cx="103505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4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459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UL1642</a:t>
            </a:r>
            <a:r>
              <a:rPr sz="400" spc="4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UL1973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60" name="object 6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35313" y="7805725"/>
            <a:ext cx="162001" cy="162001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62505" y="7805718"/>
            <a:ext cx="162001" cy="162013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04434" y="7805718"/>
            <a:ext cx="162001" cy="162013"/>
          </a:xfrm>
          <a:prstGeom prst="rect">
            <a:avLst/>
          </a:prstGeom>
        </p:spPr>
      </p:pic>
      <p:sp>
        <p:nvSpPr>
          <p:cNvPr id="63" name="object 63"/>
          <p:cNvSpPr/>
          <p:nvPr/>
        </p:nvSpPr>
        <p:spPr>
          <a:xfrm>
            <a:off x="7487997" y="5655640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87997" y="585805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87997" y="6060464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87997" y="6262875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87997" y="6465288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87997" y="6667699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87997" y="688859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87997" y="7091004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87997" y="7293416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87997" y="7495828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87997" y="7698232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87997" y="8166232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8001" y="8166232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87997" y="536357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900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0927122" y="5499946"/>
            <a:ext cx="1485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927122" y="5703171"/>
            <a:ext cx="3416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1P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360S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927122" y="5906396"/>
            <a:ext cx="2844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1152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927122" y="6109622"/>
            <a:ext cx="5994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900-1500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Vd.c.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927122" y="6312847"/>
            <a:ext cx="2927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150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927122" y="6516072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172.8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kWh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927122" y="6719298"/>
            <a:ext cx="10585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W960×D788×H2341</a:t>
            </a:r>
            <a:r>
              <a:rPr sz="700" spc="2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mm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927122" y="6922523"/>
            <a:ext cx="427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≈1700</a:t>
            </a:r>
            <a:r>
              <a:rPr sz="700" spc="1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927122" y="7125749"/>
            <a:ext cx="6045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AirPack-1P24S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927122" y="7328974"/>
            <a:ext cx="422275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Class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Container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927642" y="5121948"/>
            <a:ext cx="1276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58595B"/>
                </a:solidFill>
                <a:latin typeface="Tahoma"/>
                <a:cs typeface="Tahoma"/>
              </a:rPr>
              <a:t>AirRack-</a:t>
            </a:r>
            <a:r>
              <a:rPr sz="900" b="1" spc="-35" dirty="0">
                <a:solidFill>
                  <a:srgbClr val="58595B"/>
                </a:solidFill>
                <a:latin typeface="Tahoma"/>
                <a:cs typeface="Tahoma"/>
              </a:rPr>
              <a:t>150Ah</a:t>
            </a:r>
            <a:r>
              <a:rPr sz="900" b="1" spc="1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900" b="1" spc="-25" dirty="0">
                <a:solidFill>
                  <a:srgbClr val="58595B"/>
                </a:solidFill>
                <a:latin typeface="Tahoma"/>
                <a:cs typeface="Tahoma"/>
              </a:rPr>
              <a:t>1P360s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88" name="object 8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959680" y="7805725"/>
            <a:ext cx="162001" cy="162001"/>
          </a:xfrm>
          <a:prstGeom prst="rect">
            <a:avLst/>
          </a:prstGeom>
        </p:spPr>
      </p:pic>
      <p:sp>
        <p:nvSpPr>
          <p:cNvPr id="89" name="object 89"/>
          <p:cNvSpPr txBox="1"/>
          <p:nvPr/>
        </p:nvSpPr>
        <p:spPr>
          <a:xfrm>
            <a:off x="10927739" y="8012599"/>
            <a:ext cx="502284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27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25" dirty="0">
                <a:solidFill>
                  <a:srgbClr val="231F20"/>
                </a:solidFill>
                <a:latin typeface="Arial Unicode MS"/>
                <a:cs typeface="Arial Unicode MS"/>
              </a:rPr>
              <a:t>IEC61000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90" name="object 9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235893" y="7805725"/>
            <a:ext cx="162001" cy="162001"/>
          </a:xfrm>
          <a:prstGeom prst="rect">
            <a:avLst/>
          </a:prstGeom>
        </p:spPr>
      </p:pic>
      <p:sp>
        <p:nvSpPr>
          <p:cNvPr id="91" name="object 91"/>
          <p:cNvSpPr txBox="1"/>
          <p:nvPr/>
        </p:nvSpPr>
        <p:spPr>
          <a:xfrm>
            <a:off x="7513396" y="5499939"/>
            <a:ext cx="14274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Charge/Discharge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Rate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Pack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513396" y="5703165"/>
            <a:ext cx="5791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Conﬁguration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513396" y="5906390"/>
            <a:ext cx="6908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Nominal</a:t>
            </a:r>
            <a:r>
              <a:rPr sz="7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Voltage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513396" y="6109615"/>
            <a:ext cx="9493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Working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Voltage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Range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513396" y="6312841"/>
            <a:ext cx="6299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Rated 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513396" y="6516066"/>
            <a:ext cx="5562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Rated Energy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513396" y="6719292"/>
            <a:ext cx="4978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Dimensions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513396" y="6922517"/>
            <a:ext cx="6451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Product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Weight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513396" y="7125743"/>
            <a:ext cx="436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Pack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Type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513396" y="7328968"/>
            <a:ext cx="723900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Functional</a:t>
            </a:r>
            <a:r>
              <a:rPr sz="7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Safety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222409" y="5500206"/>
            <a:ext cx="2184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0.5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222409" y="5703431"/>
            <a:ext cx="3416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1P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416S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222409" y="5906657"/>
            <a:ext cx="3543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1331.2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222409" y="6109882"/>
            <a:ext cx="5994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900-1500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Vd.c.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222409" y="6313108"/>
            <a:ext cx="2927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280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222409" y="6516333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372.7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kWh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222409" y="6719558"/>
            <a:ext cx="11061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W1442×D835×H2418</a:t>
            </a:r>
            <a:r>
              <a:rPr sz="700" spc="2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mm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222409" y="6922784"/>
            <a:ext cx="427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≈3200</a:t>
            </a:r>
            <a:r>
              <a:rPr sz="700" spc="1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222409" y="7126009"/>
            <a:ext cx="6045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AirPack-1P16S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222409" y="7329234"/>
            <a:ext cx="422275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Class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Container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222916" y="5121959"/>
            <a:ext cx="12922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58595B"/>
                </a:solidFill>
                <a:latin typeface="Tahoma"/>
                <a:cs typeface="Tahoma"/>
              </a:rPr>
              <a:t>AirRack-</a:t>
            </a:r>
            <a:r>
              <a:rPr sz="900" b="1" spc="-35" dirty="0">
                <a:solidFill>
                  <a:srgbClr val="58595B"/>
                </a:solidFill>
                <a:latin typeface="Tahoma"/>
                <a:cs typeface="Tahoma"/>
              </a:rPr>
              <a:t>280Ah</a:t>
            </a:r>
            <a:r>
              <a:rPr sz="900" b="1" spc="1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58595B"/>
                </a:solidFill>
                <a:latin typeface="Tahoma"/>
                <a:cs typeface="Tahoma"/>
              </a:rPr>
              <a:t>1P416S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223257" y="8012593"/>
            <a:ext cx="26670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GB/T36276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113" name="object 11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35089" y="7823722"/>
            <a:ext cx="242679" cy="126004"/>
          </a:xfrm>
          <a:prstGeom prst="rect">
            <a:avLst/>
          </a:prstGeom>
        </p:spPr>
      </p:pic>
      <p:sp>
        <p:nvSpPr>
          <p:cNvPr id="114" name="object 114"/>
          <p:cNvSpPr txBox="1"/>
          <p:nvPr/>
        </p:nvSpPr>
        <p:spPr>
          <a:xfrm>
            <a:off x="853399" y="7866115"/>
            <a:ext cx="1000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Testing&amp;Certiﬁcations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513342" y="7866115"/>
            <a:ext cx="1000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Testing&amp;Certiﬁcations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15261" y="2659686"/>
            <a:ext cx="2131060" cy="8089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80010" indent="-67945">
              <a:lnSpc>
                <a:spcPct val="100000"/>
              </a:lnSpc>
              <a:spcBef>
                <a:spcPts val="285"/>
              </a:spcBef>
              <a:buChar char="·"/>
              <a:tabLst>
                <a:tab pos="80645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Liquid-cooled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pack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parallel</a:t>
            </a:r>
            <a:endParaRPr sz="700">
              <a:latin typeface="Arial Unicode MS"/>
              <a:cs typeface="Arial Unicode MS"/>
            </a:endParaRPr>
          </a:p>
          <a:p>
            <a:pPr marL="80010" indent="-67945">
              <a:lnSpc>
                <a:spcPct val="100000"/>
              </a:lnSpc>
              <a:spcBef>
                <a:spcPts val="190"/>
              </a:spcBef>
              <a:buChar char="·"/>
              <a:tabLst>
                <a:tab pos="80645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Suitable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container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storage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systems</a:t>
            </a:r>
            <a:endParaRPr sz="700">
              <a:latin typeface="Arial Unicode MS"/>
              <a:cs typeface="Arial Unicode MS"/>
            </a:endParaRPr>
          </a:p>
          <a:p>
            <a:pPr marL="80010" indent="-67945">
              <a:lnSpc>
                <a:spcPct val="100000"/>
              </a:lnSpc>
              <a:spcBef>
                <a:spcPts val="190"/>
              </a:spcBef>
              <a:buChar char="·"/>
              <a:tabLst>
                <a:tab pos="80645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Modular</a:t>
            </a:r>
            <a:r>
              <a:rPr sz="7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design,</a:t>
            </a:r>
            <a:r>
              <a:rPr sz="7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easy</a:t>
            </a:r>
            <a:r>
              <a:rPr sz="7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application</a:t>
            </a:r>
            <a:r>
              <a:rPr sz="7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combination</a:t>
            </a:r>
            <a:endParaRPr sz="700">
              <a:latin typeface="Arial Unicode MS"/>
              <a:cs typeface="Arial Unicode MS"/>
            </a:endParaRPr>
          </a:p>
          <a:p>
            <a:pPr marL="91440" marR="7620" indent="-79375">
              <a:lnSpc>
                <a:spcPct val="122400"/>
              </a:lnSpc>
              <a:buChar char="·"/>
              <a:tabLst>
                <a:tab pos="80645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Thermal</a:t>
            </a:r>
            <a:r>
              <a:rPr sz="7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insulation</a:t>
            </a:r>
            <a:r>
              <a:rPr sz="7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between</a:t>
            </a:r>
            <a:r>
              <a:rPr sz="7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cells,</a:t>
            </a:r>
            <a:r>
              <a:rPr sz="7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eliminating</a:t>
            </a:r>
            <a:r>
              <a:rPr sz="7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heat</a:t>
            </a:r>
            <a:r>
              <a:rPr sz="7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diﬀusion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94204" y="3467165"/>
            <a:ext cx="9112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stability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reliability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815261" y="3597759"/>
            <a:ext cx="21316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Great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ﬂow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channel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design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optimized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through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thermal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94204" y="3728353"/>
            <a:ext cx="9232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simulation</a:t>
            </a:r>
            <a:r>
              <a:rPr sz="700" spc="1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technology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15261" y="3858947"/>
            <a:ext cx="18649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20%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longer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compared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air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cooled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15261" y="3989541"/>
            <a:ext cx="21361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Wide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operating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range,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from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40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℃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60℃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15261" y="4120135"/>
            <a:ext cx="11633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High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protection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level: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IP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67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828014" y="1185570"/>
            <a:ext cx="7123430" cy="253365"/>
          </a:xfrm>
          <a:custGeom>
            <a:avLst/>
            <a:gdLst/>
            <a:ahLst/>
            <a:cxnLst/>
            <a:rect l="l" t="t" r="r" b="b"/>
            <a:pathLst>
              <a:path w="7123430" h="253365">
                <a:moveTo>
                  <a:pt x="462851" y="54000"/>
                </a:moveTo>
                <a:lnTo>
                  <a:pt x="458597" y="32981"/>
                </a:lnTo>
                <a:lnTo>
                  <a:pt x="447027" y="15811"/>
                </a:lnTo>
                <a:lnTo>
                  <a:pt x="429869" y="4241"/>
                </a:lnTo>
                <a:lnTo>
                  <a:pt x="408851" y="0"/>
                </a:lnTo>
                <a:lnTo>
                  <a:pt x="53987" y="0"/>
                </a:lnTo>
                <a:lnTo>
                  <a:pt x="32969" y="4241"/>
                </a:lnTo>
                <a:lnTo>
                  <a:pt x="15811" y="15811"/>
                </a:lnTo>
                <a:lnTo>
                  <a:pt x="4241" y="32981"/>
                </a:lnTo>
                <a:lnTo>
                  <a:pt x="0" y="54000"/>
                </a:lnTo>
                <a:lnTo>
                  <a:pt x="0" y="198767"/>
                </a:lnTo>
                <a:lnTo>
                  <a:pt x="4241" y="219786"/>
                </a:lnTo>
                <a:lnTo>
                  <a:pt x="15811" y="236943"/>
                </a:lnTo>
                <a:lnTo>
                  <a:pt x="32969" y="248513"/>
                </a:lnTo>
                <a:lnTo>
                  <a:pt x="53987" y="252768"/>
                </a:lnTo>
                <a:lnTo>
                  <a:pt x="408851" y="252768"/>
                </a:lnTo>
                <a:lnTo>
                  <a:pt x="429869" y="248513"/>
                </a:lnTo>
                <a:lnTo>
                  <a:pt x="447027" y="236943"/>
                </a:lnTo>
                <a:lnTo>
                  <a:pt x="458597" y="219786"/>
                </a:lnTo>
                <a:lnTo>
                  <a:pt x="462851" y="198767"/>
                </a:lnTo>
                <a:lnTo>
                  <a:pt x="462851" y="54000"/>
                </a:lnTo>
                <a:close/>
              </a:path>
              <a:path w="7123430" h="253365">
                <a:moveTo>
                  <a:pt x="7122820" y="54000"/>
                </a:moveTo>
                <a:lnTo>
                  <a:pt x="7118578" y="32981"/>
                </a:lnTo>
                <a:lnTo>
                  <a:pt x="7107009" y="15811"/>
                </a:lnTo>
                <a:lnTo>
                  <a:pt x="7089838" y="4241"/>
                </a:lnTo>
                <a:lnTo>
                  <a:pt x="7068820" y="0"/>
                </a:lnTo>
                <a:lnTo>
                  <a:pt x="6713969" y="0"/>
                </a:lnTo>
                <a:lnTo>
                  <a:pt x="6692951" y="4241"/>
                </a:lnTo>
                <a:lnTo>
                  <a:pt x="6675780" y="15811"/>
                </a:lnTo>
                <a:lnTo>
                  <a:pt x="6664211" y="32981"/>
                </a:lnTo>
                <a:lnTo>
                  <a:pt x="6659969" y="54000"/>
                </a:lnTo>
                <a:lnTo>
                  <a:pt x="6659969" y="198767"/>
                </a:lnTo>
                <a:lnTo>
                  <a:pt x="6664211" y="219786"/>
                </a:lnTo>
                <a:lnTo>
                  <a:pt x="6675780" y="236943"/>
                </a:lnTo>
                <a:lnTo>
                  <a:pt x="6692951" y="248513"/>
                </a:lnTo>
                <a:lnTo>
                  <a:pt x="6713969" y="252768"/>
                </a:lnTo>
                <a:lnTo>
                  <a:pt x="7068820" y="252768"/>
                </a:lnTo>
                <a:lnTo>
                  <a:pt x="7089838" y="248513"/>
                </a:lnTo>
                <a:lnTo>
                  <a:pt x="7107009" y="236943"/>
                </a:lnTo>
                <a:lnTo>
                  <a:pt x="7118578" y="219786"/>
                </a:lnTo>
                <a:lnTo>
                  <a:pt x="7122820" y="198767"/>
                </a:lnTo>
                <a:lnTo>
                  <a:pt x="7122820" y="5400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815312" y="1557169"/>
            <a:ext cx="8298180" cy="4178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97305">
              <a:lnSpc>
                <a:spcPct val="100000"/>
              </a:lnSpc>
              <a:spcBef>
                <a:spcPts val="200"/>
              </a:spcBef>
              <a:tabLst>
                <a:tab pos="7275830" algn="l"/>
                <a:tab pos="7935595" algn="l"/>
              </a:tabLst>
            </a:pPr>
            <a:r>
              <a:rPr sz="1200" b="1" spc="-25" dirty="0">
                <a:solidFill>
                  <a:srgbClr val="58595B"/>
                </a:solidFill>
                <a:latin typeface="Tahoma"/>
                <a:cs typeface="Tahoma"/>
              </a:rPr>
              <a:t>416</a:t>
            </a:r>
            <a:r>
              <a:rPr sz="1200" b="1" dirty="0">
                <a:solidFill>
                  <a:srgbClr val="58595B"/>
                </a:solidFill>
                <a:latin typeface="Tahoma"/>
                <a:cs typeface="Tahoma"/>
              </a:rPr>
              <a:t>	</a:t>
            </a:r>
            <a:r>
              <a:rPr sz="1200" b="1" spc="-25" dirty="0">
                <a:solidFill>
                  <a:srgbClr val="58595B"/>
                </a:solidFill>
                <a:latin typeface="Tahoma"/>
                <a:cs typeface="Tahoma"/>
              </a:rPr>
              <a:t>28</a:t>
            </a:r>
            <a:r>
              <a:rPr sz="1200" b="1" dirty="0">
                <a:solidFill>
                  <a:srgbClr val="58595B"/>
                </a:solidFill>
                <a:latin typeface="Tahoma"/>
                <a:cs typeface="Tahoma"/>
              </a:rPr>
              <a:t>	</a:t>
            </a:r>
            <a:r>
              <a:rPr sz="1200" b="1" spc="-114" dirty="0">
                <a:solidFill>
                  <a:srgbClr val="58595B"/>
                </a:solidFill>
                <a:latin typeface="Tahoma"/>
                <a:cs typeface="Tahoma"/>
              </a:rPr>
              <a:t>4</a:t>
            </a:r>
            <a:r>
              <a:rPr sz="1200" b="1" spc="-855" dirty="0">
                <a:solidFill>
                  <a:srgbClr val="58595B"/>
                </a:solidFill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73215" algn="l"/>
              </a:tabLst>
            </a:pPr>
            <a:r>
              <a:rPr sz="1200" b="1" spc="-55" dirty="0">
                <a:solidFill>
                  <a:srgbClr val="58595B"/>
                </a:solidFill>
                <a:latin typeface="Tahoma"/>
                <a:cs typeface="Tahoma"/>
              </a:rPr>
              <a:t>LiqRack-</a:t>
            </a:r>
            <a:r>
              <a:rPr sz="1200" b="1" spc="-80" dirty="0">
                <a:solidFill>
                  <a:srgbClr val="58595B"/>
                </a:solidFill>
                <a:latin typeface="Tahoma"/>
                <a:cs typeface="Tahoma"/>
              </a:rPr>
              <a:t>280Ah</a:t>
            </a:r>
            <a:r>
              <a:rPr sz="1200" b="1" spc="-5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58595B"/>
                </a:solidFill>
                <a:latin typeface="Tahoma"/>
                <a:cs typeface="Tahoma"/>
              </a:rPr>
              <a:t>1P384S</a:t>
            </a:r>
            <a:r>
              <a:rPr sz="1200" b="1" dirty="0">
                <a:solidFill>
                  <a:srgbClr val="58595B"/>
                </a:solidFill>
                <a:latin typeface="Tahoma"/>
                <a:cs typeface="Tahoma"/>
              </a:rPr>
              <a:t>	</a:t>
            </a:r>
            <a:r>
              <a:rPr sz="1200" b="1" spc="-65" dirty="0">
                <a:solidFill>
                  <a:srgbClr val="58595B"/>
                </a:solidFill>
                <a:latin typeface="Tahoma"/>
                <a:cs typeface="Tahoma"/>
              </a:rPr>
              <a:t>AirRack-</a:t>
            </a:r>
            <a:r>
              <a:rPr sz="1200" b="1" spc="-80" dirty="0">
                <a:solidFill>
                  <a:srgbClr val="58595B"/>
                </a:solidFill>
                <a:latin typeface="Tahoma"/>
                <a:cs typeface="Tahoma"/>
              </a:rPr>
              <a:t>150Ah</a:t>
            </a:r>
            <a:r>
              <a:rPr sz="1200" b="1" spc="-5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58595B"/>
                </a:solidFill>
                <a:latin typeface="Tahoma"/>
                <a:cs typeface="Tahoma"/>
              </a:rPr>
              <a:t>1P360S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475290" y="3467363"/>
            <a:ext cx="11353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Air-cooled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pack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parallel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475290" y="3597957"/>
            <a:ext cx="191706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Suitable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container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storage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systems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475290" y="3728551"/>
            <a:ext cx="22155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High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safety,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mature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technology,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reliability,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low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cost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475290" y="3859145"/>
            <a:ext cx="22186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Modular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design,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easy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application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combination,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install,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554232" y="3989739"/>
            <a:ext cx="5829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maintain.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475290" y="4120333"/>
            <a:ext cx="16560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8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High-rate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capability,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supports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up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1C.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534547" y="1200251"/>
            <a:ext cx="375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Rack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49170" y="746065"/>
            <a:ext cx="124587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050" spc="-862" baseline="6746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700" spc="-55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1050" spc="-450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80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1050" spc="-367" baseline="67460" dirty="0">
                <a:solidFill>
                  <a:srgbClr val="58595B"/>
                </a:solidFill>
                <a:latin typeface="Arial"/>
                <a:cs typeface="Arial"/>
              </a:rPr>
              <a:t>k</a:t>
            </a:r>
            <a:r>
              <a:rPr sz="700" spc="1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112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-225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1050" spc="-247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5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700" spc="-29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37" baseline="6746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700" spc="-335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284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5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547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1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345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35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540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1050" spc="-307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112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24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209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-17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262" baseline="67460" dirty="0">
                <a:solidFill>
                  <a:srgbClr val="58595B"/>
                </a:solidFill>
                <a:latin typeface="Arial"/>
                <a:cs typeface="Arial"/>
              </a:rPr>
              <a:t>y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ess</a:t>
            </a:r>
            <a:r>
              <a:rPr sz="700" spc="-114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67" baseline="67460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700" spc="-315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-7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25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97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3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endParaRPr sz="1050" baseline="6746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Rack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648003" y="647987"/>
            <a:ext cx="11880215" cy="243204"/>
            <a:chOff x="648003" y="647987"/>
            <a:chExt cx="11880215" cy="243204"/>
          </a:xfrm>
        </p:grpSpPr>
        <p:pic>
          <p:nvPicPr>
            <p:cNvPr id="134" name="object 1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8003" y="647991"/>
              <a:ext cx="224440" cy="243150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627995" y="647987"/>
              <a:ext cx="418899" cy="92238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084576" y="647992"/>
              <a:ext cx="443428" cy="87428"/>
            </a:xfrm>
            <a:prstGeom prst="rect">
              <a:avLst/>
            </a:prstGeom>
          </p:spPr>
        </p:pic>
      </p:grpSp>
      <p:sp>
        <p:nvSpPr>
          <p:cNvPr id="137" name="object 137"/>
          <p:cNvSpPr txBox="1"/>
          <p:nvPr/>
        </p:nvSpPr>
        <p:spPr>
          <a:xfrm>
            <a:off x="455283" y="8912905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35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2586628" y="8912905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36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1769" y="1352269"/>
            <a:ext cx="188848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150" spc="-2512" baseline="55555" dirty="0">
                <a:solidFill>
                  <a:srgbClr val="295CAA"/>
                </a:solidFill>
                <a:latin typeface="Arial Unicode MS"/>
                <a:cs typeface="Arial Unicode MS"/>
              </a:rPr>
              <a:t>G</a:t>
            </a:r>
            <a:r>
              <a:rPr sz="1200" spc="-60" dirty="0">
                <a:solidFill>
                  <a:srgbClr val="295CAA"/>
                </a:solidFill>
                <a:latin typeface="Arial Unicode MS"/>
                <a:cs typeface="Arial Unicode MS"/>
              </a:rPr>
              <a:t>S</a:t>
            </a:r>
            <a:r>
              <a:rPr sz="1200" spc="-45" dirty="0">
                <a:solidFill>
                  <a:srgbClr val="295CAA"/>
                </a:solidFill>
                <a:latin typeface="Arial Unicode MS"/>
                <a:cs typeface="Arial Unicode MS"/>
              </a:rPr>
              <a:t>t</a:t>
            </a:r>
            <a:r>
              <a:rPr sz="1200" spc="-380" dirty="0">
                <a:solidFill>
                  <a:srgbClr val="295CAA"/>
                </a:solidFill>
                <a:latin typeface="Arial Unicode MS"/>
                <a:cs typeface="Arial Unicode MS"/>
              </a:rPr>
              <a:t>o</a:t>
            </a:r>
            <a:r>
              <a:rPr sz="3150" spc="-1657" baseline="55555" dirty="0">
                <a:solidFill>
                  <a:srgbClr val="295CAA"/>
                </a:solidFill>
                <a:latin typeface="Arial Unicode MS"/>
                <a:cs typeface="Arial Unicode MS"/>
              </a:rPr>
              <a:t>R</a:t>
            </a:r>
            <a:r>
              <a:rPr sz="1200" spc="-25" dirty="0">
                <a:solidFill>
                  <a:srgbClr val="295CAA"/>
                </a:solidFill>
                <a:latin typeface="Arial Unicode MS"/>
                <a:cs typeface="Arial Unicode MS"/>
              </a:rPr>
              <a:t>c</a:t>
            </a:r>
            <a:r>
              <a:rPr sz="1200" spc="-340" dirty="0">
                <a:solidFill>
                  <a:srgbClr val="295CAA"/>
                </a:solidFill>
                <a:latin typeface="Arial Unicode MS"/>
                <a:cs typeface="Arial Unicode MS"/>
              </a:rPr>
              <a:t>k</a:t>
            </a:r>
            <a:r>
              <a:rPr sz="3150" spc="-1132" baseline="55555" dirty="0">
                <a:solidFill>
                  <a:srgbClr val="295CAA"/>
                </a:solidFill>
                <a:latin typeface="Arial Unicode MS"/>
                <a:cs typeface="Arial Unicode MS"/>
              </a:rPr>
              <a:t>E</a:t>
            </a:r>
            <a:r>
              <a:rPr sz="1200" spc="-190" dirty="0">
                <a:solidFill>
                  <a:srgbClr val="295CAA"/>
                </a:solidFill>
                <a:latin typeface="Arial Unicode MS"/>
                <a:cs typeface="Arial Unicode MS"/>
              </a:rPr>
              <a:t>C</a:t>
            </a:r>
            <a:r>
              <a:rPr sz="3150" spc="-1912" baseline="55555" dirty="0">
                <a:solidFill>
                  <a:srgbClr val="295CAA"/>
                </a:solidFill>
                <a:latin typeface="Arial Unicode MS"/>
                <a:cs typeface="Arial Unicode MS"/>
              </a:rPr>
              <a:t>A</a:t>
            </a:r>
            <a:r>
              <a:rPr sz="1200" spc="-25" dirty="0">
                <a:solidFill>
                  <a:srgbClr val="295CAA"/>
                </a:solidFill>
                <a:latin typeface="Arial Unicode MS"/>
                <a:cs typeface="Arial Unicode MS"/>
              </a:rPr>
              <a:t>o</a:t>
            </a:r>
            <a:r>
              <a:rPr sz="1200" spc="-445" dirty="0">
                <a:solidFill>
                  <a:srgbClr val="295CAA"/>
                </a:solidFill>
                <a:latin typeface="Arial Unicode MS"/>
                <a:cs typeface="Arial Unicode MS"/>
              </a:rPr>
              <a:t>d</a:t>
            </a:r>
            <a:r>
              <a:rPr sz="3150" spc="-1275" baseline="55555" dirty="0">
                <a:solidFill>
                  <a:srgbClr val="295CAA"/>
                </a:solidFill>
                <a:latin typeface="Arial Unicode MS"/>
                <a:cs typeface="Arial Unicode MS"/>
              </a:rPr>
              <a:t>T</a:t>
            </a:r>
            <a:r>
              <a:rPr sz="1200" spc="-25" dirty="0">
                <a:solidFill>
                  <a:srgbClr val="295CAA"/>
                </a:solidFill>
                <a:latin typeface="Arial Unicode MS"/>
                <a:cs typeface="Arial Unicode MS"/>
              </a:rPr>
              <a:t>e</a:t>
            </a:r>
            <a:r>
              <a:rPr sz="1200" spc="-630" dirty="0">
                <a:solidFill>
                  <a:srgbClr val="295CAA"/>
                </a:solidFill>
                <a:latin typeface="Arial Unicode MS"/>
                <a:cs typeface="Arial Unicode MS"/>
              </a:rPr>
              <a:t>：</a:t>
            </a:r>
            <a:r>
              <a:rPr sz="3150" spc="-2160" baseline="55555" dirty="0">
                <a:solidFill>
                  <a:srgbClr val="295CAA"/>
                </a:solidFill>
                <a:latin typeface="Arial Unicode MS"/>
                <a:cs typeface="Arial Unicode MS"/>
              </a:rPr>
              <a:t>P</a:t>
            </a:r>
            <a:r>
              <a:rPr sz="1200" spc="-25" dirty="0">
                <a:solidFill>
                  <a:srgbClr val="295CAA"/>
                </a:solidFill>
                <a:latin typeface="Arial Unicode MS"/>
                <a:cs typeface="Arial Unicode MS"/>
              </a:rPr>
              <a:t>3</a:t>
            </a:r>
            <a:r>
              <a:rPr sz="1200" spc="-35" dirty="0">
                <a:solidFill>
                  <a:srgbClr val="295CAA"/>
                </a:solidFill>
                <a:latin typeface="Arial Unicode MS"/>
                <a:cs typeface="Arial Unicode MS"/>
              </a:rPr>
              <a:t>0</a:t>
            </a:r>
            <a:r>
              <a:rPr sz="3150" spc="-2497" baseline="55555" dirty="0">
                <a:solidFill>
                  <a:srgbClr val="295CAA"/>
                </a:solidFill>
                <a:latin typeface="Arial Unicode MS"/>
                <a:cs typeface="Arial Unicode MS"/>
              </a:rPr>
              <a:t>O</a:t>
            </a:r>
            <a:r>
              <a:rPr sz="1200" spc="-25" dirty="0">
                <a:solidFill>
                  <a:srgbClr val="295CAA"/>
                </a:solidFill>
                <a:latin typeface="Arial Unicode MS"/>
                <a:cs typeface="Arial Unicode MS"/>
              </a:rPr>
              <a:t>04</a:t>
            </a:r>
            <a:r>
              <a:rPr sz="1200" spc="-470" dirty="0">
                <a:solidFill>
                  <a:srgbClr val="295CAA"/>
                </a:solidFill>
                <a:latin typeface="Arial Unicode MS"/>
                <a:cs typeface="Arial Unicode MS"/>
              </a:rPr>
              <a:t>3</a:t>
            </a:r>
            <a:r>
              <a:rPr sz="3150" spc="-2340" baseline="55555" dirty="0">
                <a:solidFill>
                  <a:srgbClr val="295CAA"/>
                </a:solidFill>
                <a:latin typeface="Arial Unicode MS"/>
                <a:cs typeface="Arial Unicode MS"/>
              </a:rPr>
              <a:t>W</a:t>
            </a:r>
            <a:r>
              <a:rPr sz="1200" spc="-25" dirty="0">
                <a:solidFill>
                  <a:srgbClr val="295CAA"/>
                </a:solidFill>
                <a:latin typeface="Arial Unicode MS"/>
                <a:cs typeface="Arial Unicode MS"/>
              </a:rPr>
              <a:t>8,</a:t>
            </a:r>
            <a:r>
              <a:rPr sz="1200" spc="10" dirty="0">
                <a:solidFill>
                  <a:srgbClr val="295CAA"/>
                </a:solidFill>
                <a:latin typeface="Arial Unicode MS"/>
                <a:cs typeface="Arial Unicode MS"/>
              </a:rPr>
              <a:t> </a:t>
            </a:r>
            <a:r>
              <a:rPr sz="1200" spc="-700" dirty="0">
                <a:solidFill>
                  <a:srgbClr val="295CAA"/>
                </a:solidFill>
                <a:latin typeface="Arial Unicode MS"/>
                <a:cs typeface="Arial Unicode MS"/>
              </a:rPr>
              <a:t>C</a:t>
            </a:r>
            <a:r>
              <a:rPr sz="3150" spc="-1132" baseline="55555" dirty="0">
                <a:solidFill>
                  <a:srgbClr val="295CAA"/>
                </a:solidFill>
                <a:latin typeface="Arial Unicode MS"/>
                <a:cs typeface="Arial Unicode MS"/>
              </a:rPr>
              <a:t>E</a:t>
            </a:r>
            <a:r>
              <a:rPr sz="1200" spc="-105" dirty="0">
                <a:solidFill>
                  <a:srgbClr val="295CAA"/>
                </a:solidFill>
                <a:latin typeface="Arial Unicode MS"/>
                <a:cs typeface="Arial Unicode MS"/>
              </a:rPr>
              <a:t>h</a:t>
            </a:r>
            <a:r>
              <a:rPr sz="3150" spc="-2160" baseline="55555" dirty="0">
                <a:solidFill>
                  <a:srgbClr val="295CAA"/>
                </a:solidFill>
                <a:latin typeface="Arial Unicode MS"/>
                <a:cs typeface="Arial Unicode MS"/>
              </a:rPr>
              <a:t>R</a:t>
            </a:r>
            <a:r>
              <a:rPr sz="1200" spc="-15" dirty="0">
                <a:solidFill>
                  <a:srgbClr val="295CAA"/>
                </a:solidFill>
                <a:latin typeface="Arial Unicode MS"/>
                <a:cs typeface="Arial Unicode MS"/>
              </a:rPr>
              <a:t>ina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5880" y="3902658"/>
            <a:ext cx="165353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Company</a:t>
            </a:r>
            <a:r>
              <a:rPr sz="1600" spc="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Mission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8269" y="2710222"/>
            <a:ext cx="5924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95CAA"/>
                </a:solidFill>
                <a:latin typeface="Arial Unicode MS"/>
                <a:cs typeface="Arial Unicode MS"/>
              </a:rPr>
              <a:t>E</a:t>
            </a:r>
            <a:r>
              <a:rPr sz="2100" spc="-1139" baseline="47619" dirty="0">
                <a:solidFill>
                  <a:srgbClr val="295CAA"/>
                </a:solidFill>
                <a:latin typeface="Arial"/>
                <a:cs typeface="Arial"/>
              </a:rPr>
              <a:t>2</a:t>
            </a:r>
            <a:r>
              <a:rPr sz="800" spc="-20" dirty="0">
                <a:solidFill>
                  <a:srgbClr val="295CAA"/>
                </a:solidFill>
                <a:latin typeface="Arial Unicode MS"/>
                <a:cs typeface="Arial Unicode MS"/>
              </a:rPr>
              <a:t>s</a:t>
            </a:r>
            <a:r>
              <a:rPr sz="800" spc="-10" dirty="0">
                <a:solidFill>
                  <a:srgbClr val="295CAA"/>
                </a:solidFill>
                <a:latin typeface="Arial Unicode MS"/>
                <a:cs typeface="Arial Unicode MS"/>
              </a:rPr>
              <a:t>t</a:t>
            </a:r>
            <a:r>
              <a:rPr sz="800" spc="-235" dirty="0">
                <a:solidFill>
                  <a:srgbClr val="295CAA"/>
                </a:solidFill>
                <a:latin typeface="Arial Unicode MS"/>
                <a:cs typeface="Arial Unicode MS"/>
              </a:rPr>
              <a:t>a</a:t>
            </a:r>
            <a:r>
              <a:rPr sz="2100" spc="-817" baseline="47619" dirty="0">
                <a:solidFill>
                  <a:srgbClr val="295CAA"/>
                </a:solidFill>
                <a:latin typeface="Arial"/>
                <a:cs typeface="Arial"/>
              </a:rPr>
              <a:t>0</a:t>
            </a:r>
            <a:r>
              <a:rPr sz="800" spc="5" dirty="0">
                <a:solidFill>
                  <a:srgbClr val="295CAA"/>
                </a:solidFill>
                <a:latin typeface="Arial Unicode MS"/>
                <a:cs typeface="Arial Unicode MS"/>
              </a:rPr>
              <a:t>b</a:t>
            </a:r>
            <a:r>
              <a:rPr sz="800" spc="-90" dirty="0">
                <a:solidFill>
                  <a:srgbClr val="295CAA"/>
                </a:solidFill>
                <a:latin typeface="Arial Unicode MS"/>
                <a:cs typeface="Arial Unicode MS"/>
              </a:rPr>
              <a:t>l</a:t>
            </a:r>
            <a:r>
              <a:rPr sz="2100" spc="-989" baseline="47619" dirty="0">
                <a:solidFill>
                  <a:srgbClr val="295CAA"/>
                </a:solidFill>
                <a:latin typeface="Arial"/>
                <a:cs typeface="Arial"/>
              </a:rPr>
              <a:t>0</a:t>
            </a:r>
            <a:r>
              <a:rPr sz="800" dirty="0">
                <a:solidFill>
                  <a:srgbClr val="295CAA"/>
                </a:solidFill>
                <a:latin typeface="Arial Unicode MS"/>
                <a:cs typeface="Arial Unicode MS"/>
              </a:rPr>
              <a:t>is</a:t>
            </a:r>
            <a:r>
              <a:rPr sz="800" spc="-310" dirty="0">
                <a:solidFill>
                  <a:srgbClr val="295CAA"/>
                </a:solidFill>
                <a:latin typeface="Arial Unicode MS"/>
                <a:cs typeface="Arial Unicode MS"/>
              </a:rPr>
              <a:t>h</a:t>
            </a:r>
            <a:r>
              <a:rPr sz="2100" spc="-675" baseline="47619" dirty="0">
                <a:solidFill>
                  <a:srgbClr val="295CAA"/>
                </a:solidFill>
                <a:latin typeface="Arial"/>
                <a:cs typeface="Arial"/>
              </a:rPr>
              <a:t>1</a:t>
            </a:r>
            <a:r>
              <a:rPr sz="800" spc="5" dirty="0">
                <a:solidFill>
                  <a:srgbClr val="295CAA"/>
                </a:solidFill>
                <a:latin typeface="Arial Unicode MS"/>
                <a:cs typeface="Arial Unicode MS"/>
              </a:rPr>
              <a:t>ed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68499" y="2574506"/>
            <a:ext cx="674370" cy="35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sz="1400" spc="-10" dirty="0">
                <a:solidFill>
                  <a:srgbClr val="295CAA"/>
                </a:solidFill>
                <a:latin typeface="Arial"/>
                <a:cs typeface="Arial"/>
              </a:rPr>
              <a:t>10</a:t>
            </a:r>
            <a:r>
              <a:rPr sz="1400" spc="-10" dirty="0">
                <a:solidFill>
                  <a:srgbClr val="295CAA"/>
                </a:solidFill>
                <a:latin typeface="Garamond"/>
                <a:cs typeface="Garamond"/>
              </a:rPr>
              <a:t>,</a:t>
            </a:r>
            <a:r>
              <a:rPr sz="1400" spc="-10" dirty="0">
                <a:solidFill>
                  <a:srgbClr val="295CAA"/>
                </a:solidFill>
                <a:latin typeface="Arial"/>
                <a:cs typeface="Arial"/>
              </a:rPr>
              <a:t>000+</a:t>
            </a:r>
            <a:endParaRPr sz="1400">
              <a:latin typeface="Arial"/>
              <a:cs typeface="Arial"/>
            </a:endParaRPr>
          </a:p>
          <a:p>
            <a:pPr marL="41910">
              <a:lnSpc>
                <a:spcPts val="955"/>
              </a:lnSpc>
            </a:pPr>
            <a:r>
              <a:rPr sz="800" spc="-30" dirty="0">
                <a:solidFill>
                  <a:srgbClr val="295CAA"/>
                </a:solidFill>
                <a:latin typeface="Arial Unicode MS"/>
                <a:cs typeface="Arial Unicode MS"/>
              </a:rPr>
              <a:t>Over </a:t>
            </a:r>
            <a:r>
              <a:rPr sz="800" spc="-10" dirty="0">
                <a:solidFill>
                  <a:srgbClr val="295CAA"/>
                </a:solidFill>
                <a:latin typeface="Arial Unicode MS"/>
                <a:cs typeface="Arial Unicode MS"/>
              </a:rPr>
              <a:t>10，000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6312" y="2938822"/>
            <a:ext cx="5168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95CAA"/>
                </a:solidFill>
                <a:latin typeface="Arial Unicode MS"/>
                <a:cs typeface="Arial Unicode MS"/>
              </a:rPr>
              <a:t>employees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0308" y="2577541"/>
            <a:ext cx="99186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95CAA"/>
                </a:solidFill>
                <a:latin typeface="Arial"/>
                <a:cs typeface="Arial"/>
              </a:rPr>
              <a:t>1</a:t>
            </a:r>
            <a:r>
              <a:rPr sz="1400" spc="-10" dirty="0">
                <a:solidFill>
                  <a:srgbClr val="295CAA"/>
                </a:solidFill>
                <a:latin typeface="Garamond"/>
                <a:cs typeface="Garamond"/>
              </a:rPr>
              <a:t>,</a:t>
            </a:r>
            <a:r>
              <a:rPr sz="1400" spc="-10" dirty="0">
                <a:solidFill>
                  <a:srgbClr val="295CAA"/>
                </a:solidFill>
                <a:latin typeface="Arial"/>
                <a:cs typeface="Arial"/>
              </a:rPr>
              <a:t>600,000m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96644" y="2592470"/>
            <a:ext cx="8255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dirty="0">
                <a:solidFill>
                  <a:srgbClr val="295CAA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3178" y="2789459"/>
            <a:ext cx="7829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295CAA"/>
                </a:solidFill>
                <a:latin typeface="Arial Unicode MS"/>
                <a:cs typeface="Arial Unicode MS"/>
              </a:rPr>
              <a:t>Covering</a:t>
            </a:r>
            <a:r>
              <a:rPr sz="800" spc="-30" dirty="0">
                <a:solidFill>
                  <a:srgbClr val="295CAA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295CAA"/>
                </a:solidFill>
                <a:latin typeface="Arial Unicode MS"/>
                <a:cs typeface="Arial Unicode MS"/>
              </a:rPr>
              <a:t>an</a:t>
            </a:r>
            <a:r>
              <a:rPr sz="800" spc="-30" dirty="0">
                <a:solidFill>
                  <a:srgbClr val="295CAA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295CAA"/>
                </a:solidFill>
                <a:latin typeface="Arial Unicode MS"/>
                <a:cs typeface="Arial Unicode MS"/>
              </a:rPr>
              <a:t>Area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29665" y="2941859"/>
            <a:ext cx="7099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95CAA"/>
                </a:solidFill>
                <a:latin typeface="Arial Unicode MS"/>
                <a:cs typeface="Arial Unicode MS"/>
              </a:rPr>
              <a:t>of</a:t>
            </a:r>
            <a:r>
              <a:rPr sz="800" spc="-25" dirty="0">
                <a:solidFill>
                  <a:srgbClr val="295CAA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295CAA"/>
                </a:solidFill>
                <a:latin typeface="Arial Unicode MS"/>
                <a:cs typeface="Arial Unicode MS"/>
              </a:rPr>
              <a:t>1,600,000</a:t>
            </a:r>
            <a:r>
              <a:rPr sz="800" spc="-20" dirty="0">
                <a:solidFill>
                  <a:srgbClr val="295CAA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295CAA"/>
                </a:solidFill>
                <a:latin typeface="Arial Unicode MS"/>
                <a:cs typeface="Arial Unicode MS"/>
              </a:rPr>
              <a:t>m²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4090" y="2557822"/>
            <a:ext cx="1270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5" dirty="0">
                <a:solidFill>
                  <a:srgbClr val="295CAA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5454" y="2786422"/>
            <a:ext cx="6019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95CAA"/>
                </a:solidFill>
                <a:latin typeface="Arial Unicode MS"/>
                <a:cs typeface="Arial Unicode MS"/>
              </a:rPr>
              <a:t>9</a:t>
            </a:r>
            <a:r>
              <a:rPr sz="800" spc="-60" dirty="0">
                <a:solidFill>
                  <a:srgbClr val="295CAA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295CAA"/>
                </a:solidFill>
                <a:latin typeface="Arial Unicode MS"/>
                <a:cs typeface="Arial Unicode MS"/>
              </a:rPr>
              <a:t>Production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9231" y="2938822"/>
            <a:ext cx="4140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95CAA"/>
                </a:solidFill>
                <a:latin typeface="Arial Unicode MS"/>
                <a:cs typeface="Arial Unicode MS"/>
              </a:rPr>
              <a:t>Facilities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778281" y="1090225"/>
            <a:ext cx="13157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>
                <a:latin typeface="Arial Unicode MS"/>
                <a:cs typeface="Arial Unicode MS"/>
              </a:rPr>
              <a:t>CONTENTS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1007645" y="4537205"/>
            <a:ext cx="11544935" cy="4442460"/>
            <a:chOff x="1007645" y="4537205"/>
            <a:chExt cx="11544935" cy="4442460"/>
          </a:xfrm>
        </p:grpSpPr>
        <p:sp>
          <p:nvSpPr>
            <p:cNvPr id="16" name="object 16"/>
            <p:cNvSpPr/>
            <p:nvPr/>
          </p:nvSpPr>
          <p:spPr>
            <a:xfrm>
              <a:off x="3294977" y="6348603"/>
              <a:ext cx="1525270" cy="594360"/>
            </a:xfrm>
            <a:custGeom>
              <a:avLst/>
              <a:gdLst/>
              <a:ahLst/>
              <a:cxnLst/>
              <a:rect l="l" t="t" r="r" b="b"/>
              <a:pathLst>
                <a:path w="1525270" h="594359">
                  <a:moveTo>
                    <a:pt x="165442" y="460133"/>
                  </a:moveTo>
                  <a:lnTo>
                    <a:pt x="100647" y="478967"/>
                  </a:lnTo>
                  <a:lnTo>
                    <a:pt x="96850" y="480072"/>
                  </a:lnTo>
                  <a:lnTo>
                    <a:pt x="93179" y="482587"/>
                  </a:lnTo>
                  <a:lnTo>
                    <a:pt x="54622" y="529348"/>
                  </a:lnTo>
                  <a:lnTo>
                    <a:pt x="125450" y="508736"/>
                  </a:lnTo>
                  <a:lnTo>
                    <a:pt x="120980" y="579704"/>
                  </a:lnTo>
                  <a:lnTo>
                    <a:pt x="159435" y="533057"/>
                  </a:lnTo>
                  <a:lnTo>
                    <a:pt x="161188" y="528942"/>
                  </a:lnTo>
                  <a:lnTo>
                    <a:pt x="165442" y="460133"/>
                  </a:lnTo>
                  <a:close/>
                </a:path>
                <a:path w="1525270" h="594359">
                  <a:moveTo>
                    <a:pt x="166751" y="439000"/>
                  </a:moveTo>
                  <a:lnTo>
                    <a:pt x="164261" y="422211"/>
                  </a:lnTo>
                  <a:lnTo>
                    <a:pt x="155333" y="410514"/>
                  </a:lnTo>
                  <a:lnTo>
                    <a:pt x="141376" y="404939"/>
                  </a:lnTo>
                  <a:lnTo>
                    <a:pt x="123748" y="406514"/>
                  </a:lnTo>
                  <a:lnTo>
                    <a:pt x="56642" y="425983"/>
                  </a:lnTo>
                  <a:lnTo>
                    <a:pt x="21158" y="450291"/>
                  </a:lnTo>
                  <a:lnTo>
                    <a:pt x="4559" y="488962"/>
                  </a:lnTo>
                  <a:lnTo>
                    <a:pt x="0" y="557758"/>
                  </a:lnTo>
                  <a:lnTo>
                    <a:pt x="2590" y="575754"/>
                  </a:lnTo>
                  <a:lnTo>
                    <a:pt x="12077" y="588302"/>
                  </a:lnTo>
                  <a:lnTo>
                    <a:pt x="26974" y="594283"/>
                  </a:lnTo>
                  <a:lnTo>
                    <a:pt x="45821" y="592582"/>
                  </a:lnTo>
                  <a:lnTo>
                    <a:pt x="105651" y="575132"/>
                  </a:lnTo>
                  <a:lnTo>
                    <a:pt x="107734" y="542163"/>
                  </a:lnTo>
                  <a:lnTo>
                    <a:pt x="39116" y="562152"/>
                  </a:lnTo>
                  <a:lnTo>
                    <a:pt x="32359" y="557022"/>
                  </a:lnTo>
                  <a:lnTo>
                    <a:pt x="37426" y="479475"/>
                  </a:lnTo>
                  <a:lnTo>
                    <a:pt x="128917" y="437146"/>
                  </a:lnTo>
                  <a:lnTo>
                    <a:pt x="134416" y="441299"/>
                  </a:lnTo>
                  <a:lnTo>
                    <a:pt x="133959" y="448538"/>
                  </a:lnTo>
                  <a:lnTo>
                    <a:pt x="166751" y="439000"/>
                  </a:lnTo>
                  <a:close/>
                </a:path>
                <a:path w="1525270" h="594359">
                  <a:moveTo>
                    <a:pt x="333298" y="508774"/>
                  </a:moveTo>
                  <a:lnTo>
                    <a:pt x="316115" y="459117"/>
                  </a:lnTo>
                  <a:lnTo>
                    <a:pt x="310197" y="442010"/>
                  </a:lnTo>
                  <a:lnTo>
                    <a:pt x="309689" y="440524"/>
                  </a:lnTo>
                  <a:lnTo>
                    <a:pt x="311658" y="438302"/>
                  </a:lnTo>
                  <a:lnTo>
                    <a:pt x="312597" y="437134"/>
                  </a:lnTo>
                  <a:lnTo>
                    <a:pt x="326567" y="390182"/>
                  </a:lnTo>
                  <a:lnTo>
                    <a:pt x="326758" y="386842"/>
                  </a:lnTo>
                  <a:lnTo>
                    <a:pt x="324345" y="372211"/>
                  </a:lnTo>
                  <a:lnTo>
                    <a:pt x="316115" y="362153"/>
                  </a:lnTo>
                  <a:lnTo>
                    <a:pt x="303441" y="357454"/>
                  </a:lnTo>
                  <a:lnTo>
                    <a:pt x="294373" y="358330"/>
                  </a:lnTo>
                  <a:lnTo>
                    <a:pt x="294373" y="392353"/>
                  </a:lnTo>
                  <a:lnTo>
                    <a:pt x="292938" y="416839"/>
                  </a:lnTo>
                  <a:lnTo>
                    <a:pt x="292239" y="419011"/>
                  </a:lnTo>
                  <a:lnTo>
                    <a:pt x="288734" y="423379"/>
                  </a:lnTo>
                  <a:lnTo>
                    <a:pt x="286435" y="424967"/>
                  </a:lnTo>
                  <a:lnTo>
                    <a:pt x="227825" y="442010"/>
                  </a:lnTo>
                  <a:lnTo>
                    <a:pt x="229882" y="407771"/>
                  </a:lnTo>
                  <a:lnTo>
                    <a:pt x="290436" y="390182"/>
                  </a:lnTo>
                  <a:lnTo>
                    <a:pt x="294373" y="392353"/>
                  </a:lnTo>
                  <a:lnTo>
                    <a:pt x="294373" y="358330"/>
                  </a:lnTo>
                  <a:lnTo>
                    <a:pt x="287705" y="358965"/>
                  </a:lnTo>
                  <a:lnTo>
                    <a:pt x="199059" y="384683"/>
                  </a:lnTo>
                  <a:lnTo>
                    <a:pt x="188925" y="550875"/>
                  </a:lnTo>
                  <a:lnTo>
                    <a:pt x="221856" y="541261"/>
                  </a:lnTo>
                  <a:lnTo>
                    <a:pt x="225856" y="474764"/>
                  </a:lnTo>
                  <a:lnTo>
                    <a:pt x="279641" y="459117"/>
                  </a:lnTo>
                  <a:lnTo>
                    <a:pt x="300062" y="518464"/>
                  </a:lnTo>
                  <a:lnTo>
                    <a:pt x="333298" y="508774"/>
                  </a:lnTo>
                  <a:close/>
                </a:path>
                <a:path w="1525270" h="594359">
                  <a:moveTo>
                    <a:pt x="478205" y="369201"/>
                  </a:moveTo>
                  <a:lnTo>
                    <a:pt x="354926" y="405028"/>
                  </a:lnTo>
                  <a:lnTo>
                    <a:pt x="351701" y="462102"/>
                  </a:lnTo>
                  <a:lnTo>
                    <a:pt x="354063" y="477456"/>
                  </a:lnTo>
                  <a:lnTo>
                    <a:pt x="362267" y="488162"/>
                  </a:lnTo>
                  <a:lnTo>
                    <a:pt x="375069" y="493268"/>
                  </a:lnTo>
                  <a:lnTo>
                    <a:pt x="391172" y="491820"/>
                  </a:lnTo>
                  <a:lnTo>
                    <a:pt x="472960" y="467969"/>
                  </a:lnTo>
                  <a:lnTo>
                    <a:pt x="474700" y="435203"/>
                  </a:lnTo>
                  <a:lnTo>
                    <a:pt x="388073" y="460438"/>
                  </a:lnTo>
                  <a:lnTo>
                    <a:pt x="384162" y="457492"/>
                  </a:lnTo>
                  <a:lnTo>
                    <a:pt x="384441" y="452374"/>
                  </a:lnTo>
                  <a:lnTo>
                    <a:pt x="385787" y="428218"/>
                  </a:lnTo>
                  <a:lnTo>
                    <a:pt x="476478" y="401840"/>
                  </a:lnTo>
                  <a:lnTo>
                    <a:pt x="478205" y="369201"/>
                  </a:lnTo>
                  <a:close/>
                </a:path>
                <a:path w="1525270" h="594359">
                  <a:moveTo>
                    <a:pt x="481457" y="302768"/>
                  </a:moveTo>
                  <a:lnTo>
                    <a:pt x="358406" y="338455"/>
                  </a:lnTo>
                  <a:lnTo>
                    <a:pt x="356565" y="370979"/>
                  </a:lnTo>
                  <a:lnTo>
                    <a:pt x="479729" y="335216"/>
                  </a:lnTo>
                  <a:lnTo>
                    <a:pt x="481457" y="302768"/>
                  </a:lnTo>
                  <a:close/>
                </a:path>
                <a:path w="1525270" h="594359">
                  <a:moveTo>
                    <a:pt x="662089" y="412889"/>
                  </a:moveTo>
                  <a:lnTo>
                    <a:pt x="654558" y="393471"/>
                  </a:lnTo>
                  <a:lnTo>
                    <a:pt x="649744" y="381050"/>
                  </a:lnTo>
                  <a:lnTo>
                    <a:pt x="620496" y="305612"/>
                  </a:lnTo>
                  <a:lnTo>
                    <a:pt x="607263" y="271500"/>
                  </a:lnTo>
                  <a:lnTo>
                    <a:pt x="603961" y="270167"/>
                  </a:lnTo>
                  <a:lnTo>
                    <a:pt x="603961" y="364744"/>
                  </a:lnTo>
                  <a:lnTo>
                    <a:pt x="547916" y="381050"/>
                  </a:lnTo>
                  <a:lnTo>
                    <a:pt x="574471" y="307708"/>
                  </a:lnTo>
                  <a:lnTo>
                    <a:pt x="581698" y="305612"/>
                  </a:lnTo>
                  <a:lnTo>
                    <a:pt x="603961" y="364744"/>
                  </a:lnTo>
                  <a:lnTo>
                    <a:pt x="603961" y="270167"/>
                  </a:lnTo>
                  <a:lnTo>
                    <a:pt x="561276" y="280631"/>
                  </a:lnTo>
                  <a:lnTo>
                    <a:pt x="485927" y="464261"/>
                  </a:lnTo>
                  <a:lnTo>
                    <a:pt x="520788" y="454101"/>
                  </a:lnTo>
                  <a:lnTo>
                    <a:pt x="534314" y="417118"/>
                  </a:lnTo>
                  <a:lnTo>
                    <a:pt x="615518" y="393471"/>
                  </a:lnTo>
                  <a:lnTo>
                    <a:pt x="626884" y="423151"/>
                  </a:lnTo>
                  <a:lnTo>
                    <a:pt x="662089" y="412889"/>
                  </a:lnTo>
                  <a:close/>
                </a:path>
                <a:path w="1525270" h="594359">
                  <a:moveTo>
                    <a:pt x="799185" y="210591"/>
                  </a:moveTo>
                  <a:lnTo>
                    <a:pt x="660679" y="250774"/>
                  </a:lnTo>
                  <a:lnTo>
                    <a:pt x="659117" y="283121"/>
                  </a:lnTo>
                  <a:lnTo>
                    <a:pt x="713549" y="267309"/>
                  </a:lnTo>
                  <a:lnTo>
                    <a:pt x="707377" y="399681"/>
                  </a:lnTo>
                  <a:lnTo>
                    <a:pt x="739940" y="390182"/>
                  </a:lnTo>
                  <a:lnTo>
                    <a:pt x="745985" y="257898"/>
                  </a:lnTo>
                  <a:lnTo>
                    <a:pt x="797750" y="242862"/>
                  </a:lnTo>
                  <a:lnTo>
                    <a:pt x="799185" y="210591"/>
                  </a:lnTo>
                  <a:close/>
                </a:path>
                <a:path w="1525270" h="594359">
                  <a:moveTo>
                    <a:pt x="1525155" y="0"/>
                  </a:moveTo>
                  <a:lnTo>
                    <a:pt x="1404518" y="35001"/>
                  </a:lnTo>
                  <a:lnTo>
                    <a:pt x="1403654" y="66929"/>
                  </a:lnTo>
                  <a:lnTo>
                    <a:pt x="1524406" y="31864"/>
                  </a:lnTo>
                  <a:lnTo>
                    <a:pt x="1525155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9904" y="6391933"/>
              <a:ext cx="170891" cy="20105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96197" y="6413951"/>
              <a:ext cx="122555" cy="121920"/>
            </a:xfrm>
            <a:custGeom>
              <a:avLst/>
              <a:gdLst/>
              <a:ahLst/>
              <a:cxnLst/>
              <a:rect l="l" t="t" r="r" b="b"/>
              <a:pathLst>
                <a:path w="122554" h="121920">
                  <a:moveTo>
                    <a:pt x="122389" y="0"/>
                  </a:moveTo>
                  <a:lnTo>
                    <a:pt x="1523" y="35140"/>
                  </a:lnTo>
                  <a:lnTo>
                    <a:pt x="0" y="91185"/>
                  </a:lnTo>
                  <a:lnTo>
                    <a:pt x="2786" y="106252"/>
                  </a:lnTo>
                  <a:lnTo>
                    <a:pt x="11222" y="116763"/>
                  </a:lnTo>
                  <a:lnTo>
                    <a:pt x="24022" y="121779"/>
                  </a:lnTo>
                  <a:lnTo>
                    <a:pt x="39903" y="120357"/>
                  </a:lnTo>
                  <a:lnTo>
                    <a:pt x="120078" y="96977"/>
                  </a:lnTo>
                  <a:lnTo>
                    <a:pt x="120853" y="64820"/>
                  </a:lnTo>
                  <a:lnTo>
                    <a:pt x="35915" y="89560"/>
                  </a:lnTo>
                  <a:lnTo>
                    <a:pt x="31965" y="86664"/>
                  </a:lnTo>
                  <a:lnTo>
                    <a:pt x="32092" y="81635"/>
                  </a:lnTo>
                  <a:lnTo>
                    <a:pt x="32715" y="57911"/>
                  </a:lnTo>
                  <a:lnTo>
                    <a:pt x="121627" y="32042"/>
                  </a:lnTo>
                  <a:lnTo>
                    <a:pt x="122389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4924" y="6313814"/>
              <a:ext cx="140715" cy="18877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07643" y="4537214"/>
              <a:ext cx="11544935" cy="4442460"/>
            </a:xfrm>
            <a:custGeom>
              <a:avLst/>
              <a:gdLst/>
              <a:ahLst/>
              <a:cxnLst/>
              <a:rect l="l" t="t" r="r" b="b"/>
              <a:pathLst>
                <a:path w="11544935" h="4442459">
                  <a:moveTo>
                    <a:pt x="2134882" y="2401570"/>
                  </a:moveTo>
                  <a:lnTo>
                    <a:pt x="901865" y="2352865"/>
                  </a:lnTo>
                  <a:lnTo>
                    <a:pt x="0" y="2631567"/>
                  </a:lnTo>
                  <a:lnTo>
                    <a:pt x="0" y="4441939"/>
                  </a:lnTo>
                  <a:lnTo>
                    <a:pt x="1448460" y="4393184"/>
                  </a:lnTo>
                  <a:lnTo>
                    <a:pt x="1447812" y="4374134"/>
                  </a:lnTo>
                  <a:lnTo>
                    <a:pt x="19062" y="4422216"/>
                  </a:lnTo>
                  <a:lnTo>
                    <a:pt x="19062" y="2645626"/>
                  </a:lnTo>
                  <a:lnTo>
                    <a:pt x="904367" y="2372042"/>
                  </a:lnTo>
                  <a:lnTo>
                    <a:pt x="2115820" y="2419896"/>
                  </a:lnTo>
                  <a:lnTo>
                    <a:pt x="2115820" y="2554617"/>
                  </a:lnTo>
                  <a:lnTo>
                    <a:pt x="2134882" y="2554617"/>
                  </a:lnTo>
                  <a:lnTo>
                    <a:pt x="2134882" y="2401570"/>
                  </a:lnTo>
                  <a:close/>
                </a:path>
                <a:path w="11544935" h="4442459">
                  <a:moveTo>
                    <a:pt x="3289731" y="2001494"/>
                  </a:moveTo>
                  <a:lnTo>
                    <a:pt x="3287153" y="1987626"/>
                  </a:lnTo>
                  <a:lnTo>
                    <a:pt x="3278771" y="1977644"/>
                  </a:lnTo>
                  <a:lnTo>
                    <a:pt x="3266084" y="1972957"/>
                  </a:lnTo>
                  <a:lnTo>
                    <a:pt x="3257550" y="1973757"/>
                  </a:lnTo>
                  <a:lnTo>
                    <a:pt x="3257550" y="2007704"/>
                  </a:lnTo>
                  <a:lnTo>
                    <a:pt x="3257537" y="2012226"/>
                  </a:lnTo>
                  <a:lnTo>
                    <a:pt x="3256927" y="2027555"/>
                  </a:lnTo>
                  <a:lnTo>
                    <a:pt x="3256851" y="2031288"/>
                  </a:lnTo>
                  <a:lnTo>
                    <a:pt x="3256115" y="2033727"/>
                  </a:lnTo>
                  <a:lnTo>
                    <a:pt x="3252711" y="2038045"/>
                  </a:lnTo>
                  <a:lnTo>
                    <a:pt x="3250450" y="2039620"/>
                  </a:lnTo>
                  <a:lnTo>
                    <a:pt x="3186760" y="2058136"/>
                  </a:lnTo>
                  <a:lnTo>
                    <a:pt x="3188157" y="2024316"/>
                  </a:lnTo>
                  <a:lnTo>
                    <a:pt x="3253778" y="2005266"/>
                  </a:lnTo>
                  <a:lnTo>
                    <a:pt x="3257550" y="2007704"/>
                  </a:lnTo>
                  <a:lnTo>
                    <a:pt x="3257550" y="1973757"/>
                  </a:lnTo>
                  <a:lnTo>
                    <a:pt x="3250463" y="1974418"/>
                  </a:lnTo>
                  <a:lnTo>
                    <a:pt x="3157131" y="2001494"/>
                  </a:lnTo>
                  <a:lnTo>
                    <a:pt x="3150184" y="2165731"/>
                  </a:lnTo>
                  <a:lnTo>
                    <a:pt x="3182709" y="2156244"/>
                  </a:lnTo>
                  <a:lnTo>
                    <a:pt x="3185426" y="2090534"/>
                  </a:lnTo>
                  <a:lnTo>
                    <a:pt x="3246767" y="2072678"/>
                  </a:lnTo>
                  <a:lnTo>
                    <a:pt x="3255048" y="2069490"/>
                  </a:lnTo>
                  <a:lnTo>
                    <a:pt x="3262909" y="2064880"/>
                  </a:lnTo>
                  <a:lnTo>
                    <a:pt x="3270199" y="2058962"/>
                  </a:lnTo>
                  <a:lnTo>
                    <a:pt x="3270948" y="2058136"/>
                  </a:lnTo>
                  <a:lnTo>
                    <a:pt x="3276701" y="2051824"/>
                  </a:lnTo>
                  <a:lnTo>
                    <a:pt x="3289706" y="2005266"/>
                  </a:lnTo>
                  <a:lnTo>
                    <a:pt x="3289731" y="2001494"/>
                  </a:lnTo>
                  <a:close/>
                </a:path>
                <a:path w="11544935" h="4442459">
                  <a:moveTo>
                    <a:pt x="3465842" y="1959305"/>
                  </a:moveTo>
                  <a:lnTo>
                    <a:pt x="3465055" y="1954949"/>
                  </a:lnTo>
                  <a:lnTo>
                    <a:pt x="3462705" y="1941766"/>
                  </a:lnTo>
                  <a:lnTo>
                    <a:pt x="3452965" y="1929549"/>
                  </a:lnTo>
                  <a:lnTo>
                    <a:pt x="3438118" y="1923719"/>
                  </a:lnTo>
                  <a:lnTo>
                    <a:pt x="3433965" y="1924100"/>
                  </a:lnTo>
                  <a:lnTo>
                    <a:pt x="3433965" y="1959952"/>
                  </a:lnTo>
                  <a:lnTo>
                    <a:pt x="3431349" y="2036013"/>
                  </a:lnTo>
                  <a:lnTo>
                    <a:pt x="3343148" y="2077389"/>
                  </a:lnTo>
                  <a:lnTo>
                    <a:pt x="3336315" y="2072347"/>
                  </a:lnTo>
                  <a:lnTo>
                    <a:pt x="3339147" y="1996122"/>
                  </a:lnTo>
                  <a:lnTo>
                    <a:pt x="3427158" y="1954949"/>
                  </a:lnTo>
                  <a:lnTo>
                    <a:pt x="3433965" y="1959952"/>
                  </a:lnTo>
                  <a:lnTo>
                    <a:pt x="3433965" y="1924100"/>
                  </a:lnTo>
                  <a:lnTo>
                    <a:pt x="3356635" y="1943633"/>
                  </a:lnTo>
                  <a:lnTo>
                    <a:pt x="3322218" y="1967496"/>
                  </a:lnTo>
                  <a:lnTo>
                    <a:pt x="3306889" y="2005482"/>
                  </a:lnTo>
                  <a:lnTo>
                    <a:pt x="3304324" y="2073059"/>
                  </a:lnTo>
                  <a:lnTo>
                    <a:pt x="3307384" y="2090724"/>
                  </a:lnTo>
                  <a:lnTo>
                    <a:pt x="3317125" y="2103056"/>
                  </a:lnTo>
                  <a:lnTo>
                    <a:pt x="3332035" y="2108936"/>
                  </a:lnTo>
                  <a:lnTo>
                    <a:pt x="3350641" y="2107273"/>
                  </a:lnTo>
                  <a:lnTo>
                    <a:pt x="3413925" y="2088819"/>
                  </a:lnTo>
                  <a:lnTo>
                    <a:pt x="3448367" y="2064804"/>
                  </a:lnTo>
                  <a:lnTo>
                    <a:pt x="3463582" y="2026691"/>
                  </a:lnTo>
                  <a:lnTo>
                    <a:pt x="3465842" y="1959305"/>
                  </a:lnTo>
                  <a:close/>
                </a:path>
                <a:path w="11544935" h="4442459">
                  <a:moveTo>
                    <a:pt x="4939741" y="3011182"/>
                  </a:moveTo>
                  <a:lnTo>
                    <a:pt x="4930051" y="3011182"/>
                  </a:lnTo>
                  <a:lnTo>
                    <a:pt x="4930051" y="3296780"/>
                  </a:lnTo>
                  <a:lnTo>
                    <a:pt x="4939741" y="3296780"/>
                  </a:lnTo>
                  <a:lnTo>
                    <a:pt x="4939741" y="3011182"/>
                  </a:lnTo>
                  <a:close/>
                </a:path>
                <a:path w="11544935" h="4442459">
                  <a:moveTo>
                    <a:pt x="4939741" y="1782724"/>
                  </a:moveTo>
                  <a:lnTo>
                    <a:pt x="4930051" y="1782724"/>
                  </a:lnTo>
                  <a:lnTo>
                    <a:pt x="4930051" y="2068296"/>
                  </a:lnTo>
                  <a:lnTo>
                    <a:pt x="4939741" y="2068296"/>
                  </a:lnTo>
                  <a:lnTo>
                    <a:pt x="4939741" y="1782724"/>
                  </a:lnTo>
                  <a:close/>
                </a:path>
                <a:path w="11544935" h="4442459">
                  <a:moveTo>
                    <a:pt x="5273853" y="2954096"/>
                  </a:moveTo>
                  <a:lnTo>
                    <a:pt x="5264162" y="2954096"/>
                  </a:lnTo>
                  <a:lnTo>
                    <a:pt x="5264162" y="3244392"/>
                  </a:lnTo>
                  <a:lnTo>
                    <a:pt x="5273853" y="3244392"/>
                  </a:lnTo>
                  <a:lnTo>
                    <a:pt x="5273853" y="2954096"/>
                  </a:lnTo>
                  <a:close/>
                </a:path>
                <a:path w="11544935" h="4442459">
                  <a:moveTo>
                    <a:pt x="5273853" y="1689227"/>
                  </a:moveTo>
                  <a:lnTo>
                    <a:pt x="5264162" y="1689227"/>
                  </a:lnTo>
                  <a:lnTo>
                    <a:pt x="5264162" y="1979510"/>
                  </a:lnTo>
                  <a:lnTo>
                    <a:pt x="5273853" y="1979510"/>
                  </a:lnTo>
                  <a:lnTo>
                    <a:pt x="5273853" y="1689227"/>
                  </a:lnTo>
                  <a:close/>
                </a:path>
                <a:path w="11544935" h="4442459">
                  <a:moveTo>
                    <a:pt x="5607951" y="2897022"/>
                  </a:moveTo>
                  <a:lnTo>
                    <a:pt x="5598261" y="2897022"/>
                  </a:lnTo>
                  <a:lnTo>
                    <a:pt x="5598261" y="3192018"/>
                  </a:lnTo>
                  <a:lnTo>
                    <a:pt x="5607951" y="3192018"/>
                  </a:lnTo>
                  <a:lnTo>
                    <a:pt x="5607951" y="2897022"/>
                  </a:lnTo>
                  <a:close/>
                </a:path>
                <a:path w="11544935" h="4442459">
                  <a:moveTo>
                    <a:pt x="5607951" y="1595742"/>
                  </a:moveTo>
                  <a:lnTo>
                    <a:pt x="5598261" y="1595742"/>
                  </a:lnTo>
                  <a:lnTo>
                    <a:pt x="5598261" y="1890737"/>
                  </a:lnTo>
                  <a:lnTo>
                    <a:pt x="5607951" y="1890737"/>
                  </a:lnTo>
                  <a:lnTo>
                    <a:pt x="5607951" y="1595742"/>
                  </a:lnTo>
                  <a:close/>
                </a:path>
                <a:path w="11544935" h="4442459">
                  <a:moveTo>
                    <a:pt x="5942063" y="2839948"/>
                  </a:moveTo>
                  <a:lnTo>
                    <a:pt x="5932373" y="2839948"/>
                  </a:lnTo>
                  <a:lnTo>
                    <a:pt x="5932373" y="3139630"/>
                  </a:lnTo>
                  <a:lnTo>
                    <a:pt x="5942063" y="3139630"/>
                  </a:lnTo>
                  <a:lnTo>
                    <a:pt x="5942063" y="2839948"/>
                  </a:lnTo>
                  <a:close/>
                </a:path>
                <a:path w="11544935" h="4442459">
                  <a:moveTo>
                    <a:pt x="5942063" y="1502270"/>
                  </a:moveTo>
                  <a:lnTo>
                    <a:pt x="5932373" y="1502270"/>
                  </a:lnTo>
                  <a:lnTo>
                    <a:pt x="5932373" y="1801964"/>
                  </a:lnTo>
                  <a:lnTo>
                    <a:pt x="5942063" y="1801964"/>
                  </a:lnTo>
                  <a:lnTo>
                    <a:pt x="5942063" y="1502270"/>
                  </a:lnTo>
                  <a:close/>
                </a:path>
                <a:path w="11544935" h="4442459">
                  <a:moveTo>
                    <a:pt x="6276162" y="2782862"/>
                  </a:moveTo>
                  <a:lnTo>
                    <a:pt x="6266472" y="2782862"/>
                  </a:lnTo>
                  <a:lnTo>
                    <a:pt x="6266472" y="3087243"/>
                  </a:lnTo>
                  <a:lnTo>
                    <a:pt x="6276162" y="3087243"/>
                  </a:lnTo>
                  <a:lnTo>
                    <a:pt x="6276162" y="2782862"/>
                  </a:lnTo>
                  <a:close/>
                </a:path>
                <a:path w="11544935" h="4442459">
                  <a:moveTo>
                    <a:pt x="6276162" y="1408785"/>
                  </a:moveTo>
                  <a:lnTo>
                    <a:pt x="6266472" y="1408785"/>
                  </a:lnTo>
                  <a:lnTo>
                    <a:pt x="6266472" y="1713179"/>
                  </a:lnTo>
                  <a:lnTo>
                    <a:pt x="6276162" y="1713179"/>
                  </a:lnTo>
                  <a:lnTo>
                    <a:pt x="6276162" y="1408785"/>
                  </a:lnTo>
                  <a:close/>
                </a:path>
                <a:path w="11544935" h="4442459">
                  <a:moveTo>
                    <a:pt x="6610274" y="1315313"/>
                  </a:moveTo>
                  <a:lnTo>
                    <a:pt x="6600584" y="1315313"/>
                  </a:lnTo>
                  <a:lnTo>
                    <a:pt x="6600584" y="1624406"/>
                  </a:lnTo>
                  <a:lnTo>
                    <a:pt x="6610274" y="1624406"/>
                  </a:lnTo>
                  <a:lnTo>
                    <a:pt x="6610274" y="1315313"/>
                  </a:lnTo>
                  <a:close/>
                </a:path>
                <a:path w="11544935" h="4442459">
                  <a:moveTo>
                    <a:pt x="6944373" y="1221828"/>
                  </a:moveTo>
                  <a:lnTo>
                    <a:pt x="6934682" y="1221828"/>
                  </a:lnTo>
                  <a:lnTo>
                    <a:pt x="6934682" y="1535633"/>
                  </a:lnTo>
                  <a:lnTo>
                    <a:pt x="6944373" y="1535633"/>
                  </a:lnTo>
                  <a:lnTo>
                    <a:pt x="6944373" y="1221828"/>
                  </a:lnTo>
                  <a:close/>
                </a:path>
                <a:path w="11544935" h="4442459">
                  <a:moveTo>
                    <a:pt x="7278484" y="1128344"/>
                  </a:moveTo>
                  <a:lnTo>
                    <a:pt x="7268794" y="1128344"/>
                  </a:lnTo>
                  <a:lnTo>
                    <a:pt x="7268794" y="1446847"/>
                  </a:lnTo>
                  <a:lnTo>
                    <a:pt x="7278484" y="1446847"/>
                  </a:lnTo>
                  <a:lnTo>
                    <a:pt x="7278484" y="1128344"/>
                  </a:lnTo>
                  <a:close/>
                </a:path>
                <a:path w="11544935" h="4442459">
                  <a:moveTo>
                    <a:pt x="7612583" y="1034872"/>
                  </a:moveTo>
                  <a:lnTo>
                    <a:pt x="7602893" y="1034872"/>
                  </a:lnTo>
                  <a:lnTo>
                    <a:pt x="7602893" y="1358074"/>
                  </a:lnTo>
                  <a:lnTo>
                    <a:pt x="7612583" y="1358074"/>
                  </a:lnTo>
                  <a:lnTo>
                    <a:pt x="7612583" y="1034872"/>
                  </a:lnTo>
                  <a:close/>
                </a:path>
                <a:path w="11544935" h="4442459">
                  <a:moveTo>
                    <a:pt x="7946695" y="941400"/>
                  </a:moveTo>
                  <a:lnTo>
                    <a:pt x="7937005" y="941400"/>
                  </a:lnTo>
                  <a:lnTo>
                    <a:pt x="7937005" y="1269301"/>
                  </a:lnTo>
                  <a:lnTo>
                    <a:pt x="7946695" y="1269301"/>
                  </a:lnTo>
                  <a:lnTo>
                    <a:pt x="7946695" y="941400"/>
                  </a:lnTo>
                  <a:close/>
                </a:path>
                <a:path w="11544935" h="4442459">
                  <a:moveTo>
                    <a:pt x="11544313" y="2005634"/>
                  </a:moveTo>
                  <a:lnTo>
                    <a:pt x="11525199" y="1993582"/>
                  </a:lnTo>
                  <a:lnTo>
                    <a:pt x="11525199" y="2016112"/>
                  </a:lnTo>
                  <a:lnTo>
                    <a:pt x="11524793" y="2101418"/>
                  </a:lnTo>
                  <a:lnTo>
                    <a:pt x="11524729" y="2112848"/>
                  </a:lnTo>
                  <a:lnTo>
                    <a:pt x="11524259" y="2211260"/>
                  </a:lnTo>
                  <a:lnTo>
                    <a:pt x="11524196" y="2222703"/>
                  </a:lnTo>
                  <a:lnTo>
                    <a:pt x="11523751" y="2314105"/>
                  </a:lnTo>
                  <a:lnTo>
                    <a:pt x="11523688" y="2327897"/>
                  </a:lnTo>
                  <a:lnTo>
                    <a:pt x="11520475" y="3003473"/>
                  </a:lnTo>
                  <a:lnTo>
                    <a:pt x="11520424" y="3013976"/>
                  </a:lnTo>
                  <a:lnTo>
                    <a:pt x="11520284" y="3043199"/>
                  </a:lnTo>
                  <a:lnTo>
                    <a:pt x="11520234" y="3053664"/>
                  </a:lnTo>
                  <a:lnTo>
                    <a:pt x="11520094" y="3082912"/>
                  </a:lnTo>
                  <a:lnTo>
                    <a:pt x="11520043" y="3093351"/>
                  </a:lnTo>
                  <a:lnTo>
                    <a:pt x="11519903" y="3122638"/>
                  </a:lnTo>
                  <a:lnTo>
                    <a:pt x="11519853" y="3133052"/>
                  </a:lnTo>
                  <a:lnTo>
                    <a:pt x="11519713" y="3162363"/>
                  </a:lnTo>
                  <a:lnTo>
                    <a:pt x="11519662" y="3172739"/>
                  </a:lnTo>
                  <a:lnTo>
                    <a:pt x="11519522" y="3202089"/>
                  </a:lnTo>
                  <a:lnTo>
                    <a:pt x="11519472" y="3212439"/>
                  </a:lnTo>
                  <a:lnTo>
                    <a:pt x="11516271" y="3886619"/>
                  </a:lnTo>
                  <a:lnTo>
                    <a:pt x="11516220" y="3896487"/>
                  </a:lnTo>
                  <a:lnTo>
                    <a:pt x="11516068" y="3926421"/>
                  </a:lnTo>
                  <a:lnTo>
                    <a:pt x="11516030" y="3936263"/>
                  </a:lnTo>
                  <a:lnTo>
                    <a:pt x="11515877" y="3966222"/>
                  </a:lnTo>
                  <a:lnTo>
                    <a:pt x="11515839" y="3976039"/>
                  </a:lnTo>
                  <a:lnTo>
                    <a:pt x="11515687" y="4006024"/>
                  </a:lnTo>
                  <a:lnTo>
                    <a:pt x="11515649" y="4015829"/>
                  </a:lnTo>
                  <a:lnTo>
                    <a:pt x="11515509" y="4045826"/>
                  </a:lnTo>
                  <a:lnTo>
                    <a:pt x="11515458" y="4055618"/>
                  </a:lnTo>
                  <a:lnTo>
                    <a:pt x="11515319" y="4085628"/>
                  </a:lnTo>
                  <a:lnTo>
                    <a:pt x="11515268" y="4095394"/>
                  </a:lnTo>
                  <a:lnTo>
                    <a:pt x="11514595" y="4242371"/>
                  </a:lnTo>
                  <a:lnTo>
                    <a:pt x="8807374" y="4124198"/>
                  </a:lnTo>
                  <a:lnTo>
                    <a:pt x="8370964" y="4105148"/>
                  </a:lnTo>
                  <a:lnTo>
                    <a:pt x="4426636" y="4269473"/>
                  </a:lnTo>
                  <a:lnTo>
                    <a:pt x="4426636" y="3972115"/>
                  </a:lnTo>
                  <a:lnTo>
                    <a:pt x="8292820" y="3664089"/>
                  </a:lnTo>
                  <a:lnTo>
                    <a:pt x="8309153" y="3663226"/>
                  </a:lnTo>
                  <a:lnTo>
                    <a:pt x="8325510" y="3663251"/>
                  </a:lnTo>
                  <a:lnTo>
                    <a:pt x="8341830" y="3664140"/>
                  </a:lnTo>
                  <a:lnTo>
                    <a:pt x="8358060" y="3665905"/>
                  </a:lnTo>
                  <a:lnTo>
                    <a:pt x="11515268" y="4095394"/>
                  </a:lnTo>
                  <a:lnTo>
                    <a:pt x="11515268" y="4085628"/>
                  </a:lnTo>
                  <a:lnTo>
                    <a:pt x="8359356" y="3656304"/>
                  </a:lnTo>
                  <a:lnTo>
                    <a:pt x="8342604" y="3654475"/>
                  </a:lnTo>
                  <a:lnTo>
                    <a:pt x="8325764" y="3653548"/>
                  </a:lnTo>
                  <a:lnTo>
                    <a:pt x="8308899" y="3653536"/>
                  </a:lnTo>
                  <a:lnTo>
                    <a:pt x="8292046" y="3654425"/>
                  </a:lnTo>
                  <a:lnTo>
                    <a:pt x="4426636" y="3962387"/>
                  </a:lnTo>
                  <a:lnTo>
                    <a:pt x="4426636" y="3917404"/>
                  </a:lnTo>
                  <a:lnTo>
                    <a:pt x="8290077" y="3586111"/>
                  </a:lnTo>
                  <a:lnTo>
                    <a:pt x="8307768" y="3585095"/>
                  </a:lnTo>
                  <a:lnTo>
                    <a:pt x="8325472" y="3585121"/>
                  </a:lnTo>
                  <a:lnTo>
                    <a:pt x="8343138" y="3586213"/>
                  </a:lnTo>
                  <a:lnTo>
                    <a:pt x="8360689" y="3588347"/>
                  </a:lnTo>
                  <a:lnTo>
                    <a:pt x="11515458" y="4055618"/>
                  </a:lnTo>
                  <a:lnTo>
                    <a:pt x="11515458" y="4045826"/>
                  </a:lnTo>
                  <a:lnTo>
                    <a:pt x="8362099" y="3578758"/>
                  </a:lnTo>
                  <a:lnTo>
                    <a:pt x="8343989" y="3576561"/>
                  </a:lnTo>
                  <a:lnTo>
                    <a:pt x="8325764" y="3575431"/>
                  </a:lnTo>
                  <a:lnTo>
                    <a:pt x="8307489" y="3575405"/>
                  </a:lnTo>
                  <a:lnTo>
                    <a:pt x="8289239" y="3576459"/>
                  </a:lnTo>
                  <a:lnTo>
                    <a:pt x="4426636" y="3907675"/>
                  </a:lnTo>
                  <a:lnTo>
                    <a:pt x="4426636" y="3862679"/>
                  </a:lnTo>
                  <a:lnTo>
                    <a:pt x="8287347" y="3508133"/>
                  </a:lnTo>
                  <a:lnTo>
                    <a:pt x="8306371" y="3506952"/>
                  </a:lnTo>
                  <a:lnTo>
                    <a:pt x="8325434" y="3507003"/>
                  </a:lnTo>
                  <a:lnTo>
                    <a:pt x="8344433" y="3508286"/>
                  </a:lnTo>
                  <a:lnTo>
                    <a:pt x="8363331" y="3510775"/>
                  </a:lnTo>
                  <a:lnTo>
                    <a:pt x="11515649" y="4015829"/>
                  </a:lnTo>
                  <a:lnTo>
                    <a:pt x="11515649" y="4006024"/>
                  </a:lnTo>
                  <a:lnTo>
                    <a:pt x="8364855" y="3501212"/>
                  </a:lnTo>
                  <a:lnTo>
                    <a:pt x="8345360" y="3498634"/>
                  </a:lnTo>
                  <a:lnTo>
                    <a:pt x="8325752" y="3497313"/>
                  </a:lnTo>
                  <a:lnTo>
                    <a:pt x="8306092" y="3497262"/>
                  </a:lnTo>
                  <a:lnTo>
                    <a:pt x="8286458" y="3498481"/>
                  </a:lnTo>
                  <a:lnTo>
                    <a:pt x="4426636" y="3852938"/>
                  </a:lnTo>
                  <a:lnTo>
                    <a:pt x="4426636" y="3807968"/>
                  </a:lnTo>
                  <a:lnTo>
                    <a:pt x="8284604" y="3430155"/>
                  </a:lnTo>
                  <a:lnTo>
                    <a:pt x="8304987" y="3428822"/>
                  </a:lnTo>
                  <a:lnTo>
                    <a:pt x="8325383" y="3428885"/>
                  </a:lnTo>
                  <a:lnTo>
                    <a:pt x="8345729" y="3430359"/>
                  </a:lnTo>
                  <a:lnTo>
                    <a:pt x="8365947" y="3433216"/>
                  </a:lnTo>
                  <a:lnTo>
                    <a:pt x="11515839" y="3976039"/>
                  </a:lnTo>
                  <a:lnTo>
                    <a:pt x="11515839" y="3966222"/>
                  </a:lnTo>
                  <a:lnTo>
                    <a:pt x="8367598" y="3423678"/>
                  </a:lnTo>
                  <a:lnTo>
                    <a:pt x="8346732" y="3420719"/>
                  </a:lnTo>
                  <a:lnTo>
                    <a:pt x="8325739" y="3419195"/>
                  </a:lnTo>
                  <a:lnTo>
                    <a:pt x="8304682" y="3419132"/>
                  </a:lnTo>
                  <a:lnTo>
                    <a:pt x="8283651" y="3420516"/>
                  </a:lnTo>
                  <a:lnTo>
                    <a:pt x="4426636" y="3798227"/>
                  </a:lnTo>
                  <a:lnTo>
                    <a:pt x="4426636" y="3753269"/>
                  </a:lnTo>
                  <a:lnTo>
                    <a:pt x="8281873" y="3352190"/>
                  </a:lnTo>
                  <a:lnTo>
                    <a:pt x="8303603" y="3350691"/>
                  </a:lnTo>
                  <a:lnTo>
                    <a:pt x="8325345" y="3350768"/>
                  </a:lnTo>
                  <a:lnTo>
                    <a:pt x="8347037" y="3352431"/>
                  </a:lnTo>
                  <a:lnTo>
                    <a:pt x="8368589" y="3355670"/>
                  </a:lnTo>
                  <a:lnTo>
                    <a:pt x="11516030" y="3936263"/>
                  </a:lnTo>
                  <a:lnTo>
                    <a:pt x="11516030" y="3926421"/>
                  </a:lnTo>
                  <a:lnTo>
                    <a:pt x="8370354" y="3346132"/>
                  </a:lnTo>
                  <a:lnTo>
                    <a:pt x="8348116" y="3342805"/>
                  </a:lnTo>
                  <a:lnTo>
                    <a:pt x="8325739" y="3341090"/>
                  </a:lnTo>
                  <a:lnTo>
                    <a:pt x="8303285" y="3341001"/>
                  </a:lnTo>
                  <a:lnTo>
                    <a:pt x="8280857" y="3342551"/>
                  </a:lnTo>
                  <a:lnTo>
                    <a:pt x="4426636" y="3743515"/>
                  </a:lnTo>
                  <a:lnTo>
                    <a:pt x="4426636" y="3698557"/>
                  </a:lnTo>
                  <a:lnTo>
                    <a:pt x="8279117" y="3274212"/>
                  </a:lnTo>
                  <a:lnTo>
                    <a:pt x="8302206" y="3272548"/>
                  </a:lnTo>
                  <a:lnTo>
                    <a:pt x="8325307" y="3272650"/>
                  </a:lnTo>
                  <a:lnTo>
                    <a:pt x="8348332" y="3274504"/>
                  </a:lnTo>
                  <a:lnTo>
                    <a:pt x="8371218" y="3278111"/>
                  </a:lnTo>
                  <a:lnTo>
                    <a:pt x="11516220" y="3896487"/>
                  </a:lnTo>
                  <a:lnTo>
                    <a:pt x="11516220" y="3886619"/>
                  </a:lnTo>
                  <a:lnTo>
                    <a:pt x="8373097" y="3268599"/>
                  </a:lnTo>
                  <a:lnTo>
                    <a:pt x="8349488" y="3264878"/>
                  </a:lnTo>
                  <a:lnTo>
                    <a:pt x="8325726" y="3262973"/>
                  </a:lnTo>
                  <a:lnTo>
                    <a:pt x="8301888" y="3262871"/>
                  </a:lnTo>
                  <a:lnTo>
                    <a:pt x="8278050" y="3264585"/>
                  </a:lnTo>
                  <a:lnTo>
                    <a:pt x="4426636" y="3688791"/>
                  </a:lnTo>
                  <a:lnTo>
                    <a:pt x="4426636" y="2767863"/>
                  </a:lnTo>
                  <a:lnTo>
                    <a:pt x="8239747" y="2016607"/>
                  </a:lnTo>
                  <a:lnTo>
                    <a:pt x="8281937" y="2011324"/>
                  </a:lnTo>
                  <a:lnTo>
                    <a:pt x="8324215" y="2011934"/>
                  </a:lnTo>
                  <a:lnTo>
                    <a:pt x="8366011" y="2018411"/>
                  </a:lnTo>
                  <a:lnTo>
                    <a:pt x="8406714" y="2030691"/>
                  </a:lnTo>
                  <a:lnTo>
                    <a:pt x="11519472" y="3212439"/>
                  </a:lnTo>
                  <a:lnTo>
                    <a:pt x="11519472" y="3202076"/>
                  </a:lnTo>
                  <a:lnTo>
                    <a:pt x="8410156" y="2021624"/>
                  </a:lnTo>
                  <a:lnTo>
                    <a:pt x="8368144" y="2008949"/>
                  </a:lnTo>
                  <a:lnTo>
                    <a:pt x="8325028" y="2002269"/>
                  </a:lnTo>
                  <a:lnTo>
                    <a:pt x="8281403" y="2001634"/>
                  </a:lnTo>
                  <a:lnTo>
                    <a:pt x="8237868" y="2007095"/>
                  </a:lnTo>
                  <a:lnTo>
                    <a:pt x="7946695" y="2064473"/>
                  </a:lnTo>
                  <a:lnTo>
                    <a:pt x="7946695" y="2009368"/>
                  </a:lnTo>
                  <a:lnTo>
                    <a:pt x="8238185" y="1951062"/>
                  </a:lnTo>
                  <a:lnTo>
                    <a:pt x="8281124" y="1945601"/>
                  </a:lnTo>
                  <a:lnTo>
                    <a:pt x="8324139" y="1946262"/>
                  </a:lnTo>
                  <a:lnTo>
                    <a:pt x="8366633" y="1953006"/>
                  </a:lnTo>
                  <a:lnTo>
                    <a:pt x="8408009" y="1965782"/>
                  </a:lnTo>
                  <a:lnTo>
                    <a:pt x="11519662" y="3172739"/>
                  </a:lnTo>
                  <a:lnTo>
                    <a:pt x="11519662" y="3162350"/>
                  </a:lnTo>
                  <a:lnTo>
                    <a:pt x="8411502" y="1956739"/>
                  </a:lnTo>
                  <a:lnTo>
                    <a:pt x="8368817" y="1943557"/>
                  </a:lnTo>
                  <a:lnTo>
                    <a:pt x="8324977" y="1936597"/>
                  </a:lnTo>
                  <a:lnTo>
                    <a:pt x="8280590" y="1935911"/>
                  </a:lnTo>
                  <a:lnTo>
                    <a:pt x="8236280" y="1941550"/>
                  </a:lnTo>
                  <a:lnTo>
                    <a:pt x="7946695" y="1999475"/>
                  </a:lnTo>
                  <a:lnTo>
                    <a:pt x="7946695" y="1944357"/>
                  </a:lnTo>
                  <a:lnTo>
                    <a:pt x="8236598" y="1885518"/>
                  </a:lnTo>
                  <a:lnTo>
                    <a:pt x="8280298" y="1879879"/>
                  </a:lnTo>
                  <a:lnTo>
                    <a:pt x="8324050" y="1880590"/>
                  </a:lnTo>
                  <a:lnTo>
                    <a:pt x="8367255" y="1887601"/>
                  </a:lnTo>
                  <a:lnTo>
                    <a:pt x="8409279" y="1900872"/>
                  </a:lnTo>
                  <a:lnTo>
                    <a:pt x="11519853" y="3133052"/>
                  </a:lnTo>
                  <a:lnTo>
                    <a:pt x="11519853" y="3122625"/>
                  </a:lnTo>
                  <a:lnTo>
                    <a:pt x="8412848" y="1891855"/>
                  </a:lnTo>
                  <a:lnTo>
                    <a:pt x="8369478" y="1878164"/>
                  </a:lnTo>
                  <a:lnTo>
                    <a:pt x="8324913" y="1870925"/>
                  </a:lnTo>
                  <a:lnTo>
                    <a:pt x="8279765" y="1870189"/>
                  </a:lnTo>
                  <a:lnTo>
                    <a:pt x="8234667" y="1876018"/>
                  </a:lnTo>
                  <a:lnTo>
                    <a:pt x="7946695" y="1934464"/>
                  </a:lnTo>
                  <a:lnTo>
                    <a:pt x="7946695" y="1879320"/>
                  </a:lnTo>
                  <a:lnTo>
                    <a:pt x="8235023" y="1819960"/>
                  </a:lnTo>
                  <a:lnTo>
                    <a:pt x="8279485" y="1814156"/>
                  </a:lnTo>
                  <a:lnTo>
                    <a:pt x="8323974" y="1814918"/>
                  </a:lnTo>
                  <a:lnTo>
                    <a:pt x="8367865" y="1822208"/>
                  </a:lnTo>
                  <a:lnTo>
                    <a:pt x="8410549" y="1835950"/>
                  </a:lnTo>
                  <a:lnTo>
                    <a:pt x="11520043" y="3093351"/>
                  </a:lnTo>
                  <a:lnTo>
                    <a:pt x="11520043" y="3082899"/>
                  </a:lnTo>
                  <a:lnTo>
                    <a:pt x="8414182" y="1826958"/>
                  </a:lnTo>
                  <a:lnTo>
                    <a:pt x="8370138" y="1812772"/>
                  </a:lnTo>
                  <a:lnTo>
                    <a:pt x="8324850" y="1805254"/>
                  </a:lnTo>
                  <a:lnTo>
                    <a:pt x="8278952" y="1804479"/>
                  </a:lnTo>
                  <a:lnTo>
                    <a:pt x="8233067" y="1810473"/>
                  </a:lnTo>
                  <a:lnTo>
                    <a:pt x="7946695" y="1869427"/>
                  </a:lnTo>
                  <a:lnTo>
                    <a:pt x="7946695" y="1814296"/>
                  </a:lnTo>
                  <a:lnTo>
                    <a:pt x="8233461" y="1754416"/>
                  </a:lnTo>
                  <a:lnTo>
                    <a:pt x="8278673" y="1748434"/>
                  </a:lnTo>
                  <a:lnTo>
                    <a:pt x="8323897" y="1749247"/>
                  </a:lnTo>
                  <a:lnTo>
                    <a:pt x="8368487" y="1756791"/>
                  </a:lnTo>
                  <a:lnTo>
                    <a:pt x="8411832" y="1771027"/>
                  </a:lnTo>
                  <a:lnTo>
                    <a:pt x="11520234" y="3053664"/>
                  </a:lnTo>
                  <a:lnTo>
                    <a:pt x="11520234" y="3043186"/>
                  </a:lnTo>
                  <a:lnTo>
                    <a:pt x="8415528" y="1762074"/>
                  </a:lnTo>
                  <a:lnTo>
                    <a:pt x="8370798" y="1747380"/>
                  </a:lnTo>
                  <a:lnTo>
                    <a:pt x="8324799" y="1739595"/>
                  </a:lnTo>
                  <a:lnTo>
                    <a:pt x="8278139" y="1738757"/>
                  </a:lnTo>
                  <a:lnTo>
                    <a:pt x="8231479" y="1744929"/>
                  </a:lnTo>
                  <a:lnTo>
                    <a:pt x="7946695" y="1804403"/>
                  </a:lnTo>
                  <a:lnTo>
                    <a:pt x="7946695" y="1749259"/>
                  </a:lnTo>
                  <a:lnTo>
                    <a:pt x="8231886" y="1688871"/>
                  </a:lnTo>
                  <a:lnTo>
                    <a:pt x="8277860" y="1682711"/>
                  </a:lnTo>
                  <a:lnTo>
                    <a:pt x="8323821" y="1683575"/>
                  </a:lnTo>
                  <a:lnTo>
                    <a:pt x="8369109" y="1691386"/>
                  </a:lnTo>
                  <a:lnTo>
                    <a:pt x="8413102" y="1706118"/>
                  </a:lnTo>
                  <a:lnTo>
                    <a:pt x="11520424" y="3013976"/>
                  </a:lnTo>
                  <a:lnTo>
                    <a:pt x="11520424" y="3003461"/>
                  </a:lnTo>
                  <a:lnTo>
                    <a:pt x="8416861" y="1697189"/>
                  </a:lnTo>
                  <a:lnTo>
                    <a:pt x="8371459" y="1681988"/>
                  </a:lnTo>
                  <a:lnTo>
                    <a:pt x="8324736" y="1673910"/>
                  </a:lnTo>
                  <a:lnTo>
                    <a:pt x="8277314" y="1673034"/>
                  </a:lnTo>
                  <a:lnTo>
                    <a:pt x="8229867" y="1679397"/>
                  </a:lnTo>
                  <a:lnTo>
                    <a:pt x="7941665" y="1740408"/>
                  </a:lnTo>
                  <a:lnTo>
                    <a:pt x="7937005" y="1740408"/>
                  </a:lnTo>
                  <a:lnTo>
                    <a:pt x="7937005" y="2066391"/>
                  </a:lnTo>
                  <a:lnTo>
                    <a:pt x="7612583" y="2130310"/>
                  </a:lnTo>
                  <a:lnTo>
                    <a:pt x="7612583" y="2076183"/>
                  </a:lnTo>
                  <a:lnTo>
                    <a:pt x="7937005" y="2011299"/>
                  </a:lnTo>
                  <a:lnTo>
                    <a:pt x="7937005" y="2001405"/>
                  </a:lnTo>
                  <a:lnTo>
                    <a:pt x="7612583" y="2066290"/>
                  </a:lnTo>
                  <a:lnTo>
                    <a:pt x="7612583" y="2012149"/>
                  </a:lnTo>
                  <a:lnTo>
                    <a:pt x="7937005" y="1946325"/>
                  </a:lnTo>
                  <a:lnTo>
                    <a:pt x="7937005" y="1936432"/>
                  </a:lnTo>
                  <a:lnTo>
                    <a:pt x="7612583" y="2002256"/>
                  </a:lnTo>
                  <a:lnTo>
                    <a:pt x="7612583" y="1948091"/>
                  </a:lnTo>
                  <a:lnTo>
                    <a:pt x="7937005" y="1881314"/>
                  </a:lnTo>
                  <a:lnTo>
                    <a:pt x="7937005" y="1871421"/>
                  </a:lnTo>
                  <a:lnTo>
                    <a:pt x="7612583" y="1938197"/>
                  </a:lnTo>
                  <a:lnTo>
                    <a:pt x="7612583" y="1884045"/>
                  </a:lnTo>
                  <a:lnTo>
                    <a:pt x="7937005" y="1816315"/>
                  </a:lnTo>
                  <a:lnTo>
                    <a:pt x="7937005" y="1806422"/>
                  </a:lnTo>
                  <a:lnTo>
                    <a:pt x="7612583" y="1874151"/>
                  </a:lnTo>
                  <a:lnTo>
                    <a:pt x="7612583" y="1819998"/>
                  </a:lnTo>
                  <a:lnTo>
                    <a:pt x="7937005" y="1751317"/>
                  </a:lnTo>
                  <a:lnTo>
                    <a:pt x="7937005" y="1741398"/>
                  </a:lnTo>
                  <a:lnTo>
                    <a:pt x="7608303" y="1810981"/>
                  </a:lnTo>
                  <a:lnTo>
                    <a:pt x="7602893" y="1810981"/>
                  </a:lnTo>
                  <a:lnTo>
                    <a:pt x="7602893" y="1812137"/>
                  </a:lnTo>
                  <a:lnTo>
                    <a:pt x="7602893" y="2132215"/>
                  </a:lnTo>
                  <a:lnTo>
                    <a:pt x="7278484" y="2196134"/>
                  </a:lnTo>
                  <a:lnTo>
                    <a:pt x="7278484" y="2142985"/>
                  </a:lnTo>
                  <a:lnTo>
                    <a:pt x="7602893" y="2078113"/>
                  </a:lnTo>
                  <a:lnTo>
                    <a:pt x="7602893" y="2068220"/>
                  </a:lnTo>
                  <a:lnTo>
                    <a:pt x="7278484" y="2133092"/>
                  </a:lnTo>
                  <a:lnTo>
                    <a:pt x="7278484" y="2079942"/>
                  </a:lnTo>
                  <a:lnTo>
                    <a:pt x="7602893" y="2014118"/>
                  </a:lnTo>
                  <a:lnTo>
                    <a:pt x="7602893" y="2004225"/>
                  </a:lnTo>
                  <a:lnTo>
                    <a:pt x="7278484" y="2070049"/>
                  </a:lnTo>
                  <a:lnTo>
                    <a:pt x="7278484" y="2016861"/>
                  </a:lnTo>
                  <a:lnTo>
                    <a:pt x="7602893" y="1950085"/>
                  </a:lnTo>
                  <a:lnTo>
                    <a:pt x="7602893" y="1940191"/>
                  </a:lnTo>
                  <a:lnTo>
                    <a:pt x="7278484" y="2006968"/>
                  </a:lnTo>
                  <a:lnTo>
                    <a:pt x="7278484" y="1953793"/>
                  </a:lnTo>
                  <a:lnTo>
                    <a:pt x="7602893" y="1886064"/>
                  </a:lnTo>
                  <a:lnTo>
                    <a:pt x="7602893" y="1876171"/>
                  </a:lnTo>
                  <a:lnTo>
                    <a:pt x="7278484" y="1943900"/>
                  </a:lnTo>
                  <a:lnTo>
                    <a:pt x="7278484" y="1890737"/>
                  </a:lnTo>
                  <a:lnTo>
                    <a:pt x="7602893" y="1822056"/>
                  </a:lnTo>
                  <a:lnTo>
                    <a:pt x="7602893" y="1812137"/>
                  </a:lnTo>
                  <a:lnTo>
                    <a:pt x="7274827" y="1881581"/>
                  </a:lnTo>
                  <a:lnTo>
                    <a:pt x="7268794" y="1881581"/>
                  </a:lnTo>
                  <a:lnTo>
                    <a:pt x="7268794" y="1882863"/>
                  </a:lnTo>
                  <a:lnTo>
                    <a:pt x="7268794" y="2198039"/>
                  </a:lnTo>
                  <a:lnTo>
                    <a:pt x="6944373" y="2261959"/>
                  </a:lnTo>
                  <a:lnTo>
                    <a:pt x="6944373" y="2209787"/>
                  </a:lnTo>
                  <a:lnTo>
                    <a:pt x="7268794" y="2144915"/>
                  </a:lnTo>
                  <a:lnTo>
                    <a:pt x="7268794" y="2135035"/>
                  </a:lnTo>
                  <a:lnTo>
                    <a:pt x="6944373" y="2199906"/>
                  </a:lnTo>
                  <a:lnTo>
                    <a:pt x="6944373" y="2147735"/>
                  </a:lnTo>
                  <a:lnTo>
                    <a:pt x="7268794" y="2081911"/>
                  </a:lnTo>
                  <a:lnTo>
                    <a:pt x="7268794" y="2072017"/>
                  </a:lnTo>
                  <a:lnTo>
                    <a:pt x="6944373" y="2137841"/>
                  </a:lnTo>
                  <a:lnTo>
                    <a:pt x="6944373" y="2085632"/>
                  </a:lnTo>
                  <a:lnTo>
                    <a:pt x="7268794" y="2018855"/>
                  </a:lnTo>
                  <a:lnTo>
                    <a:pt x="7268794" y="2008962"/>
                  </a:lnTo>
                  <a:lnTo>
                    <a:pt x="6944373" y="2075738"/>
                  </a:lnTo>
                  <a:lnTo>
                    <a:pt x="6944373" y="2023541"/>
                  </a:lnTo>
                  <a:lnTo>
                    <a:pt x="7268794" y="1955812"/>
                  </a:lnTo>
                  <a:lnTo>
                    <a:pt x="7268794" y="1945919"/>
                  </a:lnTo>
                  <a:lnTo>
                    <a:pt x="6944373" y="2013648"/>
                  </a:lnTo>
                  <a:lnTo>
                    <a:pt x="6944373" y="1961464"/>
                  </a:lnTo>
                  <a:lnTo>
                    <a:pt x="7268794" y="1892782"/>
                  </a:lnTo>
                  <a:lnTo>
                    <a:pt x="7268794" y="1882863"/>
                  </a:lnTo>
                  <a:lnTo>
                    <a:pt x="6941350" y="1952180"/>
                  </a:lnTo>
                  <a:lnTo>
                    <a:pt x="6934682" y="1952180"/>
                  </a:lnTo>
                  <a:lnTo>
                    <a:pt x="6934682" y="1953602"/>
                  </a:lnTo>
                  <a:lnTo>
                    <a:pt x="6934682" y="2263876"/>
                  </a:lnTo>
                  <a:lnTo>
                    <a:pt x="6610274" y="2327783"/>
                  </a:lnTo>
                  <a:lnTo>
                    <a:pt x="6610274" y="2276589"/>
                  </a:lnTo>
                  <a:lnTo>
                    <a:pt x="6934682" y="2211730"/>
                  </a:lnTo>
                  <a:lnTo>
                    <a:pt x="6934682" y="2201837"/>
                  </a:lnTo>
                  <a:lnTo>
                    <a:pt x="6610274" y="2266708"/>
                  </a:lnTo>
                  <a:lnTo>
                    <a:pt x="6610274" y="2215515"/>
                  </a:lnTo>
                  <a:lnTo>
                    <a:pt x="6934682" y="2149691"/>
                  </a:lnTo>
                  <a:lnTo>
                    <a:pt x="6934682" y="2139797"/>
                  </a:lnTo>
                  <a:lnTo>
                    <a:pt x="6610274" y="2205621"/>
                  </a:lnTo>
                  <a:lnTo>
                    <a:pt x="6610274" y="2154402"/>
                  </a:lnTo>
                  <a:lnTo>
                    <a:pt x="6934682" y="2087626"/>
                  </a:lnTo>
                  <a:lnTo>
                    <a:pt x="6934682" y="2077745"/>
                  </a:lnTo>
                  <a:lnTo>
                    <a:pt x="6610274" y="2144509"/>
                  </a:lnTo>
                  <a:lnTo>
                    <a:pt x="6610274" y="2093290"/>
                  </a:lnTo>
                  <a:lnTo>
                    <a:pt x="6934682" y="2025573"/>
                  </a:lnTo>
                  <a:lnTo>
                    <a:pt x="6934682" y="2015680"/>
                  </a:lnTo>
                  <a:lnTo>
                    <a:pt x="6610274" y="2083396"/>
                  </a:lnTo>
                  <a:lnTo>
                    <a:pt x="6610274" y="2032190"/>
                  </a:lnTo>
                  <a:lnTo>
                    <a:pt x="6934682" y="1963508"/>
                  </a:lnTo>
                  <a:lnTo>
                    <a:pt x="6934682" y="1953602"/>
                  </a:lnTo>
                  <a:lnTo>
                    <a:pt x="6607873" y="2022779"/>
                  </a:lnTo>
                  <a:lnTo>
                    <a:pt x="6600584" y="2022779"/>
                  </a:lnTo>
                  <a:lnTo>
                    <a:pt x="6600584" y="2024329"/>
                  </a:lnTo>
                  <a:lnTo>
                    <a:pt x="6600584" y="2329688"/>
                  </a:lnTo>
                  <a:lnTo>
                    <a:pt x="6276162" y="2393607"/>
                  </a:lnTo>
                  <a:lnTo>
                    <a:pt x="6276162" y="2343391"/>
                  </a:lnTo>
                  <a:lnTo>
                    <a:pt x="6600584" y="2278519"/>
                  </a:lnTo>
                  <a:lnTo>
                    <a:pt x="6600584" y="2268639"/>
                  </a:lnTo>
                  <a:lnTo>
                    <a:pt x="6276162" y="2333510"/>
                  </a:lnTo>
                  <a:lnTo>
                    <a:pt x="6276162" y="2283295"/>
                  </a:lnTo>
                  <a:lnTo>
                    <a:pt x="6600584" y="2217470"/>
                  </a:lnTo>
                  <a:lnTo>
                    <a:pt x="6600584" y="2207577"/>
                  </a:lnTo>
                  <a:lnTo>
                    <a:pt x="6276162" y="2273401"/>
                  </a:lnTo>
                  <a:lnTo>
                    <a:pt x="6276162" y="2223173"/>
                  </a:lnTo>
                  <a:lnTo>
                    <a:pt x="6600584" y="2156396"/>
                  </a:lnTo>
                  <a:lnTo>
                    <a:pt x="6600584" y="2146503"/>
                  </a:lnTo>
                  <a:lnTo>
                    <a:pt x="6276162" y="2213279"/>
                  </a:lnTo>
                  <a:lnTo>
                    <a:pt x="6276162" y="2163038"/>
                  </a:lnTo>
                  <a:lnTo>
                    <a:pt x="6600584" y="2095322"/>
                  </a:lnTo>
                  <a:lnTo>
                    <a:pt x="6600584" y="2085416"/>
                  </a:lnTo>
                  <a:lnTo>
                    <a:pt x="6276162" y="2153145"/>
                  </a:lnTo>
                  <a:lnTo>
                    <a:pt x="6276162" y="2102916"/>
                  </a:lnTo>
                  <a:lnTo>
                    <a:pt x="6600584" y="2034235"/>
                  </a:lnTo>
                  <a:lnTo>
                    <a:pt x="6600584" y="2024329"/>
                  </a:lnTo>
                  <a:lnTo>
                    <a:pt x="6274333" y="2093391"/>
                  </a:lnTo>
                  <a:lnTo>
                    <a:pt x="6266472" y="2093391"/>
                  </a:lnTo>
                  <a:lnTo>
                    <a:pt x="6266472" y="2095068"/>
                  </a:lnTo>
                  <a:lnTo>
                    <a:pt x="6266472" y="2395524"/>
                  </a:lnTo>
                  <a:lnTo>
                    <a:pt x="5942063" y="2459431"/>
                  </a:lnTo>
                  <a:lnTo>
                    <a:pt x="5942063" y="2410193"/>
                  </a:lnTo>
                  <a:lnTo>
                    <a:pt x="6266472" y="2345334"/>
                  </a:lnTo>
                  <a:lnTo>
                    <a:pt x="6266472" y="2335453"/>
                  </a:lnTo>
                  <a:lnTo>
                    <a:pt x="5942063" y="2400312"/>
                  </a:lnTo>
                  <a:lnTo>
                    <a:pt x="5942063" y="2351074"/>
                  </a:lnTo>
                  <a:lnTo>
                    <a:pt x="6266472" y="2285263"/>
                  </a:lnTo>
                  <a:lnTo>
                    <a:pt x="6266472" y="2275370"/>
                  </a:lnTo>
                  <a:lnTo>
                    <a:pt x="5942063" y="2341181"/>
                  </a:lnTo>
                  <a:lnTo>
                    <a:pt x="5942063" y="2291931"/>
                  </a:lnTo>
                  <a:lnTo>
                    <a:pt x="6266472" y="2225167"/>
                  </a:lnTo>
                  <a:lnTo>
                    <a:pt x="6266472" y="2215273"/>
                  </a:lnTo>
                  <a:lnTo>
                    <a:pt x="5942063" y="2282037"/>
                  </a:lnTo>
                  <a:lnTo>
                    <a:pt x="5942063" y="2232787"/>
                  </a:lnTo>
                  <a:lnTo>
                    <a:pt x="6266472" y="2165070"/>
                  </a:lnTo>
                  <a:lnTo>
                    <a:pt x="6266472" y="2155177"/>
                  </a:lnTo>
                  <a:lnTo>
                    <a:pt x="5942063" y="2222893"/>
                  </a:lnTo>
                  <a:lnTo>
                    <a:pt x="5942063" y="2173643"/>
                  </a:lnTo>
                  <a:lnTo>
                    <a:pt x="6266472" y="2104974"/>
                  </a:lnTo>
                  <a:lnTo>
                    <a:pt x="6266472" y="2095068"/>
                  </a:lnTo>
                  <a:lnTo>
                    <a:pt x="5940857" y="2163991"/>
                  </a:lnTo>
                  <a:lnTo>
                    <a:pt x="5932373" y="2163991"/>
                  </a:lnTo>
                  <a:lnTo>
                    <a:pt x="5932373" y="2165794"/>
                  </a:lnTo>
                  <a:lnTo>
                    <a:pt x="5932373" y="2461336"/>
                  </a:lnTo>
                  <a:lnTo>
                    <a:pt x="5607951" y="2525255"/>
                  </a:lnTo>
                  <a:lnTo>
                    <a:pt x="5607951" y="2476995"/>
                  </a:lnTo>
                  <a:lnTo>
                    <a:pt x="5932373" y="2412136"/>
                  </a:lnTo>
                  <a:lnTo>
                    <a:pt x="5932373" y="2402243"/>
                  </a:lnTo>
                  <a:lnTo>
                    <a:pt x="5607951" y="2467114"/>
                  </a:lnTo>
                  <a:lnTo>
                    <a:pt x="5607951" y="2418854"/>
                  </a:lnTo>
                  <a:lnTo>
                    <a:pt x="5932373" y="2353043"/>
                  </a:lnTo>
                  <a:lnTo>
                    <a:pt x="5932373" y="2343150"/>
                  </a:lnTo>
                  <a:lnTo>
                    <a:pt x="5607951" y="2408961"/>
                  </a:lnTo>
                  <a:lnTo>
                    <a:pt x="5607951" y="2360701"/>
                  </a:lnTo>
                  <a:lnTo>
                    <a:pt x="5932373" y="2293924"/>
                  </a:lnTo>
                  <a:lnTo>
                    <a:pt x="5932373" y="2284031"/>
                  </a:lnTo>
                  <a:lnTo>
                    <a:pt x="5607951" y="2350795"/>
                  </a:lnTo>
                  <a:lnTo>
                    <a:pt x="5607951" y="2302535"/>
                  </a:lnTo>
                  <a:lnTo>
                    <a:pt x="5932373" y="2234819"/>
                  </a:lnTo>
                  <a:lnTo>
                    <a:pt x="5932373" y="2224913"/>
                  </a:lnTo>
                  <a:lnTo>
                    <a:pt x="5607951" y="2292642"/>
                  </a:lnTo>
                  <a:lnTo>
                    <a:pt x="5607951" y="2244369"/>
                  </a:lnTo>
                  <a:lnTo>
                    <a:pt x="5932373" y="2175700"/>
                  </a:lnTo>
                  <a:lnTo>
                    <a:pt x="5932373" y="2165794"/>
                  </a:lnTo>
                  <a:lnTo>
                    <a:pt x="5607380" y="2234590"/>
                  </a:lnTo>
                  <a:lnTo>
                    <a:pt x="5598261" y="2234590"/>
                  </a:lnTo>
                  <a:lnTo>
                    <a:pt x="5598261" y="2236533"/>
                  </a:lnTo>
                  <a:lnTo>
                    <a:pt x="5598261" y="2527173"/>
                  </a:lnTo>
                  <a:lnTo>
                    <a:pt x="5273853" y="2591079"/>
                  </a:lnTo>
                  <a:lnTo>
                    <a:pt x="5273853" y="2543797"/>
                  </a:lnTo>
                  <a:lnTo>
                    <a:pt x="5598261" y="2478938"/>
                  </a:lnTo>
                  <a:lnTo>
                    <a:pt x="5598261" y="2469057"/>
                  </a:lnTo>
                  <a:lnTo>
                    <a:pt x="5273853" y="2533916"/>
                  </a:lnTo>
                  <a:lnTo>
                    <a:pt x="5273853" y="2486634"/>
                  </a:lnTo>
                  <a:lnTo>
                    <a:pt x="5598261" y="2420823"/>
                  </a:lnTo>
                  <a:lnTo>
                    <a:pt x="5598261" y="2410930"/>
                  </a:lnTo>
                  <a:lnTo>
                    <a:pt x="5273853" y="2476741"/>
                  </a:lnTo>
                  <a:lnTo>
                    <a:pt x="5273853" y="2429459"/>
                  </a:lnTo>
                  <a:lnTo>
                    <a:pt x="5598261" y="2362695"/>
                  </a:lnTo>
                  <a:lnTo>
                    <a:pt x="5598261" y="2352789"/>
                  </a:lnTo>
                  <a:lnTo>
                    <a:pt x="5273853" y="2419553"/>
                  </a:lnTo>
                  <a:lnTo>
                    <a:pt x="5273853" y="2372271"/>
                  </a:lnTo>
                  <a:lnTo>
                    <a:pt x="5598261" y="2304554"/>
                  </a:lnTo>
                  <a:lnTo>
                    <a:pt x="5598261" y="2294661"/>
                  </a:lnTo>
                  <a:lnTo>
                    <a:pt x="5273853" y="2362377"/>
                  </a:lnTo>
                  <a:lnTo>
                    <a:pt x="5273853" y="2315095"/>
                  </a:lnTo>
                  <a:lnTo>
                    <a:pt x="5598261" y="2246426"/>
                  </a:lnTo>
                  <a:lnTo>
                    <a:pt x="5598261" y="2236533"/>
                  </a:lnTo>
                  <a:lnTo>
                    <a:pt x="5273853" y="2305202"/>
                  </a:lnTo>
                  <a:lnTo>
                    <a:pt x="5264162" y="2305189"/>
                  </a:lnTo>
                  <a:lnTo>
                    <a:pt x="5264162" y="2592997"/>
                  </a:lnTo>
                  <a:lnTo>
                    <a:pt x="4939741" y="2656903"/>
                  </a:lnTo>
                  <a:lnTo>
                    <a:pt x="4939741" y="2610599"/>
                  </a:lnTo>
                  <a:lnTo>
                    <a:pt x="5264162" y="2545740"/>
                  </a:lnTo>
                  <a:lnTo>
                    <a:pt x="5264162" y="2535859"/>
                  </a:lnTo>
                  <a:lnTo>
                    <a:pt x="4939741" y="2600718"/>
                  </a:lnTo>
                  <a:lnTo>
                    <a:pt x="4939741" y="2554414"/>
                  </a:lnTo>
                  <a:lnTo>
                    <a:pt x="5264162" y="2488603"/>
                  </a:lnTo>
                  <a:lnTo>
                    <a:pt x="5264162" y="2478709"/>
                  </a:lnTo>
                  <a:lnTo>
                    <a:pt x="4939741" y="2544521"/>
                  </a:lnTo>
                  <a:lnTo>
                    <a:pt x="4939741" y="2498217"/>
                  </a:lnTo>
                  <a:lnTo>
                    <a:pt x="5264162" y="2431453"/>
                  </a:lnTo>
                  <a:lnTo>
                    <a:pt x="5264162" y="2421547"/>
                  </a:lnTo>
                  <a:lnTo>
                    <a:pt x="4939741" y="2488311"/>
                  </a:lnTo>
                  <a:lnTo>
                    <a:pt x="4939741" y="2442019"/>
                  </a:lnTo>
                  <a:lnTo>
                    <a:pt x="5264162" y="2374303"/>
                  </a:lnTo>
                  <a:lnTo>
                    <a:pt x="5264162" y="2364409"/>
                  </a:lnTo>
                  <a:lnTo>
                    <a:pt x="4939741" y="2432126"/>
                  </a:lnTo>
                  <a:lnTo>
                    <a:pt x="4939741" y="2385822"/>
                  </a:lnTo>
                  <a:lnTo>
                    <a:pt x="5264162" y="2317153"/>
                  </a:lnTo>
                  <a:lnTo>
                    <a:pt x="5264162" y="2307259"/>
                  </a:lnTo>
                  <a:lnTo>
                    <a:pt x="4939741" y="2375928"/>
                  </a:lnTo>
                  <a:lnTo>
                    <a:pt x="4939741" y="2375776"/>
                  </a:lnTo>
                  <a:lnTo>
                    <a:pt x="4930051" y="2375776"/>
                  </a:lnTo>
                  <a:lnTo>
                    <a:pt x="4930051" y="2658808"/>
                  </a:lnTo>
                  <a:lnTo>
                    <a:pt x="4426636" y="2757982"/>
                  </a:lnTo>
                  <a:lnTo>
                    <a:pt x="4426636" y="2713190"/>
                  </a:lnTo>
                  <a:lnTo>
                    <a:pt x="4930051" y="2612542"/>
                  </a:lnTo>
                  <a:lnTo>
                    <a:pt x="4930051" y="2602649"/>
                  </a:lnTo>
                  <a:lnTo>
                    <a:pt x="4426636" y="2703309"/>
                  </a:lnTo>
                  <a:lnTo>
                    <a:pt x="4426636" y="2658503"/>
                  </a:lnTo>
                  <a:lnTo>
                    <a:pt x="4930051" y="2556370"/>
                  </a:lnTo>
                  <a:lnTo>
                    <a:pt x="4930051" y="2546489"/>
                  </a:lnTo>
                  <a:lnTo>
                    <a:pt x="4426636" y="2648623"/>
                  </a:lnTo>
                  <a:lnTo>
                    <a:pt x="4426636" y="2603817"/>
                  </a:lnTo>
                  <a:lnTo>
                    <a:pt x="4930051" y="2500211"/>
                  </a:lnTo>
                  <a:lnTo>
                    <a:pt x="4930051" y="2490305"/>
                  </a:lnTo>
                  <a:lnTo>
                    <a:pt x="4426636" y="2593911"/>
                  </a:lnTo>
                  <a:lnTo>
                    <a:pt x="4426636" y="2549131"/>
                  </a:lnTo>
                  <a:lnTo>
                    <a:pt x="4930051" y="2444038"/>
                  </a:lnTo>
                  <a:lnTo>
                    <a:pt x="4930051" y="2434145"/>
                  </a:lnTo>
                  <a:lnTo>
                    <a:pt x="4426636" y="2539238"/>
                  </a:lnTo>
                  <a:lnTo>
                    <a:pt x="4426636" y="2494445"/>
                  </a:lnTo>
                  <a:lnTo>
                    <a:pt x="4930051" y="2387879"/>
                  </a:lnTo>
                  <a:lnTo>
                    <a:pt x="4930051" y="2377986"/>
                  </a:lnTo>
                  <a:lnTo>
                    <a:pt x="4426636" y="2484551"/>
                  </a:lnTo>
                  <a:lnTo>
                    <a:pt x="4426636" y="1601304"/>
                  </a:lnTo>
                  <a:lnTo>
                    <a:pt x="4715459" y="1506702"/>
                  </a:lnTo>
                  <a:lnTo>
                    <a:pt x="4715459" y="1841017"/>
                  </a:lnTo>
                  <a:lnTo>
                    <a:pt x="4725149" y="1841017"/>
                  </a:lnTo>
                  <a:lnTo>
                    <a:pt x="4725149" y="1511706"/>
                  </a:lnTo>
                  <a:lnTo>
                    <a:pt x="4785068" y="1531988"/>
                  </a:lnTo>
                  <a:lnTo>
                    <a:pt x="4817440" y="1521790"/>
                  </a:lnTo>
                  <a:lnTo>
                    <a:pt x="8196745" y="457225"/>
                  </a:lnTo>
                  <a:lnTo>
                    <a:pt x="8246275" y="446493"/>
                  </a:lnTo>
                  <a:lnTo>
                    <a:pt x="8296351" y="444411"/>
                  </a:lnTo>
                  <a:lnTo>
                    <a:pt x="8345868" y="450837"/>
                  </a:lnTo>
                  <a:lnTo>
                    <a:pt x="8393747" y="465645"/>
                  </a:lnTo>
                  <a:lnTo>
                    <a:pt x="8438921" y="488670"/>
                  </a:lnTo>
                  <a:lnTo>
                    <a:pt x="11485944" y="2346287"/>
                  </a:lnTo>
                  <a:lnTo>
                    <a:pt x="11508588" y="2335250"/>
                  </a:lnTo>
                  <a:lnTo>
                    <a:pt x="11523688" y="2327897"/>
                  </a:lnTo>
                  <a:lnTo>
                    <a:pt x="11523688" y="2314067"/>
                  </a:lnTo>
                  <a:lnTo>
                    <a:pt x="11516170" y="2309368"/>
                  </a:lnTo>
                  <a:lnTo>
                    <a:pt x="11516170" y="2320785"/>
                  </a:lnTo>
                  <a:lnTo>
                    <a:pt x="11486464" y="2335250"/>
                  </a:lnTo>
                  <a:lnTo>
                    <a:pt x="8444001" y="480415"/>
                  </a:lnTo>
                  <a:lnTo>
                    <a:pt x="8406270" y="460425"/>
                  </a:lnTo>
                  <a:lnTo>
                    <a:pt x="8366531" y="446036"/>
                  </a:lnTo>
                  <a:lnTo>
                    <a:pt x="8358822" y="444411"/>
                  </a:lnTo>
                  <a:lnTo>
                    <a:pt x="8325409" y="437349"/>
                  </a:lnTo>
                  <a:lnTo>
                    <a:pt x="8283473" y="434441"/>
                  </a:lnTo>
                  <a:lnTo>
                    <a:pt x="8260918" y="435279"/>
                  </a:lnTo>
                  <a:lnTo>
                    <a:pt x="8238401" y="437807"/>
                  </a:lnTo>
                  <a:lnTo>
                    <a:pt x="8216024" y="442036"/>
                  </a:lnTo>
                  <a:lnTo>
                    <a:pt x="8193862" y="447967"/>
                  </a:lnTo>
                  <a:lnTo>
                    <a:pt x="4785182" y="1521790"/>
                  </a:lnTo>
                  <a:lnTo>
                    <a:pt x="4755375" y="1511706"/>
                  </a:lnTo>
                  <a:lnTo>
                    <a:pt x="4740580" y="1506702"/>
                  </a:lnTo>
                  <a:lnTo>
                    <a:pt x="4728235" y="1502524"/>
                  </a:lnTo>
                  <a:lnTo>
                    <a:pt x="6126238" y="1044638"/>
                  </a:lnTo>
                  <a:lnTo>
                    <a:pt x="6131509" y="1044638"/>
                  </a:lnTo>
                  <a:lnTo>
                    <a:pt x="6131509" y="1042924"/>
                  </a:lnTo>
                  <a:lnTo>
                    <a:pt x="6610680" y="885977"/>
                  </a:lnTo>
                  <a:lnTo>
                    <a:pt x="6612547" y="885977"/>
                  </a:lnTo>
                  <a:lnTo>
                    <a:pt x="6612547" y="885380"/>
                  </a:lnTo>
                  <a:lnTo>
                    <a:pt x="8199361" y="365633"/>
                  </a:lnTo>
                  <a:lnTo>
                    <a:pt x="8249298" y="354571"/>
                  </a:lnTo>
                  <a:lnTo>
                    <a:pt x="8299780" y="352298"/>
                  </a:lnTo>
                  <a:lnTo>
                    <a:pt x="8349704" y="358686"/>
                  </a:lnTo>
                  <a:lnTo>
                    <a:pt x="8397976" y="373595"/>
                  </a:lnTo>
                  <a:lnTo>
                    <a:pt x="8443519" y="396875"/>
                  </a:lnTo>
                  <a:lnTo>
                    <a:pt x="11516170" y="2320785"/>
                  </a:lnTo>
                  <a:lnTo>
                    <a:pt x="11516170" y="2309368"/>
                  </a:lnTo>
                  <a:lnTo>
                    <a:pt x="11261814" y="2150097"/>
                  </a:lnTo>
                  <a:lnTo>
                    <a:pt x="11265103" y="2150097"/>
                  </a:lnTo>
                  <a:lnTo>
                    <a:pt x="11265103" y="2059228"/>
                  </a:lnTo>
                  <a:lnTo>
                    <a:pt x="11524196" y="2222703"/>
                  </a:lnTo>
                  <a:lnTo>
                    <a:pt x="11524196" y="2211222"/>
                  </a:lnTo>
                  <a:lnTo>
                    <a:pt x="11265103" y="2047748"/>
                  </a:lnTo>
                  <a:lnTo>
                    <a:pt x="11265103" y="1949030"/>
                  </a:lnTo>
                  <a:lnTo>
                    <a:pt x="11524729" y="2112848"/>
                  </a:lnTo>
                  <a:lnTo>
                    <a:pt x="11524729" y="2101380"/>
                  </a:lnTo>
                  <a:lnTo>
                    <a:pt x="11265103" y="1937562"/>
                  </a:lnTo>
                  <a:lnTo>
                    <a:pt x="11265103" y="1852002"/>
                  </a:lnTo>
                  <a:lnTo>
                    <a:pt x="11525199" y="2016112"/>
                  </a:lnTo>
                  <a:lnTo>
                    <a:pt x="11525199" y="1993582"/>
                  </a:lnTo>
                  <a:lnTo>
                    <a:pt x="11255400" y="1823339"/>
                  </a:lnTo>
                  <a:lnTo>
                    <a:pt x="11255400" y="1845881"/>
                  </a:lnTo>
                  <a:lnTo>
                    <a:pt x="11255400" y="1931441"/>
                  </a:lnTo>
                  <a:lnTo>
                    <a:pt x="11255400" y="1942909"/>
                  </a:lnTo>
                  <a:lnTo>
                    <a:pt x="11255400" y="2041626"/>
                  </a:lnTo>
                  <a:lnTo>
                    <a:pt x="11255400" y="2053094"/>
                  </a:lnTo>
                  <a:lnTo>
                    <a:pt x="11255400" y="2146084"/>
                  </a:lnTo>
                  <a:lnTo>
                    <a:pt x="11024591" y="2001570"/>
                  </a:lnTo>
                  <a:lnTo>
                    <a:pt x="11024591" y="1907463"/>
                  </a:lnTo>
                  <a:lnTo>
                    <a:pt x="11255400" y="2053094"/>
                  </a:lnTo>
                  <a:lnTo>
                    <a:pt x="11255400" y="2041626"/>
                  </a:lnTo>
                  <a:lnTo>
                    <a:pt x="11024591" y="1895995"/>
                  </a:lnTo>
                  <a:lnTo>
                    <a:pt x="11024591" y="1797278"/>
                  </a:lnTo>
                  <a:lnTo>
                    <a:pt x="11255400" y="1942909"/>
                  </a:lnTo>
                  <a:lnTo>
                    <a:pt x="11255400" y="1931441"/>
                  </a:lnTo>
                  <a:lnTo>
                    <a:pt x="11024591" y="1785810"/>
                  </a:lnTo>
                  <a:lnTo>
                    <a:pt x="11024591" y="1700250"/>
                  </a:lnTo>
                  <a:lnTo>
                    <a:pt x="11255400" y="1845881"/>
                  </a:lnTo>
                  <a:lnTo>
                    <a:pt x="11255400" y="1823339"/>
                  </a:lnTo>
                  <a:lnTo>
                    <a:pt x="11014888" y="1671586"/>
                  </a:lnTo>
                  <a:lnTo>
                    <a:pt x="11014888" y="1694129"/>
                  </a:lnTo>
                  <a:lnTo>
                    <a:pt x="11014888" y="1779689"/>
                  </a:lnTo>
                  <a:lnTo>
                    <a:pt x="11014888" y="1791157"/>
                  </a:lnTo>
                  <a:lnTo>
                    <a:pt x="11014888" y="1889874"/>
                  </a:lnTo>
                  <a:lnTo>
                    <a:pt x="11014888" y="1901342"/>
                  </a:lnTo>
                  <a:lnTo>
                    <a:pt x="11014888" y="1995500"/>
                  </a:lnTo>
                  <a:lnTo>
                    <a:pt x="10781525" y="1849386"/>
                  </a:lnTo>
                  <a:lnTo>
                    <a:pt x="10784065" y="1849386"/>
                  </a:lnTo>
                  <a:lnTo>
                    <a:pt x="10784065" y="1755698"/>
                  </a:lnTo>
                  <a:lnTo>
                    <a:pt x="11014888" y="1901342"/>
                  </a:lnTo>
                  <a:lnTo>
                    <a:pt x="11014888" y="1889874"/>
                  </a:lnTo>
                  <a:lnTo>
                    <a:pt x="10784065" y="1744230"/>
                  </a:lnTo>
                  <a:lnTo>
                    <a:pt x="10784065" y="1645513"/>
                  </a:lnTo>
                  <a:lnTo>
                    <a:pt x="11014888" y="1791157"/>
                  </a:lnTo>
                  <a:lnTo>
                    <a:pt x="11014888" y="1779689"/>
                  </a:lnTo>
                  <a:lnTo>
                    <a:pt x="10784065" y="1634045"/>
                  </a:lnTo>
                  <a:lnTo>
                    <a:pt x="10784065" y="1548485"/>
                  </a:lnTo>
                  <a:lnTo>
                    <a:pt x="11014888" y="1694129"/>
                  </a:lnTo>
                  <a:lnTo>
                    <a:pt x="11014888" y="1671586"/>
                  </a:lnTo>
                  <a:lnTo>
                    <a:pt x="10774375" y="1519821"/>
                  </a:lnTo>
                  <a:lnTo>
                    <a:pt x="10774375" y="1542376"/>
                  </a:lnTo>
                  <a:lnTo>
                    <a:pt x="10774375" y="1627936"/>
                  </a:lnTo>
                  <a:lnTo>
                    <a:pt x="10774375" y="1639404"/>
                  </a:lnTo>
                  <a:lnTo>
                    <a:pt x="10774375" y="1738122"/>
                  </a:lnTo>
                  <a:lnTo>
                    <a:pt x="10774375" y="1749590"/>
                  </a:lnTo>
                  <a:lnTo>
                    <a:pt x="10774375" y="1844916"/>
                  </a:lnTo>
                  <a:lnTo>
                    <a:pt x="10543527" y="1700377"/>
                  </a:lnTo>
                  <a:lnTo>
                    <a:pt x="10543527" y="1603933"/>
                  </a:lnTo>
                  <a:lnTo>
                    <a:pt x="10774375" y="1749590"/>
                  </a:lnTo>
                  <a:lnTo>
                    <a:pt x="10774375" y="1738122"/>
                  </a:lnTo>
                  <a:lnTo>
                    <a:pt x="10543527" y="1592465"/>
                  </a:lnTo>
                  <a:lnTo>
                    <a:pt x="10543527" y="1493748"/>
                  </a:lnTo>
                  <a:lnTo>
                    <a:pt x="10774375" y="1639404"/>
                  </a:lnTo>
                  <a:lnTo>
                    <a:pt x="10774375" y="1627936"/>
                  </a:lnTo>
                  <a:lnTo>
                    <a:pt x="10543527" y="1482280"/>
                  </a:lnTo>
                  <a:lnTo>
                    <a:pt x="10543527" y="1396720"/>
                  </a:lnTo>
                  <a:lnTo>
                    <a:pt x="10774375" y="1542376"/>
                  </a:lnTo>
                  <a:lnTo>
                    <a:pt x="10774375" y="1519821"/>
                  </a:lnTo>
                  <a:lnTo>
                    <a:pt x="10533837" y="1368044"/>
                  </a:lnTo>
                  <a:lnTo>
                    <a:pt x="10533837" y="1390599"/>
                  </a:lnTo>
                  <a:lnTo>
                    <a:pt x="10533837" y="1476159"/>
                  </a:lnTo>
                  <a:lnTo>
                    <a:pt x="10533837" y="1487627"/>
                  </a:lnTo>
                  <a:lnTo>
                    <a:pt x="10533837" y="1586344"/>
                  </a:lnTo>
                  <a:lnTo>
                    <a:pt x="10533837" y="1597812"/>
                  </a:lnTo>
                  <a:lnTo>
                    <a:pt x="10533837" y="1694307"/>
                  </a:lnTo>
                  <a:lnTo>
                    <a:pt x="10295141" y="1544853"/>
                  </a:lnTo>
                  <a:lnTo>
                    <a:pt x="10303015" y="1544853"/>
                  </a:lnTo>
                  <a:lnTo>
                    <a:pt x="10303015" y="1452168"/>
                  </a:lnTo>
                  <a:lnTo>
                    <a:pt x="10533837" y="1597812"/>
                  </a:lnTo>
                  <a:lnTo>
                    <a:pt x="10533837" y="1586344"/>
                  </a:lnTo>
                  <a:lnTo>
                    <a:pt x="10303015" y="1440700"/>
                  </a:lnTo>
                  <a:lnTo>
                    <a:pt x="10303015" y="1341983"/>
                  </a:lnTo>
                  <a:lnTo>
                    <a:pt x="10533837" y="1487627"/>
                  </a:lnTo>
                  <a:lnTo>
                    <a:pt x="10533837" y="1476159"/>
                  </a:lnTo>
                  <a:lnTo>
                    <a:pt x="10303015" y="1330515"/>
                  </a:lnTo>
                  <a:lnTo>
                    <a:pt x="10303015" y="1244955"/>
                  </a:lnTo>
                  <a:lnTo>
                    <a:pt x="10533837" y="1390599"/>
                  </a:lnTo>
                  <a:lnTo>
                    <a:pt x="10533837" y="1368044"/>
                  </a:lnTo>
                  <a:lnTo>
                    <a:pt x="10293312" y="1216279"/>
                  </a:lnTo>
                  <a:lnTo>
                    <a:pt x="10293312" y="1238834"/>
                  </a:lnTo>
                  <a:lnTo>
                    <a:pt x="10293312" y="1324394"/>
                  </a:lnTo>
                  <a:lnTo>
                    <a:pt x="10293312" y="1335862"/>
                  </a:lnTo>
                  <a:lnTo>
                    <a:pt x="10293312" y="1434579"/>
                  </a:lnTo>
                  <a:lnTo>
                    <a:pt x="10293312" y="1446047"/>
                  </a:lnTo>
                  <a:lnTo>
                    <a:pt x="10293312" y="1543710"/>
                  </a:lnTo>
                  <a:lnTo>
                    <a:pt x="10056266" y="1395285"/>
                  </a:lnTo>
                  <a:lnTo>
                    <a:pt x="10062489" y="1395285"/>
                  </a:lnTo>
                  <a:lnTo>
                    <a:pt x="10062489" y="1300403"/>
                  </a:lnTo>
                  <a:lnTo>
                    <a:pt x="10293312" y="1446047"/>
                  </a:lnTo>
                  <a:lnTo>
                    <a:pt x="10293312" y="1434579"/>
                  </a:lnTo>
                  <a:lnTo>
                    <a:pt x="10062489" y="1288935"/>
                  </a:lnTo>
                  <a:lnTo>
                    <a:pt x="10062489" y="1190218"/>
                  </a:lnTo>
                  <a:lnTo>
                    <a:pt x="10293312" y="1335862"/>
                  </a:lnTo>
                  <a:lnTo>
                    <a:pt x="10293312" y="1324394"/>
                  </a:lnTo>
                  <a:lnTo>
                    <a:pt x="10062489" y="1178750"/>
                  </a:lnTo>
                  <a:lnTo>
                    <a:pt x="10062489" y="1093190"/>
                  </a:lnTo>
                  <a:lnTo>
                    <a:pt x="10293312" y="1238834"/>
                  </a:lnTo>
                  <a:lnTo>
                    <a:pt x="10293312" y="1216279"/>
                  </a:lnTo>
                  <a:lnTo>
                    <a:pt x="10052799" y="1064514"/>
                  </a:lnTo>
                  <a:lnTo>
                    <a:pt x="10052799" y="1087069"/>
                  </a:lnTo>
                  <a:lnTo>
                    <a:pt x="10052799" y="1172641"/>
                  </a:lnTo>
                  <a:lnTo>
                    <a:pt x="10052799" y="1184097"/>
                  </a:lnTo>
                  <a:lnTo>
                    <a:pt x="10052799" y="1282827"/>
                  </a:lnTo>
                  <a:lnTo>
                    <a:pt x="10052799" y="1294282"/>
                  </a:lnTo>
                  <a:lnTo>
                    <a:pt x="10052799" y="1393113"/>
                  </a:lnTo>
                  <a:lnTo>
                    <a:pt x="9816059" y="1244879"/>
                  </a:lnTo>
                  <a:lnTo>
                    <a:pt x="9821964" y="1244879"/>
                  </a:lnTo>
                  <a:lnTo>
                    <a:pt x="9821964" y="1148626"/>
                  </a:lnTo>
                  <a:lnTo>
                    <a:pt x="10052799" y="1294282"/>
                  </a:lnTo>
                  <a:lnTo>
                    <a:pt x="10052799" y="1282827"/>
                  </a:lnTo>
                  <a:lnTo>
                    <a:pt x="9821964" y="1137170"/>
                  </a:lnTo>
                  <a:lnTo>
                    <a:pt x="9821964" y="1038440"/>
                  </a:lnTo>
                  <a:lnTo>
                    <a:pt x="10052799" y="1184097"/>
                  </a:lnTo>
                  <a:lnTo>
                    <a:pt x="10052799" y="1172641"/>
                  </a:lnTo>
                  <a:lnTo>
                    <a:pt x="9821964" y="1026985"/>
                  </a:lnTo>
                  <a:lnTo>
                    <a:pt x="9821964" y="941412"/>
                  </a:lnTo>
                  <a:lnTo>
                    <a:pt x="10052799" y="1087069"/>
                  </a:lnTo>
                  <a:lnTo>
                    <a:pt x="10052799" y="1064514"/>
                  </a:lnTo>
                  <a:lnTo>
                    <a:pt x="9812274" y="912749"/>
                  </a:lnTo>
                  <a:lnTo>
                    <a:pt x="9812274" y="935304"/>
                  </a:lnTo>
                  <a:lnTo>
                    <a:pt x="9812274" y="1020876"/>
                  </a:lnTo>
                  <a:lnTo>
                    <a:pt x="9812274" y="1032332"/>
                  </a:lnTo>
                  <a:lnTo>
                    <a:pt x="9812274" y="1131062"/>
                  </a:lnTo>
                  <a:lnTo>
                    <a:pt x="9812274" y="1142517"/>
                  </a:lnTo>
                  <a:lnTo>
                    <a:pt x="9812274" y="1242517"/>
                  </a:lnTo>
                  <a:lnTo>
                    <a:pt x="9581439" y="1097978"/>
                  </a:lnTo>
                  <a:lnTo>
                    <a:pt x="9581439" y="996861"/>
                  </a:lnTo>
                  <a:lnTo>
                    <a:pt x="9812274" y="1142517"/>
                  </a:lnTo>
                  <a:lnTo>
                    <a:pt x="9812274" y="1131062"/>
                  </a:lnTo>
                  <a:lnTo>
                    <a:pt x="9581439" y="985405"/>
                  </a:lnTo>
                  <a:lnTo>
                    <a:pt x="9581439" y="886675"/>
                  </a:lnTo>
                  <a:lnTo>
                    <a:pt x="9812274" y="1032332"/>
                  </a:lnTo>
                  <a:lnTo>
                    <a:pt x="9812274" y="1020876"/>
                  </a:lnTo>
                  <a:lnTo>
                    <a:pt x="9581439" y="875220"/>
                  </a:lnTo>
                  <a:lnTo>
                    <a:pt x="9581439" y="789647"/>
                  </a:lnTo>
                  <a:lnTo>
                    <a:pt x="9812274" y="935304"/>
                  </a:lnTo>
                  <a:lnTo>
                    <a:pt x="9812274" y="912749"/>
                  </a:lnTo>
                  <a:lnTo>
                    <a:pt x="9571736" y="760971"/>
                  </a:lnTo>
                  <a:lnTo>
                    <a:pt x="9571736" y="783526"/>
                  </a:lnTo>
                  <a:lnTo>
                    <a:pt x="9571736" y="869099"/>
                  </a:lnTo>
                  <a:lnTo>
                    <a:pt x="9571736" y="880554"/>
                  </a:lnTo>
                  <a:lnTo>
                    <a:pt x="9571736" y="979284"/>
                  </a:lnTo>
                  <a:lnTo>
                    <a:pt x="9571736" y="990739"/>
                  </a:lnTo>
                  <a:lnTo>
                    <a:pt x="9571736" y="1091907"/>
                  </a:lnTo>
                  <a:lnTo>
                    <a:pt x="9340913" y="947381"/>
                  </a:lnTo>
                  <a:lnTo>
                    <a:pt x="9340913" y="845096"/>
                  </a:lnTo>
                  <a:lnTo>
                    <a:pt x="9571736" y="990739"/>
                  </a:lnTo>
                  <a:lnTo>
                    <a:pt x="9571736" y="979284"/>
                  </a:lnTo>
                  <a:lnTo>
                    <a:pt x="9340913" y="833640"/>
                  </a:lnTo>
                  <a:lnTo>
                    <a:pt x="9340913" y="734910"/>
                  </a:lnTo>
                  <a:lnTo>
                    <a:pt x="9571736" y="880554"/>
                  </a:lnTo>
                  <a:lnTo>
                    <a:pt x="9571736" y="869099"/>
                  </a:lnTo>
                  <a:lnTo>
                    <a:pt x="9340913" y="723455"/>
                  </a:lnTo>
                  <a:lnTo>
                    <a:pt x="9340913" y="637882"/>
                  </a:lnTo>
                  <a:lnTo>
                    <a:pt x="9571736" y="783526"/>
                  </a:lnTo>
                  <a:lnTo>
                    <a:pt x="9571736" y="760971"/>
                  </a:lnTo>
                  <a:lnTo>
                    <a:pt x="9331223" y="609206"/>
                  </a:lnTo>
                  <a:lnTo>
                    <a:pt x="9331223" y="631761"/>
                  </a:lnTo>
                  <a:lnTo>
                    <a:pt x="9331223" y="717334"/>
                  </a:lnTo>
                  <a:lnTo>
                    <a:pt x="9331223" y="728789"/>
                  </a:lnTo>
                  <a:lnTo>
                    <a:pt x="9331223" y="827519"/>
                  </a:lnTo>
                  <a:lnTo>
                    <a:pt x="9331223" y="838974"/>
                  </a:lnTo>
                  <a:lnTo>
                    <a:pt x="9331223" y="941311"/>
                  </a:lnTo>
                  <a:lnTo>
                    <a:pt x="8859863" y="646163"/>
                  </a:lnTo>
                  <a:lnTo>
                    <a:pt x="8859863" y="541553"/>
                  </a:lnTo>
                  <a:lnTo>
                    <a:pt x="9090698" y="687209"/>
                  </a:lnTo>
                  <a:lnTo>
                    <a:pt x="9090698" y="787692"/>
                  </a:lnTo>
                  <a:lnTo>
                    <a:pt x="9100388" y="787692"/>
                  </a:lnTo>
                  <a:lnTo>
                    <a:pt x="9100388" y="693318"/>
                  </a:lnTo>
                  <a:lnTo>
                    <a:pt x="9331223" y="838974"/>
                  </a:lnTo>
                  <a:lnTo>
                    <a:pt x="9331223" y="827519"/>
                  </a:lnTo>
                  <a:lnTo>
                    <a:pt x="9100388" y="681863"/>
                  </a:lnTo>
                  <a:lnTo>
                    <a:pt x="9100388" y="583133"/>
                  </a:lnTo>
                  <a:lnTo>
                    <a:pt x="9331223" y="728789"/>
                  </a:lnTo>
                  <a:lnTo>
                    <a:pt x="9331223" y="717334"/>
                  </a:lnTo>
                  <a:lnTo>
                    <a:pt x="9100388" y="571677"/>
                  </a:lnTo>
                  <a:lnTo>
                    <a:pt x="9100388" y="486105"/>
                  </a:lnTo>
                  <a:lnTo>
                    <a:pt x="9331223" y="631761"/>
                  </a:lnTo>
                  <a:lnTo>
                    <a:pt x="9331223" y="609206"/>
                  </a:lnTo>
                  <a:lnTo>
                    <a:pt x="9090698" y="457441"/>
                  </a:lnTo>
                  <a:lnTo>
                    <a:pt x="9090698" y="479996"/>
                  </a:lnTo>
                  <a:lnTo>
                    <a:pt x="9090698" y="565569"/>
                  </a:lnTo>
                  <a:lnTo>
                    <a:pt x="9090698" y="577024"/>
                  </a:lnTo>
                  <a:lnTo>
                    <a:pt x="9090698" y="675754"/>
                  </a:lnTo>
                  <a:lnTo>
                    <a:pt x="8859863" y="530098"/>
                  </a:lnTo>
                  <a:lnTo>
                    <a:pt x="8859863" y="431368"/>
                  </a:lnTo>
                  <a:lnTo>
                    <a:pt x="9090698" y="577024"/>
                  </a:lnTo>
                  <a:lnTo>
                    <a:pt x="9090698" y="565569"/>
                  </a:lnTo>
                  <a:lnTo>
                    <a:pt x="8859863" y="419912"/>
                  </a:lnTo>
                  <a:lnTo>
                    <a:pt x="8859863" y="334340"/>
                  </a:lnTo>
                  <a:lnTo>
                    <a:pt x="9090698" y="479996"/>
                  </a:lnTo>
                  <a:lnTo>
                    <a:pt x="9090698" y="457441"/>
                  </a:lnTo>
                  <a:lnTo>
                    <a:pt x="8850173" y="305676"/>
                  </a:lnTo>
                  <a:lnTo>
                    <a:pt x="8850173" y="328218"/>
                  </a:lnTo>
                  <a:lnTo>
                    <a:pt x="8850173" y="413791"/>
                  </a:lnTo>
                  <a:lnTo>
                    <a:pt x="8850173" y="425246"/>
                  </a:lnTo>
                  <a:lnTo>
                    <a:pt x="8850173" y="523976"/>
                  </a:lnTo>
                  <a:lnTo>
                    <a:pt x="8850173" y="535432"/>
                  </a:lnTo>
                  <a:lnTo>
                    <a:pt x="8850173" y="640092"/>
                  </a:lnTo>
                  <a:lnTo>
                    <a:pt x="8619338" y="495554"/>
                  </a:lnTo>
                  <a:lnTo>
                    <a:pt x="8619338" y="389763"/>
                  </a:lnTo>
                  <a:lnTo>
                    <a:pt x="8850173" y="535432"/>
                  </a:lnTo>
                  <a:lnTo>
                    <a:pt x="8850173" y="523976"/>
                  </a:lnTo>
                  <a:lnTo>
                    <a:pt x="8619338" y="378320"/>
                  </a:lnTo>
                  <a:lnTo>
                    <a:pt x="8619338" y="279577"/>
                  </a:lnTo>
                  <a:lnTo>
                    <a:pt x="8850173" y="425246"/>
                  </a:lnTo>
                  <a:lnTo>
                    <a:pt x="8850173" y="413791"/>
                  </a:lnTo>
                  <a:lnTo>
                    <a:pt x="8619338" y="268135"/>
                  </a:lnTo>
                  <a:lnTo>
                    <a:pt x="8619338" y="182562"/>
                  </a:lnTo>
                  <a:lnTo>
                    <a:pt x="8850173" y="328218"/>
                  </a:lnTo>
                  <a:lnTo>
                    <a:pt x="8850173" y="305676"/>
                  </a:lnTo>
                  <a:lnTo>
                    <a:pt x="8609635" y="153898"/>
                  </a:lnTo>
                  <a:lnTo>
                    <a:pt x="8609635" y="176428"/>
                  </a:lnTo>
                  <a:lnTo>
                    <a:pt x="8609635" y="262001"/>
                  </a:lnTo>
                  <a:lnTo>
                    <a:pt x="8609635" y="273456"/>
                  </a:lnTo>
                  <a:lnTo>
                    <a:pt x="8609635" y="372186"/>
                  </a:lnTo>
                  <a:lnTo>
                    <a:pt x="8609635" y="383641"/>
                  </a:lnTo>
                  <a:lnTo>
                    <a:pt x="8609635" y="489470"/>
                  </a:lnTo>
                  <a:lnTo>
                    <a:pt x="8448650" y="388658"/>
                  </a:lnTo>
                  <a:lnTo>
                    <a:pt x="8401609" y="364604"/>
                  </a:lnTo>
                  <a:lnTo>
                    <a:pt x="8361756" y="352298"/>
                  </a:lnTo>
                  <a:lnTo>
                    <a:pt x="8351748" y="349211"/>
                  </a:lnTo>
                  <a:lnTo>
                    <a:pt x="8300161" y="342607"/>
                  </a:lnTo>
                  <a:lnTo>
                    <a:pt x="8248002" y="344957"/>
                  </a:lnTo>
                  <a:lnTo>
                    <a:pt x="8196402" y="356400"/>
                  </a:lnTo>
                  <a:lnTo>
                    <a:pt x="8055699" y="402501"/>
                  </a:lnTo>
                  <a:lnTo>
                    <a:pt x="8055699" y="300151"/>
                  </a:lnTo>
                  <a:lnTo>
                    <a:pt x="8230260" y="241465"/>
                  </a:lnTo>
                  <a:lnTo>
                    <a:pt x="8282800" y="230060"/>
                  </a:lnTo>
                  <a:lnTo>
                    <a:pt x="8327911" y="229628"/>
                  </a:lnTo>
                  <a:lnTo>
                    <a:pt x="8371954" y="240944"/>
                  </a:lnTo>
                  <a:lnTo>
                    <a:pt x="8421268" y="264769"/>
                  </a:lnTo>
                  <a:lnTo>
                    <a:pt x="8609635" y="383641"/>
                  </a:lnTo>
                  <a:lnTo>
                    <a:pt x="8609635" y="372186"/>
                  </a:lnTo>
                  <a:lnTo>
                    <a:pt x="8426234" y="256451"/>
                  </a:lnTo>
                  <a:lnTo>
                    <a:pt x="8375142" y="231889"/>
                  </a:lnTo>
                  <a:lnTo>
                    <a:pt x="8329041" y="220141"/>
                  </a:lnTo>
                  <a:lnTo>
                    <a:pt x="8281822" y="220510"/>
                  </a:lnTo>
                  <a:lnTo>
                    <a:pt x="8227377" y="232219"/>
                  </a:lnTo>
                  <a:lnTo>
                    <a:pt x="8055699" y="289941"/>
                  </a:lnTo>
                  <a:lnTo>
                    <a:pt x="8055699" y="189966"/>
                  </a:lnTo>
                  <a:lnTo>
                    <a:pt x="8230260" y="131279"/>
                  </a:lnTo>
                  <a:lnTo>
                    <a:pt x="8282787" y="119862"/>
                  </a:lnTo>
                  <a:lnTo>
                    <a:pt x="8327911" y="119443"/>
                  </a:lnTo>
                  <a:lnTo>
                    <a:pt x="8371954" y="130759"/>
                  </a:lnTo>
                  <a:lnTo>
                    <a:pt x="8421268" y="154584"/>
                  </a:lnTo>
                  <a:lnTo>
                    <a:pt x="8609635" y="273456"/>
                  </a:lnTo>
                  <a:lnTo>
                    <a:pt x="8609635" y="262001"/>
                  </a:lnTo>
                  <a:lnTo>
                    <a:pt x="8426234" y="146265"/>
                  </a:lnTo>
                  <a:lnTo>
                    <a:pt x="8375129" y="121704"/>
                  </a:lnTo>
                  <a:lnTo>
                    <a:pt x="8329028" y="109969"/>
                  </a:lnTo>
                  <a:lnTo>
                    <a:pt x="8281810" y="110324"/>
                  </a:lnTo>
                  <a:lnTo>
                    <a:pt x="8227377" y="122034"/>
                  </a:lnTo>
                  <a:lnTo>
                    <a:pt x="8055699" y="179755"/>
                  </a:lnTo>
                  <a:lnTo>
                    <a:pt x="8055699" y="88061"/>
                  </a:lnTo>
                  <a:lnTo>
                    <a:pt x="8227530" y="30518"/>
                  </a:lnTo>
                  <a:lnTo>
                    <a:pt x="8278990" y="19354"/>
                  </a:lnTo>
                  <a:lnTo>
                    <a:pt x="8324101" y="19189"/>
                  </a:lnTo>
                  <a:lnTo>
                    <a:pt x="8366315" y="30022"/>
                  </a:lnTo>
                  <a:lnTo>
                    <a:pt x="8414563" y="53327"/>
                  </a:lnTo>
                  <a:lnTo>
                    <a:pt x="8609635" y="176428"/>
                  </a:lnTo>
                  <a:lnTo>
                    <a:pt x="8609635" y="153898"/>
                  </a:lnTo>
                  <a:lnTo>
                    <a:pt x="8424316" y="36957"/>
                  </a:lnTo>
                  <a:lnTo>
                    <a:pt x="8386864" y="18948"/>
                  </a:lnTo>
                  <a:lnTo>
                    <a:pt x="8372297" y="11950"/>
                  </a:lnTo>
                  <a:lnTo>
                    <a:pt x="8325396" y="0"/>
                  </a:lnTo>
                  <a:lnTo>
                    <a:pt x="8277403" y="342"/>
                  </a:lnTo>
                  <a:lnTo>
                    <a:pt x="8222107" y="12242"/>
                  </a:lnTo>
                  <a:lnTo>
                    <a:pt x="8046009" y="71208"/>
                  </a:lnTo>
                  <a:lnTo>
                    <a:pt x="8046009" y="91313"/>
                  </a:lnTo>
                  <a:lnTo>
                    <a:pt x="8046009" y="183019"/>
                  </a:lnTo>
                  <a:lnTo>
                    <a:pt x="8046009" y="193230"/>
                  </a:lnTo>
                  <a:lnTo>
                    <a:pt x="8046009" y="293204"/>
                  </a:lnTo>
                  <a:lnTo>
                    <a:pt x="8046009" y="303415"/>
                  </a:lnTo>
                  <a:lnTo>
                    <a:pt x="8046009" y="405676"/>
                  </a:lnTo>
                  <a:lnTo>
                    <a:pt x="7815173" y="481291"/>
                  </a:lnTo>
                  <a:lnTo>
                    <a:pt x="7815173" y="381012"/>
                  </a:lnTo>
                  <a:lnTo>
                    <a:pt x="8046009" y="303415"/>
                  </a:lnTo>
                  <a:lnTo>
                    <a:pt x="8046009" y="293204"/>
                  </a:lnTo>
                  <a:lnTo>
                    <a:pt x="7815173" y="370801"/>
                  </a:lnTo>
                  <a:lnTo>
                    <a:pt x="7815173" y="270827"/>
                  </a:lnTo>
                  <a:lnTo>
                    <a:pt x="8046009" y="193230"/>
                  </a:lnTo>
                  <a:lnTo>
                    <a:pt x="8046009" y="183019"/>
                  </a:lnTo>
                  <a:lnTo>
                    <a:pt x="7815173" y="260616"/>
                  </a:lnTo>
                  <a:lnTo>
                    <a:pt x="7815173" y="168605"/>
                  </a:lnTo>
                  <a:lnTo>
                    <a:pt x="8046009" y="91313"/>
                  </a:lnTo>
                  <a:lnTo>
                    <a:pt x="8046009" y="71208"/>
                  </a:lnTo>
                  <a:lnTo>
                    <a:pt x="7805483" y="151739"/>
                  </a:lnTo>
                  <a:lnTo>
                    <a:pt x="7805483" y="171856"/>
                  </a:lnTo>
                  <a:lnTo>
                    <a:pt x="7805483" y="263867"/>
                  </a:lnTo>
                  <a:lnTo>
                    <a:pt x="7805483" y="274078"/>
                  </a:lnTo>
                  <a:lnTo>
                    <a:pt x="7805483" y="374053"/>
                  </a:lnTo>
                  <a:lnTo>
                    <a:pt x="7805483" y="384263"/>
                  </a:lnTo>
                  <a:lnTo>
                    <a:pt x="7805483" y="484466"/>
                  </a:lnTo>
                  <a:lnTo>
                    <a:pt x="7574648" y="560070"/>
                  </a:lnTo>
                  <a:lnTo>
                    <a:pt x="7574648" y="461860"/>
                  </a:lnTo>
                  <a:lnTo>
                    <a:pt x="7805483" y="384263"/>
                  </a:lnTo>
                  <a:lnTo>
                    <a:pt x="7805483" y="374053"/>
                  </a:lnTo>
                  <a:lnTo>
                    <a:pt x="7574648" y="451650"/>
                  </a:lnTo>
                  <a:lnTo>
                    <a:pt x="7574648" y="351675"/>
                  </a:lnTo>
                  <a:lnTo>
                    <a:pt x="7805483" y="274078"/>
                  </a:lnTo>
                  <a:lnTo>
                    <a:pt x="7805483" y="263867"/>
                  </a:lnTo>
                  <a:lnTo>
                    <a:pt x="7574648" y="341464"/>
                  </a:lnTo>
                  <a:lnTo>
                    <a:pt x="7574648" y="249148"/>
                  </a:lnTo>
                  <a:lnTo>
                    <a:pt x="7805483" y="171856"/>
                  </a:lnTo>
                  <a:lnTo>
                    <a:pt x="7805483" y="151739"/>
                  </a:lnTo>
                  <a:lnTo>
                    <a:pt x="7564945" y="232283"/>
                  </a:lnTo>
                  <a:lnTo>
                    <a:pt x="7564945" y="252399"/>
                  </a:lnTo>
                  <a:lnTo>
                    <a:pt x="7564945" y="344728"/>
                  </a:lnTo>
                  <a:lnTo>
                    <a:pt x="7564945" y="354939"/>
                  </a:lnTo>
                  <a:lnTo>
                    <a:pt x="7564945" y="454914"/>
                  </a:lnTo>
                  <a:lnTo>
                    <a:pt x="7564945" y="465124"/>
                  </a:lnTo>
                  <a:lnTo>
                    <a:pt x="7564945" y="563245"/>
                  </a:lnTo>
                  <a:lnTo>
                    <a:pt x="7334123" y="638848"/>
                  </a:lnTo>
                  <a:lnTo>
                    <a:pt x="7334123" y="542709"/>
                  </a:lnTo>
                  <a:lnTo>
                    <a:pt x="7564945" y="465124"/>
                  </a:lnTo>
                  <a:lnTo>
                    <a:pt x="7564945" y="454914"/>
                  </a:lnTo>
                  <a:lnTo>
                    <a:pt x="7334123" y="532498"/>
                  </a:lnTo>
                  <a:lnTo>
                    <a:pt x="7334123" y="432523"/>
                  </a:lnTo>
                  <a:lnTo>
                    <a:pt x="7564945" y="354939"/>
                  </a:lnTo>
                  <a:lnTo>
                    <a:pt x="7564945" y="344728"/>
                  </a:lnTo>
                  <a:lnTo>
                    <a:pt x="7334123" y="422313"/>
                  </a:lnTo>
                  <a:lnTo>
                    <a:pt x="7334123" y="329679"/>
                  </a:lnTo>
                  <a:lnTo>
                    <a:pt x="7564945" y="252399"/>
                  </a:lnTo>
                  <a:lnTo>
                    <a:pt x="7564945" y="232283"/>
                  </a:lnTo>
                  <a:lnTo>
                    <a:pt x="7324433" y="312801"/>
                  </a:lnTo>
                  <a:lnTo>
                    <a:pt x="7324433" y="332917"/>
                  </a:lnTo>
                  <a:lnTo>
                    <a:pt x="7324433" y="425577"/>
                  </a:lnTo>
                  <a:lnTo>
                    <a:pt x="7324433" y="435787"/>
                  </a:lnTo>
                  <a:lnTo>
                    <a:pt x="7324433" y="535762"/>
                  </a:lnTo>
                  <a:lnTo>
                    <a:pt x="7324433" y="545973"/>
                  </a:lnTo>
                  <a:lnTo>
                    <a:pt x="7324433" y="642023"/>
                  </a:lnTo>
                  <a:lnTo>
                    <a:pt x="7093598" y="717626"/>
                  </a:lnTo>
                  <a:lnTo>
                    <a:pt x="7093598" y="623557"/>
                  </a:lnTo>
                  <a:lnTo>
                    <a:pt x="7324433" y="545973"/>
                  </a:lnTo>
                  <a:lnTo>
                    <a:pt x="7324433" y="535762"/>
                  </a:lnTo>
                  <a:lnTo>
                    <a:pt x="7093598" y="613346"/>
                  </a:lnTo>
                  <a:lnTo>
                    <a:pt x="7093598" y="513372"/>
                  </a:lnTo>
                  <a:lnTo>
                    <a:pt x="7324433" y="435787"/>
                  </a:lnTo>
                  <a:lnTo>
                    <a:pt x="7324433" y="425577"/>
                  </a:lnTo>
                  <a:lnTo>
                    <a:pt x="7093598" y="503161"/>
                  </a:lnTo>
                  <a:lnTo>
                    <a:pt x="7093598" y="410210"/>
                  </a:lnTo>
                  <a:lnTo>
                    <a:pt x="7324433" y="332917"/>
                  </a:lnTo>
                  <a:lnTo>
                    <a:pt x="7324433" y="312801"/>
                  </a:lnTo>
                  <a:lnTo>
                    <a:pt x="7083907" y="393331"/>
                  </a:lnTo>
                  <a:lnTo>
                    <a:pt x="7083907" y="413461"/>
                  </a:lnTo>
                  <a:lnTo>
                    <a:pt x="7083907" y="506412"/>
                  </a:lnTo>
                  <a:lnTo>
                    <a:pt x="7083907" y="516623"/>
                  </a:lnTo>
                  <a:lnTo>
                    <a:pt x="7083907" y="616597"/>
                  </a:lnTo>
                  <a:lnTo>
                    <a:pt x="7083907" y="626808"/>
                  </a:lnTo>
                  <a:lnTo>
                    <a:pt x="7083907" y="720801"/>
                  </a:lnTo>
                  <a:lnTo>
                    <a:pt x="6853085" y="796404"/>
                  </a:lnTo>
                  <a:lnTo>
                    <a:pt x="6853085" y="704392"/>
                  </a:lnTo>
                  <a:lnTo>
                    <a:pt x="7083907" y="626808"/>
                  </a:lnTo>
                  <a:lnTo>
                    <a:pt x="7083907" y="616597"/>
                  </a:lnTo>
                  <a:lnTo>
                    <a:pt x="6853085" y="694182"/>
                  </a:lnTo>
                  <a:lnTo>
                    <a:pt x="6853085" y="594207"/>
                  </a:lnTo>
                  <a:lnTo>
                    <a:pt x="7083907" y="516623"/>
                  </a:lnTo>
                  <a:lnTo>
                    <a:pt x="7083907" y="506412"/>
                  </a:lnTo>
                  <a:lnTo>
                    <a:pt x="6853085" y="583996"/>
                  </a:lnTo>
                  <a:lnTo>
                    <a:pt x="6853085" y="490740"/>
                  </a:lnTo>
                  <a:lnTo>
                    <a:pt x="7083907" y="413461"/>
                  </a:lnTo>
                  <a:lnTo>
                    <a:pt x="7083907" y="393331"/>
                  </a:lnTo>
                  <a:lnTo>
                    <a:pt x="6843395" y="473862"/>
                  </a:lnTo>
                  <a:lnTo>
                    <a:pt x="6843395" y="493979"/>
                  </a:lnTo>
                  <a:lnTo>
                    <a:pt x="6843395" y="587248"/>
                  </a:lnTo>
                  <a:lnTo>
                    <a:pt x="6843395" y="597471"/>
                  </a:lnTo>
                  <a:lnTo>
                    <a:pt x="6843395" y="697433"/>
                  </a:lnTo>
                  <a:lnTo>
                    <a:pt x="6843395" y="707656"/>
                  </a:lnTo>
                  <a:lnTo>
                    <a:pt x="6843395" y="799579"/>
                  </a:lnTo>
                  <a:lnTo>
                    <a:pt x="6612547" y="875182"/>
                  </a:lnTo>
                  <a:lnTo>
                    <a:pt x="6612547" y="785241"/>
                  </a:lnTo>
                  <a:lnTo>
                    <a:pt x="6843395" y="707656"/>
                  </a:lnTo>
                  <a:lnTo>
                    <a:pt x="6843395" y="697433"/>
                  </a:lnTo>
                  <a:lnTo>
                    <a:pt x="6612547" y="775030"/>
                  </a:lnTo>
                  <a:lnTo>
                    <a:pt x="6612547" y="675055"/>
                  </a:lnTo>
                  <a:lnTo>
                    <a:pt x="6843395" y="597471"/>
                  </a:lnTo>
                  <a:lnTo>
                    <a:pt x="6843395" y="587248"/>
                  </a:lnTo>
                  <a:lnTo>
                    <a:pt x="6612547" y="664845"/>
                  </a:lnTo>
                  <a:lnTo>
                    <a:pt x="6612547" y="571271"/>
                  </a:lnTo>
                  <a:lnTo>
                    <a:pt x="6843395" y="493979"/>
                  </a:lnTo>
                  <a:lnTo>
                    <a:pt x="6843395" y="473862"/>
                  </a:lnTo>
                  <a:lnTo>
                    <a:pt x="6602857" y="554393"/>
                  </a:lnTo>
                  <a:lnTo>
                    <a:pt x="6602857" y="574522"/>
                  </a:lnTo>
                  <a:lnTo>
                    <a:pt x="6602857" y="668108"/>
                  </a:lnTo>
                  <a:lnTo>
                    <a:pt x="6602857" y="678319"/>
                  </a:lnTo>
                  <a:lnTo>
                    <a:pt x="6602857" y="778294"/>
                  </a:lnTo>
                  <a:lnTo>
                    <a:pt x="6602857" y="788504"/>
                  </a:lnTo>
                  <a:lnTo>
                    <a:pt x="6602857" y="878357"/>
                  </a:lnTo>
                  <a:lnTo>
                    <a:pt x="6372022" y="953960"/>
                  </a:lnTo>
                  <a:lnTo>
                    <a:pt x="6372022" y="866089"/>
                  </a:lnTo>
                  <a:lnTo>
                    <a:pt x="6602857" y="788504"/>
                  </a:lnTo>
                  <a:lnTo>
                    <a:pt x="6602857" y="778294"/>
                  </a:lnTo>
                  <a:lnTo>
                    <a:pt x="6372022" y="855878"/>
                  </a:lnTo>
                  <a:lnTo>
                    <a:pt x="6372022" y="755904"/>
                  </a:lnTo>
                  <a:lnTo>
                    <a:pt x="6602857" y="678319"/>
                  </a:lnTo>
                  <a:lnTo>
                    <a:pt x="6602857" y="668108"/>
                  </a:lnTo>
                  <a:lnTo>
                    <a:pt x="6372022" y="745693"/>
                  </a:lnTo>
                  <a:lnTo>
                    <a:pt x="6372022" y="651802"/>
                  </a:lnTo>
                  <a:lnTo>
                    <a:pt x="6602857" y="574522"/>
                  </a:lnTo>
                  <a:lnTo>
                    <a:pt x="6602857" y="554393"/>
                  </a:lnTo>
                  <a:lnTo>
                    <a:pt x="6362332" y="634936"/>
                  </a:lnTo>
                  <a:lnTo>
                    <a:pt x="6362332" y="655053"/>
                  </a:lnTo>
                  <a:lnTo>
                    <a:pt x="6362332" y="748944"/>
                  </a:lnTo>
                  <a:lnTo>
                    <a:pt x="6362332" y="759155"/>
                  </a:lnTo>
                  <a:lnTo>
                    <a:pt x="6362332" y="859129"/>
                  </a:lnTo>
                  <a:lnTo>
                    <a:pt x="6362332" y="869340"/>
                  </a:lnTo>
                  <a:lnTo>
                    <a:pt x="6362332" y="957135"/>
                  </a:lnTo>
                  <a:lnTo>
                    <a:pt x="6131509" y="1032725"/>
                  </a:lnTo>
                  <a:lnTo>
                    <a:pt x="6131509" y="946924"/>
                  </a:lnTo>
                  <a:lnTo>
                    <a:pt x="6362332" y="869340"/>
                  </a:lnTo>
                  <a:lnTo>
                    <a:pt x="6362332" y="859129"/>
                  </a:lnTo>
                  <a:lnTo>
                    <a:pt x="6131509" y="936713"/>
                  </a:lnTo>
                  <a:lnTo>
                    <a:pt x="6131509" y="836739"/>
                  </a:lnTo>
                  <a:lnTo>
                    <a:pt x="6362332" y="759155"/>
                  </a:lnTo>
                  <a:lnTo>
                    <a:pt x="6362332" y="748944"/>
                  </a:lnTo>
                  <a:lnTo>
                    <a:pt x="6131509" y="826528"/>
                  </a:lnTo>
                  <a:lnTo>
                    <a:pt x="6131509" y="732332"/>
                  </a:lnTo>
                  <a:lnTo>
                    <a:pt x="6362332" y="655053"/>
                  </a:lnTo>
                  <a:lnTo>
                    <a:pt x="6362332" y="634936"/>
                  </a:lnTo>
                  <a:lnTo>
                    <a:pt x="6121819" y="715454"/>
                  </a:lnTo>
                  <a:lnTo>
                    <a:pt x="6121819" y="735584"/>
                  </a:lnTo>
                  <a:lnTo>
                    <a:pt x="6121819" y="829792"/>
                  </a:lnTo>
                  <a:lnTo>
                    <a:pt x="6121819" y="840003"/>
                  </a:lnTo>
                  <a:lnTo>
                    <a:pt x="6121819" y="939977"/>
                  </a:lnTo>
                  <a:lnTo>
                    <a:pt x="6121819" y="950188"/>
                  </a:lnTo>
                  <a:lnTo>
                    <a:pt x="6121819" y="1035900"/>
                  </a:lnTo>
                  <a:lnTo>
                    <a:pt x="5890984" y="1111504"/>
                  </a:lnTo>
                  <a:lnTo>
                    <a:pt x="5890984" y="1027772"/>
                  </a:lnTo>
                  <a:lnTo>
                    <a:pt x="6121819" y="950188"/>
                  </a:lnTo>
                  <a:lnTo>
                    <a:pt x="6121819" y="939977"/>
                  </a:lnTo>
                  <a:lnTo>
                    <a:pt x="5890984" y="1017562"/>
                  </a:lnTo>
                  <a:lnTo>
                    <a:pt x="5890984" y="917587"/>
                  </a:lnTo>
                  <a:lnTo>
                    <a:pt x="6121819" y="840003"/>
                  </a:lnTo>
                  <a:lnTo>
                    <a:pt x="6121819" y="829792"/>
                  </a:lnTo>
                  <a:lnTo>
                    <a:pt x="5890984" y="907376"/>
                  </a:lnTo>
                  <a:lnTo>
                    <a:pt x="5890984" y="812863"/>
                  </a:lnTo>
                  <a:lnTo>
                    <a:pt x="6121819" y="735584"/>
                  </a:lnTo>
                  <a:lnTo>
                    <a:pt x="6121819" y="715454"/>
                  </a:lnTo>
                  <a:lnTo>
                    <a:pt x="5881281" y="795997"/>
                  </a:lnTo>
                  <a:lnTo>
                    <a:pt x="5881281" y="816114"/>
                  </a:lnTo>
                  <a:lnTo>
                    <a:pt x="5881281" y="910640"/>
                  </a:lnTo>
                  <a:lnTo>
                    <a:pt x="5881281" y="920851"/>
                  </a:lnTo>
                  <a:lnTo>
                    <a:pt x="5881281" y="1020826"/>
                  </a:lnTo>
                  <a:lnTo>
                    <a:pt x="5881281" y="1031036"/>
                  </a:lnTo>
                  <a:lnTo>
                    <a:pt x="5881281" y="1114691"/>
                  </a:lnTo>
                  <a:lnTo>
                    <a:pt x="5650458" y="1190282"/>
                  </a:lnTo>
                  <a:lnTo>
                    <a:pt x="5650458" y="1108621"/>
                  </a:lnTo>
                  <a:lnTo>
                    <a:pt x="5881281" y="1031036"/>
                  </a:lnTo>
                  <a:lnTo>
                    <a:pt x="5881281" y="1020826"/>
                  </a:lnTo>
                  <a:lnTo>
                    <a:pt x="5650458" y="1098410"/>
                  </a:lnTo>
                  <a:lnTo>
                    <a:pt x="5650458" y="998435"/>
                  </a:lnTo>
                  <a:lnTo>
                    <a:pt x="5881281" y="920851"/>
                  </a:lnTo>
                  <a:lnTo>
                    <a:pt x="5881281" y="910640"/>
                  </a:lnTo>
                  <a:lnTo>
                    <a:pt x="5650458" y="988225"/>
                  </a:lnTo>
                  <a:lnTo>
                    <a:pt x="5650458" y="893394"/>
                  </a:lnTo>
                  <a:lnTo>
                    <a:pt x="5881281" y="816114"/>
                  </a:lnTo>
                  <a:lnTo>
                    <a:pt x="5881281" y="795997"/>
                  </a:lnTo>
                  <a:lnTo>
                    <a:pt x="5640756" y="876528"/>
                  </a:lnTo>
                  <a:lnTo>
                    <a:pt x="5640756" y="896645"/>
                  </a:lnTo>
                  <a:lnTo>
                    <a:pt x="5640756" y="991489"/>
                  </a:lnTo>
                  <a:lnTo>
                    <a:pt x="5640756" y="1001699"/>
                  </a:lnTo>
                  <a:lnTo>
                    <a:pt x="5640756" y="1101674"/>
                  </a:lnTo>
                  <a:lnTo>
                    <a:pt x="5640756" y="1111885"/>
                  </a:lnTo>
                  <a:lnTo>
                    <a:pt x="5640756" y="1193469"/>
                  </a:lnTo>
                  <a:lnTo>
                    <a:pt x="5409933" y="1269060"/>
                  </a:lnTo>
                  <a:lnTo>
                    <a:pt x="5409933" y="1189469"/>
                  </a:lnTo>
                  <a:lnTo>
                    <a:pt x="5640756" y="1111885"/>
                  </a:lnTo>
                  <a:lnTo>
                    <a:pt x="5640756" y="1101674"/>
                  </a:lnTo>
                  <a:lnTo>
                    <a:pt x="5409933" y="1179258"/>
                  </a:lnTo>
                  <a:lnTo>
                    <a:pt x="5409933" y="1079284"/>
                  </a:lnTo>
                  <a:lnTo>
                    <a:pt x="5640756" y="1001699"/>
                  </a:lnTo>
                  <a:lnTo>
                    <a:pt x="5640756" y="991489"/>
                  </a:lnTo>
                  <a:lnTo>
                    <a:pt x="5409933" y="1069073"/>
                  </a:lnTo>
                  <a:lnTo>
                    <a:pt x="5409933" y="973924"/>
                  </a:lnTo>
                  <a:lnTo>
                    <a:pt x="5640756" y="896645"/>
                  </a:lnTo>
                  <a:lnTo>
                    <a:pt x="5640756" y="876528"/>
                  </a:lnTo>
                  <a:lnTo>
                    <a:pt x="5400243" y="957046"/>
                  </a:lnTo>
                  <a:lnTo>
                    <a:pt x="5400243" y="977176"/>
                  </a:lnTo>
                  <a:lnTo>
                    <a:pt x="5400243" y="1072324"/>
                  </a:lnTo>
                  <a:lnTo>
                    <a:pt x="5400243" y="1082535"/>
                  </a:lnTo>
                  <a:lnTo>
                    <a:pt x="5400243" y="1182509"/>
                  </a:lnTo>
                  <a:lnTo>
                    <a:pt x="5400243" y="1192720"/>
                  </a:lnTo>
                  <a:lnTo>
                    <a:pt x="5400243" y="1272235"/>
                  </a:lnTo>
                  <a:lnTo>
                    <a:pt x="5169408" y="1347838"/>
                  </a:lnTo>
                  <a:lnTo>
                    <a:pt x="5169408" y="1270304"/>
                  </a:lnTo>
                  <a:lnTo>
                    <a:pt x="5400243" y="1192720"/>
                  </a:lnTo>
                  <a:lnTo>
                    <a:pt x="5400243" y="1182509"/>
                  </a:lnTo>
                  <a:lnTo>
                    <a:pt x="5169408" y="1260094"/>
                  </a:lnTo>
                  <a:lnTo>
                    <a:pt x="5169408" y="1160119"/>
                  </a:lnTo>
                  <a:lnTo>
                    <a:pt x="5400243" y="1082535"/>
                  </a:lnTo>
                  <a:lnTo>
                    <a:pt x="5400243" y="1072324"/>
                  </a:lnTo>
                  <a:lnTo>
                    <a:pt x="5169408" y="1149908"/>
                  </a:lnTo>
                  <a:lnTo>
                    <a:pt x="5169408" y="1054455"/>
                  </a:lnTo>
                  <a:lnTo>
                    <a:pt x="5400243" y="977176"/>
                  </a:lnTo>
                  <a:lnTo>
                    <a:pt x="5400243" y="957046"/>
                  </a:lnTo>
                  <a:lnTo>
                    <a:pt x="5159718" y="1037577"/>
                  </a:lnTo>
                  <a:lnTo>
                    <a:pt x="5159718" y="1057706"/>
                  </a:lnTo>
                  <a:lnTo>
                    <a:pt x="5159718" y="1153160"/>
                  </a:lnTo>
                  <a:lnTo>
                    <a:pt x="5159718" y="1163370"/>
                  </a:lnTo>
                  <a:lnTo>
                    <a:pt x="5159718" y="1263345"/>
                  </a:lnTo>
                  <a:lnTo>
                    <a:pt x="5159718" y="1273556"/>
                  </a:lnTo>
                  <a:lnTo>
                    <a:pt x="5159718" y="1351013"/>
                  </a:lnTo>
                  <a:lnTo>
                    <a:pt x="4928882" y="1426616"/>
                  </a:lnTo>
                  <a:lnTo>
                    <a:pt x="4928882" y="1351140"/>
                  </a:lnTo>
                  <a:lnTo>
                    <a:pt x="5159718" y="1273556"/>
                  </a:lnTo>
                  <a:lnTo>
                    <a:pt x="5159718" y="1263345"/>
                  </a:lnTo>
                  <a:lnTo>
                    <a:pt x="4928882" y="1340929"/>
                  </a:lnTo>
                  <a:lnTo>
                    <a:pt x="4928882" y="1240955"/>
                  </a:lnTo>
                  <a:lnTo>
                    <a:pt x="5159718" y="1163370"/>
                  </a:lnTo>
                  <a:lnTo>
                    <a:pt x="5159718" y="1153160"/>
                  </a:lnTo>
                  <a:lnTo>
                    <a:pt x="4928882" y="1230744"/>
                  </a:lnTo>
                  <a:lnTo>
                    <a:pt x="4928882" y="1134986"/>
                  </a:lnTo>
                  <a:lnTo>
                    <a:pt x="5159718" y="1057706"/>
                  </a:lnTo>
                  <a:lnTo>
                    <a:pt x="5159718" y="1037577"/>
                  </a:lnTo>
                  <a:lnTo>
                    <a:pt x="4923421" y="1116698"/>
                  </a:lnTo>
                  <a:lnTo>
                    <a:pt x="4923421" y="1428394"/>
                  </a:lnTo>
                  <a:lnTo>
                    <a:pt x="4426636" y="1591106"/>
                  </a:lnTo>
                  <a:lnTo>
                    <a:pt x="4426636" y="1513052"/>
                  </a:lnTo>
                  <a:lnTo>
                    <a:pt x="4428731" y="1519250"/>
                  </a:lnTo>
                  <a:lnTo>
                    <a:pt x="4919192" y="1354404"/>
                  </a:lnTo>
                  <a:lnTo>
                    <a:pt x="4919192" y="1428394"/>
                  </a:lnTo>
                  <a:lnTo>
                    <a:pt x="4923421" y="1428394"/>
                  </a:lnTo>
                  <a:lnTo>
                    <a:pt x="4923421" y="1116698"/>
                  </a:lnTo>
                  <a:lnTo>
                    <a:pt x="4919192" y="1118120"/>
                  </a:lnTo>
                  <a:lnTo>
                    <a:pt x="4919192" y="1138224"/>
                  </a:lnTo>
                  <a:lnTo>
                    <a:pt x="4919192" y="1234008"/>
                  </a:lnTo>
                  <a:lnTo>
                    <a:pt x="4919192" y="1244219"/>
                  </a:lnTo>
                  <a:lnTo>
                    <a:pt x="4919192" y="1344180"/>
                  </a:lnTo>
                  <a:lnTo>
                    <a:pt x="4426636" y="1509737"/>
                  </a:lnTo>
                  <a:lnTo>
                    <a:pt x="4426636" y="1407274"/>
                  </a:lnTo>
                  <a:lnTo>
                    <a:pt x="4427105" y="1404277"/>
                  </a:lnTo>
                  <a:lnTo>
                    <a:pt x="4428731" y="1409065"/>
                  </a:lnTo>
                  <a:lnTo>
                    <a:pt x="4919192" y="1244219"/>
                  </a:lnTo>
                  <a:lnTo>
                    <a:pt x="4919192" y="1234008"/>
                  </a:lnTo>
                  <a:lnTo>
                    <a:pt x="4427931" y="1399120"/>
                  </a:lnTo>
                  <a:lnTo>
                    <a:pt x="4433786" y="1362227"/>
                  </a:lnTo>
                  <a:lnTo>
                    <a:pt x="4453966" y="1322565"/>
                  </a:lnTo>
                  <a:lnTo>
                    <a:pt x="4485259" y="1290916"/>
                  </a:lnTo>
                  <a:lnTo>
                    <a:pt x="4525772" y="1269949"/>
                  </a:lnTo>
                  <a:lnTo>
                    <a:pt x="4919192" y="1138224"/>
                  </a:lnTo>
                  <a:lnTo>
                    <a:pt x="4919192" y="1118120"/>
                  </a:lnTo>
                  <a:lnTo>
                    <a:pt x="4519739" y="1251851"/>
                  </a:lnTo>
                  <a:lnTo>
                    <a:pt x="4473905" y="1275588"/>
                  </a:lnTo>
                  <a:lnTo>
                    <a:pt x="4438497" y="1311402"/>
                  </a:lnTo>
                  <a:lnTo>
                    <a:pt x="4415663" y="1356296"/>
                  </a:lnTo>
                  <a:lnTo>
                    <a:pt x="4407573" y="1407274"/>
                  </a:lnTo>
                  <a:lnTo>
                    <a:pt x="4407573" y="4289349"/>
                  </a:lnTo>
                  <a:lnTo>
                    <a:pt x="4884559" y="4269473"/>
                  </a:lnTo>
                  <a:lnTo>
                    <a:pt x="8370951" y="4124198"/>
                  </a:lnTo>
                  <a:lnTo>
                    <a:pt x="11533556" y="4262285"/>
                  </a:lnTo>
                  <a:lnTo>
                    <a:pt x="11533645" y="4242371"/>
                  </a:lnTo>
                  <a:lnTo>
                    <a:pt x="11544313" y="2005634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17070" y="4547565"/>
              <a:ext cx="7121525" cy="4093210"/>
            </a:xfrm>
            <a:custGeom>
              <a:avLst/>
              <a:gdLst/>
              <a:ahLst/>
              <a:cxnLst/>
              <a:rect l="l" t="t" r="r" b="b"/>
              <a:pathLst>
                <a:path w="7121525" h="4093209">
                  <a:moveTo>
                    <a:pt x="384340" y="1521612"/>
                  </a:moveTo>
                  <a:lnTo>
                    <a:pt x="374650" y="1521612"/>
                  </a:lnTo>
                  <a:lnTo>
                    <a:pt x="374650" y="1815680"/>
                  </a:lnTo>
                  <a:lnTo>
                    <a:pt x="384340" y="1815680"/>
                  </a:lnTo>
                  <a:lnTo>
                    <a:pt x="384340" y="1521612"/>
                  </a:lnTo>
                  <a:close/>
                </a:path>
                <a:path w="7121525" h="4093209">
                  <a:moveTo>
                    <a:pt x="530313" y="3627018"/>
                  </a:moveTo>
                  <a:lnTo>
                    <a:pt x="520623" y="3627018"/>
                  </a:lnTo>
                  <a:lnTo>
                    <a:pt x="520623" y="3912616"/>
                  </a:lnTo>
                  <a:lnTo>
                    <a:pt x="530313" y="3912616"/>
                  </a:lnTo>
                  <a:lnTo>
                    <a:pt x="530313" y="3627018"/>
                  </a:lnTo>
                  <a:close/>
                </a:path>
                <a:path w="7121525" h="4093209">
                  <a:moveTo>
                    <a:pt x="864425" y="3589693"/>
                  </a:moveTo>
                  <a:lnTo>
                    <a:pt x="854735" y="3589693"/>
                  </a:lnTo>
                  <a:lnTo>
                    <a:pt x="854735" y="3886289"/>
                  </a:lnTo>
                  <a:lnTo>
                    <a:pt x="864425" y="3886289"/>
                  </a:lnTo>
                  <a:lnTo>
                    <a:pt x="864425" y="3589693"/>
                  </a:lnTo>
                  <a:close/>
                </a:path>
                <a:path w="7121525" h="4093209">
                  <a:moveTo>
                    <a:pt x="1198524" y="3552367"/>
                  </a:moveTo>
                  <a:lnTo>
                    <a:pt x="1188834" y="3552367"/>
                  </a:lnTo>
                  <a:lnTo>
                    <a:pt x="1188834" y="3859961"/>
                  </a:lnTo>
                  <a:lnTo>
                    <a:pt x="1198524" y="3859961"/>
                  </a:lnTo>
                  <a:lnTo>
                    <a:pt x="1198524" y="3552367"/>
                  </a:lnTo>
                  <a:close/>
                </a:path>
                <a:path w="7121525" h="4093209">
                  <a:moveTo>
                    <a:pt x="1532636" y="3515029"/>
                  </a:moveTo>
                  <a:lnTo>
                    <a:pt x="1522945" y="3515029"/>
                  </a:lnTo>
                  <a:lnTo>
                    <a:pt x="1522945" y="3833622"/>
                  </a:lnTo>
                  <a:lnTo>
                    <a:pt x="1532636" y="3833622"/>
                  </a:lnTo>
                  <a:lnTo>
                    <a:pt x="1532636" y="3515029"/>
                  </a:lnTo>
                  <a:close/>
                </a:path>
                <a:path w="7121525" h="4093209">
                  <a:moveTo>
                    <a:pt x="1866734" y="3477704"/>
                  </a:moveTo>
                  <a:lnTo>
                    <a:pt x="1857044" y="3477704"/>
                  </a:lnTo>
                  <a:lnTo>
                    <a:pt x="1857044" y="3807295"/>
                  </a:lnTo>
                  <a:lnTo>
                    <a:pt x="1866734" y="3807295"/>
                  </a:lnTo>
                  <a:lnTo>
                    <a:pt x="1866734" y="3477704"/>
                  </a:lnTo>
                  <a:close/>
                </a:path>
                <a:path w="7121525" h="4093209">
                  <a:moveTo>
                    <a:pt x="2200846" y="3440379"/>
                  </a:moveTo>
                  <a:lnTo>
                    <a:pt x="2191156" y="3440379"/>
                  </a:lnTo>
                  <a:lnTo>
                    <a:pt x="2191156" y="3780967"/>
                  </a:lnTo>
                  <a:lnTo>
                    <a:pt x="2200846" y="3780967"/>
                  </a:lnTo>
                  <a:lnTo>
                    <a:pt x="2200846" y="3440379"/>
                  </a:lnTo>
                  <a:close/>
                </a:path>
                <a:path w="7121525" h="4093209">
                  <a:moveTo>
                    <a:pt x="2534945" y="3403054"/>
                  </a:moveTo>
                  <a:lnTo>
                    <a:pt x="2525255" y="3403054"/>
                  </a:lnTo>
                  <a:lnTo>
                    <a:pt x="2525255" y="3754640"/>
                  </a:lnTo>
                  <a:lnTo>
                    <a:pt x="2534945" y="3754640"/>
                  </a:lnTo>
                  <a:lnTo>
                    <a:pt x="2534945" y="3403054"/>
                  </a:lnTo>
                  <a:close/>
                </a:path>
                <a:path w="7121525" h="4093209">
                  <a:moveTo>
                    <a:pt x="2869057" y="3365716"/>
                  </a:moveTo>
                  <a:lnTo>
                    <a:pt x="2859367" y="3365716"/>
                  </a:lnTo>
                  <a:lnTo>
                    <a:pt x="2859367" y="3728301"/>
                  </a:lnTo>
                  <a:lnTo>
                    <a:pt x="2869057" y="3728301"/>
                  </a:lnTo>
                  <a:lnTo>
                    <a:pt x="2869057" y="3365716"/>
                  </a:lnTo>
                  <a:close/>
                </a:path>
                <a:path w="7121525" h="4093209">
                  <a:moveTo>
                    <a:pt x="3203156" y="3328390"/>
                  </a:moveTo>
                  <a:lnTo>
                    <a:pt x="3193465" y="3328390"/>
                  </a:lnTo>
                  <a:lnTo>
                    <a:pt x="3193465" y="3701973"/>
                  </a:lnTo>
                  <a:lnTo>
                    <a:pt x="3203156" y="3701973"/>
                  </a:lnTo>
                  <a:lnTo>
                    <a:pt x="3203156" y="3328390"/>
                  </a:lnTo>
                  <a:close/>
                </a:path>
                <a:path w="7121525" h="4093209">
                  <a:moveTo>
                    <a:pt x="3537267" y="3291052"/>
                  </a:moveTo>
                  <a:lnTo>
                    <a:pt x="3527577" y="3291052"/>
                  </a:lnTo>
                  <a:lnTo>
                    <a:pt x="3527577" y="3675646"/>
                  </a:lnTo>
                  <a:lnTo>
                    <a:pt x="3537267" y="3675646"/>
                  </a:lnTo>
                  <a:lnTo>
                    <a:pt x="3537267" y="3291052"/>
                  </a:lnTo>
                  <a:close/>
                </a:path>
                <a:path w="7121525" h="4093209">
                  <a:moveTo>
                    <a:pt x="4240454" y="989825"/>
                  </a:moveTo>
                  <a:lnTo>
                    <a:pt x="4230751" y="989825"/>
                  </a:lnTo>
                  <a:lnTo>
                    <a:pt x="4230751" y="1317739"/>
                  </a:lnTo>
                  <a:lnTo>
                    <a:pt x="4240454" y="1317739"/>
                  </a:lnTo>
                  <a:lnTo>
                    <a:pt x="4240454" y="989825"/>
                  </a:lnTo>
                  <a:close/>
                </a:path>
                <a:path w="7121525" h="4093209">
                  <a:moveTo>
                    <a:pt x="4283608" y="3325126"/>
                  </a:moveTo>
                  <a:lnTo>
                    <a:pt x="4273905" y="3325126"/>
                  </a:lnTo>
                  <a:lnTo>
                    <a:pt x="4273905" y="3693630"/>
                  </a:lnTo>
                  <a:lnTo>
                    <a:pt x="4283608" y="3693630"/>
                  </a:lnTo>
                  <a:lnTo>
                    <a:pt x="4283608" y="3325126"/>
                  </a:lnTo>
                  <a:close/>
                </a:path>
                <a:path w="7121525" h="4093209">
                  <a:moveTo>
                    <a:pt x="4283608" y="1803222"/>
                  </a:moveTo>
                  <a:lnTo>
                    <a:pt x="4273905" y="1803222"/>
                  </a:lnTo>
                  <a:lnTo>
                    <a:pt x="4273905" y="2131110"/>
                  </a:lnTo>
                  <a:lnTo>
                    <a:pt x="4283608" y="2131110"/>
                  </a:lnTo>
                  <a:lnTo>
                    <a:pt x="4283608" y="1803222"/>
                  </a:lnTo>
                  <a:close/>
                </a:path>
                <a:path w="7121525" h="4093209">
                  <a:moveTo>
                    <a:pt x="4531030" y="1148054"/>
                  </a:moveTo>
                  <a:lnTo>
                    <a:pt x="4521339" y="1148054"/>
                  </a:lnTo>
                  <a:lnTo>
                    <a:pt x="4521339" y="1463090"/>
                  </a:lnTo>
                  <a:lnTo>
                    <a:pt x="4531030" y="1463090"/>
                  </a:lnTo>
                  <a:lnTo>
                    <a:pt x="4531030" y="1148054"/>
                  </a:lnTo>
                  <a:close/>
                </a:path>
                <a:path w="7121525" h="4093209">
                  <a:moveTo>
                    <a:pt x="4574184" y="3382403"/>
                  </a:moveTo>
                  <a:lnTo>
                    <a:pt x="4564481" y="3382403"/>
                  </a:lnTo>
                  <a:lnTo>
                    <a:pt x="4564481" y="3733533"/>
                  </a:lnTo>
                  <a:lnTo>
                    <a:pt x="4574184" y="3733533"/>
                  </a:lnTo>
                  <a:lnTo>
                    <a:pt x="4574184" y="3382403"/>
                  </a:lnTo>
                  <a:close/>
                </a:path>
                <a:path w="7121525" h="4093209">
                  <a:moveTo>
                    <a:pt x="4574184" y="1925764"/>
                  </a:moveTo>
                  <a:lnTo>
                    <a:pt x="4564481" y="1925764"/>
                  </a:lnTo>
                  <a:lnTo>
                    <a:pt x="4564481" y="2240800"/>
                  </a:lnTo>
                  <a:lnTo>
                    <a:pt x="4574184" y="2240800"/>
                  </a:lnTo>
                  <a:lnTo>
                    <a:pt x="4574184" y="1925764"/>
                  </a:lnTo>
                  <a:close/>
                </a:path>
                <a:path w="7121525" h="4093209">
                  <a:moveTo>
                    <a:pt x="4821606" y="1306296"/>
                  </a:moveTo>
                  <a:lnTo>
                    <a:pt x="4811915" y="1306296"/>
                  </a:lnTo>
                  <a:lnTo>
                    <a:pt x="4811915" y="1608442"/>
                  </a:lnTo>
                  <a:lnTo>
                    <a:pt x="4821606" y="1608442"/>
                  </a:lnTo>
                  <a:lnTo>
                    <a:pt x="4821606" y="1306296"/>
                  </a:lnTo>
                  <a:close/>
                </a:path>
                <a:path w="7121525" h="4093209">
                  <a:moveTo>
                    <a:pt x="4864773" y="3439680"/>
                  </a:moveTo>
                  <a:lnTo>
                    <a:pt x="4855083" y="3439680"/>
                  </a:lnTo>
                  <a:lnTo>
                    <a:pt x="4855083" y="3773436"/>
                  </a:lnTo>
                  <a:lnTo>
                    <a:pt x="4864773" y="3773436"/>
                  </a:lnTo>
                  <a:lnTo>
                    <a:pt x="4864773" y="3439680"/>
                  </a:lnTo>
                  <a:close/>
                </a:path>
                <a:path w="7121525" h="4093209">
                  <a:moveTo>
                    <a:pt x="4864773" y="2048319"/>
                  </a:moveTo>
                  <a:lnTo>
                    <a:pt x="4855083" y="2048319"/>
                  </a:lnTo>
                  <a:lnTo>
                    <a:pt x="4855083" y="2350490"/>
                  </a:lnTo>
                  <a:lnTo>
                    <a:pt x="4864773" y="2350490"/>
                  </a:lnTo>
                  <a:lnTo>
                    <a:pt x="4864773" y="2048319"/>
                  </a:lnTo>
                  <a:close/>
                </a:path>
                <a:path w="7121525" h="4093209">
                  <a:moveTo>
                    <a:pt x="5112194" y="1464525"/>
                  </a:moveTo>
                  <a:lnTo>
                    <a:pt x="5102504" y="1464525"/>
                  </a:lnTo>
                  <a:lnTo>
                    <a:pt x="5102504" y="1753793"/>
                  </a:lnTo>
                  <a:lnTo>
                    <a:pt x="5112194" y="1753793"/>
                  </a:lnTo>
                  <a:lnTo>
                    <a:pt x="5112194" y="1464525"/>
                  </a:lnTo>
                  <a:close/>
                </a:path>
                <a:path w="7121525" h="4093209">
                  <a:moveTo>
                    <a:pt x="5155349" y="3496970"/>
                  </a:moveTo>
                  <a:lnTo>
                    <a:pt x="5145659" y="3496970"/>
                  </a:lnTo>
                  <a:lnTo>
                    <a:pt x="5145659" y="3813340"/>
                  </a:lnTo>
                  <a:lnTo>
                    <a:pt x="5155349" y="3813340"/>
                  </a:lnTo>
                  <a:lnTo>
                    <a:pt x="5155349" y="3496970"/>
                  </a:lnTo>
                  <a:close/>
                </a:path>
                <a:path w="7121525" h="4093209">
                  <a:moveTo>
                    <a:pt x="5155349" y="2170887"/>
                  </a:moveTo>
                  <a:lnTo>
                    <a:pt x="5145659" y="2170887"/>
                  </a:lnTo>
                  <a:lnTo>
                    <a:pt x="5145659" y="2460193"/>
                  </a:lnTo>
                  <a:lnTo>
                    <a:pt x="5155349" y="2460193"/>
                  </a:lnTo>
                  <a:lnTo>
                    <a:pt x="5155349" y="2170887"/>
                  </a:lnTo>
                  <a:close/>
                </a:path>
                <a:path w="7121525" h="4093209">
                  <a:moveTo>
                    <a:pt x="5402770" y="1622755"/>
                  </a:moveTo>
                  <a:lnTo>
                    <a:pt x="5393080" y="1622755"/>
                  </a:lnTo>
                  <a:lnTo>
                    <a:pt x="5393080" y="1899145"/>
                  </a:lnTo>
                  <a:lnTo>
                    <a:pt x="5402770" y="1899145"/>
                  </a:lnTo>
                  <a:lnTo>
                    <a:pt x="5402770" y="1622755"/>
                  </a:lnTo>
                  <a:close/>
                </a:path>
                <a:path w="7121525" h="4093209">
                  <a:moveTo>
                    <a:pt x="5445925" y="3554234"/>
                  </a:moveTo>
                  <a:lnTo>
                    <a:pt x="5436235" y="3554234"/>
                  </a:lnTo>
                  <a:lnTo>
                    <a:pt x="5436235" y="3853230"/>
                  </a:lnTo>
                  <a:lnTo>
                    <a:pt x="5445925" y="3853230"/>
                  </a:lnTo>
                  <a:lnTo>
                    <a:pt x="5445925" y="3554234"/>
                  </a:lnTo>
                  <a:close/>
                </a:path>
                <a:path w="7121525" h="4093209">
                  <a:moveTo>
                    <a:pt x="5445925" y="2293455"/>
                  </a:moveTo>
                  <a:lnTo>
                    <a:pt x="5436235" y="2293455"/>
                  </a:lnTo>
                  <a:lnTo>
                    <a:pt x="5436235" y="2569883"/>
                  </a:lnTo>
                  <a:lnTo>
                    <a:pt x="5445925" y="2569883"/>
                  </a:lnTo>
                  <a:lnTo>
                    <a:pt x="5445925" y="2293455"/>
                  </a:lnTo>
                  <a:close/>
                </a:path>
                <a:path w="7121525" h="4093209">
                  <a:moveTo>
                    <a:pt x="5693359" y="1780997"/>
                  </a:moveTo>
                  <a:lnTo>
                    <a:pt x="5683669" y="1780997"/>
                  </a:lnTo>
                  <a:lnTo>
                    <a:pt x="5683669" y="2044496"/>
                  </a:lnTo>
                  <a:lnTo>
                    <a:pt x="5693359" y="2044496"/>
                  </a:lnTo>
                  <a:lnTo>
                    <a:pt x="5693359" y="1780997"/>
                  </a:lnTo>
                  <a:close/>
                </a:path>
                <a:path w="7121525" h="4093209">
                  <a:moveTo>
                    <a:pt x="5736514" y="3611511"/>
                  </a:moveTo>
                  <a:lnTo>
                    <a:pt x="5726823" y="3611511"/>
                  </a:lnTo>
                  <a:lnTo>
                    <a:pt x="5726823" y="3893134"/>
                  </a:lnTo>
                  <a:lnTo>
                    <a:pt x="5736514" y="3893134"/>
                  </a:lnTo>
                  <a:lnTo>
                    <a:pt x="5736514" y="3611511"/>
                  </a:lnTo>
                  <a:close/>
                </a:path>
                <a:path w="7121525" h="4093209">
                  <a:moveTo>
                    <a:pt x="5736514" y="2416010"/>
                  </a:moveTo>
                  <a:lnTo>
                    <a:pt x="5726823" y="2416010"/>
                  </a:lnTo>
                  <a:lnTo>
                    <a:pt x="5726823" y="2679573"/>
                  </a:lnTo>
                  <a:lnTo>
                    <a:pt x="5736514" y="2679573"/>
                  </a:lnTo>
                  <a:lnTo>
                    <a:pt x="5736514" y="2416010"/>
                  </a:lnTo>
                  <a:close/>
                </a:path>
                <a:path w="7121525" h="4093209">
                  <a:moveTo>
                    <a:pt x="5983935" y="1939226"/>
                  </a:moveTo>
                  <a:lnTo>
                    <a:pt x="5974245" y="1939226"/>
                  </a:lnTo>
                  <a:lnTo>
                    <a:pt x="5974245" y="2189848"/>
                  </a:lnTo>
                  <a:lnTo>
                    <a:pt x="5983935" y="2189848"/>
                  </a:lnTo>
                  <a:lnTo>
                    <a:pt x="5983935" y="1939226"/>
                  </a:lnTo>
                  <a:close/>
                </a:path>
                <a:path w="7121525" h="4093209">
                  <a:moveTo>
                    <a:pt x="6027090" y="3668788"/>
                  </a:moveTo>
                  <a:lnTo>
                    <a:pt x="6017399" y="3668788"/>
                  </a:lnTo>
                  <a:lnTo>
                    <a:pt x="6017399" y="3933037"/>
                  </a:lnTo>
                  <a:lnTo>
                    <a:pt x="6027090" y="3933037"/>
                  </a:lnTo>
                  <a:lnTo>
                    <a:pt x="6027090" y="3668788"/>
                  </a:lnTo>
                  <a:close/>
                </a:path>
                <a:path w="7121525" h="4093209">
                  <a:moveTo>
                    <a:pt x="6027090" y="2538565"/>
                  </a:moveTo>
                  <a:lnTo>
                    <a:pt x="6017399" y="2538565"/>
                  </a:lnTo>
                  <a:lnTo>
                    <a:pt x="6017399" y="2789263"/>
                  </a:lnTo>
                  <a:lnTo>
                    <a:pt x="6027090" y="2789263"/>
                  </a:lnTo>
                  <a:lnTo>
                    <a:pt x="6027090" y="2538565"/>
                  </a:lnTo>
                  <a:close/>
                </a:path>
                <a:path w="7121525" h="4093209">
                  <a:moveTo>
                    <a:pt x="6274524" y="2097443"/>
                  </a:moveTo>
                  <a:lnTo>
                    <a:pt x="6264821" y="2097443"/>
                  </a:lnTo>
                  <a:lnTo>
                    <a:pt x="6264821" y="2335199"/>
                  </a:lnTo>
                  <a:lnTo>
                    <a:pt x="6274524" y="2335199"/>
                  </a:lnTo>
                  <a:lnTo>
                    <a:pt x="6274524" y="2097443"/>
                  </a:lnTo>
                  <a:close/>
                </a:path>
                <a:path w="7121525" h="4093209">
                  <a:moveTo>
                    <a:pt x="6317678" y="3726065"/>
                  </a:moveTo>
                  <a:lnTo>
                    <a:pt x="6307988" y="3726065"/>
                  </a:lnTo>
                  <a:lnTo>
                    <a:pt x="6307988" y="3972941"/>
                  </a:lnTo>
                  <a:lnTo>
                    <a:pt x="6317678" y="3972941"/>
                  </a:lnTo>
                  <a:lnTo>
                    <a:pt x="6317678" y="3726065"/>
                  </a:lnTo>
                  <a:close/>
                </a:path>
                <a:path w="7121525" h="4093209">
                  <a:moveTo>
                    <a:pt x="6317678" y="2661107"/>
                  </a:moveTo>
                  <a:lnTo>
                    <a:pt x="6307988" y="2661107"/>
                  </a:lnTo>
                  <a:lnTo>
                    <a:pt x="6307988" y="2898952"/>
                  </a:lnTo>
                  <a:lnTo>
                    <a:pt x="6317678" y="2898952"/>
                  </a:lnTo>
                  <a:lnTo>
                    <a:pt x="6317678" y="2661107"/>
                  </a:lnTo>
                  <a:close/>
                </a:path>
                <a:path w="7121525" h="4093209">
                  <a:moveTo>
                    <a:pt x="6565100" y="2255672"/>
                  </a:moveTo>
                  <a:lnTo>
                    <a:pt x="6555397" y="2255672"/>
                  </a:lnTo>
                  <a:lnTo>
                    <a:pt x="6555397" y="2480551"/>
                  </a:lnTo>
                  <a:lnTo>
                    <a:pt x="6565100" y="2480551"/>
                  </a:lnTo>
                  <a:lnTo>
                    <a:pt x="6565100" y="2255672"/>
                  </a:lnTo>
                  <a:close/>
                </a:path>
                <a:path w="7121525" h="4093209">
                  <a:moveTo>
                    <a:pt x="6608254" y="3783330"/>
                  </a:moveTo>
                  <a:lnTo>
                    <a:pt x="6598564" y="3783330"/>
                  </a:lnTo>
                  <a:lnTo>
                    <a:pt x="6598564" y="4012831"/>
                  </a:lnTo>
                  <a:lnTo>
                    <a:pt x="6608254" y="4012831"/>
                  </a:lnTo>
                  <a:lnTo>
                    <a:pt x="6608254" y="3783330"/>
                  </a:lnTo>
                  <a:close/>
                </a:path>
                <a:path w="7121525" h="4093209">
                  <a:moveTo>
                    <a:pt x="6608254" y="2783662"/>
                  </a:moveTo>
                  <a:lnTo>
                    <a:pt x="6598564" y="2783662"/>
                  </a:lnTo>
                  <a:lnTo>
                    <a:pt x="6598564" y="3008642"/>
                  </a:lnTo>
                  <a:lnTo>
                    <a:pt x="6608254" y="3008642"/>
                  </a:lnTo>
                  <a:lnTo>
                    <a:pt x="6608254" y="2783662"/>
                  </a:lnTo>
                  <a:close/>
                </a:path>
                <a:path w="7121525" h="4093209">
                  <a:moveTo>
                    <a:pt x="6855676" y="2413914"/>
                  </a:moveTo>
                  <a:lnTo>
                    <a:pt x="6845973" y="2413914"/>
                  </a:lnTo>
                  <a:lnTo>
                    <a:pt x="6845973" y="2625902"/>
                  </a:lnTo>
                  <a:lnTo>
                    <a:pt x="6855676" y="2625902"/>
                  </a:lnTo>
                  <a:lnTo>
                    <a:pt x="6855676" y="2413914"/>
                  </a:lnTo>
                  <a:close/>
                </a:path>
                <a:path w="7121525" h="4093209">
                  <a:moveTo>
                    <a:pt x="6898830" y="3840607"/>
                  </a:moveTo>
                  <a:lnTo>
                    <a:pt x="6889128" y="3840607"/>
                  </a:lnTo>
                  <a:lnTo>
                    <a:pt x="6889128" y="4052735"/>
                  </a:lnTo>
                  <a:lnTo>
                    <a:pt x="6898830" y="4052735"/>
                  </a:lnTo>
                  <a:lnTo>
                    <a:pt x="6898830" y="3840607"/>
                  </a:lnTo>
                  <a:close/>
                </a:path>
                <a:path w="7121525" h="4093209">
                  <a:moveTo>
                    <a:pt x="6898830" y="2906230"/>
                  </a:moveTo>
                  <a:lnTo>
                    <a:pt x="6889128" y="2906230"/>
                  </a:lnTo>
                  <a:lnTo>
                    <a:pt x="6889128" y="3118345"/>
                  </a:lnTo>
                  <a:lnTo>
                    <a:pt x="6898830" y="3118345"/>
                  </a:lnTo>
                  <a:lnTo>
                    <a:pt x="6898830" y="2906230"/>
                  </a:lnTo>
                  <a:close/>
                </a:path>
                <a:path w="7121525" h="4093209">
                  <a:moveTo>
                    <a:pt x="7081634" y="2330424"/>
                  </a:moveTo>
                  <a:lnTo>
                    <a:pt x="7071944" y="2330424"/>
                  </a:lnTo>
                  <a:lnTo>
                    <a:pt x="7071944" y="2531554"/>
                  </a:lnTo>
                  <a:lnTo>
                    <a:pt x="7081634" y="2531554"/>
                  </a:lnTo>
                  <a:lnTo>
                    <a:pt x="7081634" y="2330424"/>
                  </a:lnTo>
                  <a:close/>
                </a:path>
                <a:path w="7121525" h="4093209">
                  <a:moveTo>
                    <a:pt x="7121195" y="2767609"/>
                  </a:moveTo>
                  <a:lnTo>
                    <a:pt x="7115111" y="2760065"/>
                  </a:lnTo>
                  <a:lnTo>
                    <a:pt x="7084923" y="2784373"/>
                  </a:lnTo>
                  <a:lnTo>
                    <a:pt x="4022610" y="1304213"/>
                  </a:lnTo>
                  <a:lnTo>
                    <a:pt x="3980383" y="1286840"/>
                  </a:lnTo>
                  <a:lnTo>
                    <a:pt x="3936466" y="1275816"/>
                  </a:lnTo>
                  <a:lnTo>
                    <a:pt x="3924998" y="1274648"/>
                  </a:lnTo>
                  <a:lnTo>
                    <a:pt x="3924998" y="0"/>
                  </a:lnTo>
                  <a:lnTo>
                    <a:pt x="3915308" y="0"/>
                  </a:lnTo>
                  <a:lnTo>
                    <a:pt x="3915308" y="1273657"/>
                  </a:lnTo>
                  <a:lnTo>
                    <a:pt x="3891559" y="1271231"/>
                  </a:lnTo>
                  <a:lnTo>
                    <a:pt x="3846347" y="1273162"/>
                  </a:lnTo>
                  <a:lnTo>
                    <a:pt x="3801554" y="1281658"/>
                  </a:lnTo>
                  <a:lnTo>
                    <a:pt x="390055" y="2138883"/>
                  </a:lnTo>
                  <a:lnTo>
                    <a:pt x="331038" y="2113330"/>
                  </a:lnTo>
                  <a:lnTo>
                    <a:pt x="331038" y="2108619"/>
                  </a:lnTo>
                  <a:lnTo>
                    <a:pt x="321348" y="2108619"/>
                  </a:lnTo>
                  <a:lnTo>
                    <a:pt x="321348" y="2413724"/>
                  </a:lnTo>
                  <a:lnTo>
                    <a:pt x="331038" y="2413724"/>
                  </a:lnTo>
                  <a:lnTo>
                    <a:pt x="331038" y="2123897"/>
                  </a:lnTo>
                  <a:lnTo>
                    <a:pt x="389229" y="2149081"/>
                  </a:lnTo>
                  <a:lnTo>
                    <a:pt x="389877" y="2148929"/>
                  </a:lnTo>
                  <a:lnTo>
                    <a:pt x="389877" y="2395740"/>
                  </a:lnTo>
                  <a:lnTo>
                    <a:pt x="399567" y="2395740"/>
                  </a:lnTo>
                  <a:lnTo>
                    <a:pt x="399567" y="2146490"/>
                  </a:lnTo>
                  <a:lnTo>
                    <a:pt x="3803980" y="1291043"/>
                  </a:lnTo>
                  <a:lnTo>
                    <a:pt x="3858387" y="1281734"/>
                  </a:lnTo>
                  <a:lnTo>
                    <a:pt x="3913124" y="1282369"/>
                  </a:lnTo>
                  <a:lnTo>
                    <a:pt x="3915308" y="1282801"/>
                  </a:lnTo>
                  <a:lnTo>
                    <a:pt x="3915308" y="2053196"/>
                  </a:lnTo>
                  <a:lnTo>
                    <a:pt x="3915308" y="2063089"/>
                  </a:lnTo>
                  <a:lnTo>
                    <a:pt x="3915308" y="2427059"/>
                  </a:lnTo>
                  <a:lnTo>
                    <a:pt x="3909098" y="2426233"/>
                  </a:lnTo>
                  <a:lnTo>
                    <a:pt x="3871506" y="2425814"/>
                  </a:lnTo>
                  <a:lnTo>
                    <a:pt x="3834117" y="2429878"/>
                  </a:lnTo>
                  <a:lnTo>
                    <a:pt x="399567" y="3014903"/>
                  </a:lnTo>
                  <a:lnTo>
                    <a:pt x="399567" y="2755747"/>
                  </a:lnTo>
                  <a:lnTo>
                    <a:pt x="3915308" y="2063089"/>
                  </a:lnTo>
                  <a:lnTo>
                    <a:pt x="3915308" y="2053196"/>
                  </a:lnTo>
                  <a:lnTo>
                    <a:pt x="398272" y="2746121"/>
                  </a:lnTo>
                  <a:lnTo>
                    <a:pt x="389877" y="2738691"/>
                  </a:lnTo>
                  <a:lnTo>
                    <a:pt x="389877" y="2751620"/>
                  </a:lnTo>
                  <a:lnTo>
                    <a:pt x="389877" y="3016554"/>
                  </a:lnTo>
                  <a:lnTo>
                    <a:pt x="331038" y="3026587"/>
                  </a:lnTo>
                  <a:lnTo>
                    <a:pt x="331038" y="2699499"/>
                  </a:lnTo>
                  <a:lnTo>
                    <a:pt x="389877" y="2751620"/>
                  </a:lnTo>
                  <a:lnTo>
                    <a:pt x="389877" y="2738691"/>
                  </a:lnTo>
                  <a:lnTo>
                    <a:pt x="333603" y="2688818"/>
                  </a:lnTo>
                  <a:lnTo>
                    <a:pt x="330377" y="2692450"/>
                  </a:lnTo>
                  <a:lnTo>
                    <a:pt x="321348" y="2692450"/>
                  </a:lnTo>
                  <a:lnTo>
                    <a:pt x="321348" y="3028238"/>
                  </a:lnTo>
                  <a:lnTo>
                    <a:pt x="0" y="3082963"/>
                  </a:lnTo>
                  <a:lnTo>
                    <a:pt x="1625" y="3092526"/>
                  </a:lnTo>
                  <a:lnTo>
                    <a:pt x="321348" y="3038068"/>
                  </a:lnTo>
                  <a:lnTo>
                    <a:pt x="321348" y="3038945"/>
                  </a:lnTo>
                  <a:lnTo>
                    <a:pt x="331038" y="3038945"/>
                  </a:lnTo>
                  <a:lnTo>
                    <a:pt x="331038" y="3036417"/>
                  </a:lnTo>
                  <a:lnTo>
                    <a:pt x="389877" y="3026397"/>
                  </a:lnTo>
                  <a:lnTo>
                    <a:pt x="389877" y="3027273"/>
                  </a:lnTo>
                  <a:lnTo>
                    <a:pt x="399567" y="3027273"/>
                  </a:lnTo>
                  <a:lnTo>
                    <a:pt x="399567" y="3024746"/>
                  </a:lnTo>
                  <a:lnTo>
                    <a:pt x="1857044" y="2776486"/>
                  </a:lnTo>
                  <a:lnTo>
                    <a:pt x="1857044" y="3076892"/>
                  </a:lnTo>
                  <a:lnTo>
                    <a:pt x="1866734" y="3076892"/>
                  </a:lnTo>
                  <a:lnTo>
                    <a:pt x="1866734" y="2774835"/>
                  </a:lnTo>
                  <a:lnTo>
                    <a:pt x="2191156" y="2719578"/>
                  </a:lnTo>
                  <a:lnTo>
                    <a:pt x="2191156" y="3024517"/>
                  </a:lnTo>
                  <a:lnTo>
                    <a:pt x="2200846" y="3024517"/>
                  </a:lnTo>
                  <a:lnTo>
                    <a:pt x="2200846" y="2717927"/>
                  </a:lnTo>
                  <a:lnTo>
                    <a:pt x="2525255" y="2662669"/>
                  </a:lnTo>
                  <a:lnTo>
                    <a:pt x="2525255" y="2972130"/>
                  </a:lnTo>
                  <a:lnTo>
                    <a:pt x="2534945" y="2972130"/>
                  </a:lnTo>
                  <a:lnTo>
                    <a:pt x="2534945" y="2661018"/>
                  </a:lnTo>
                  <a:lnTo>
                    <a:pt x="2859367" y="2605760"/>
                  </a:lnTo>
                  <a:lnTo>
                    <a:pt x="2859367" y="2919742"/>
                  </a:lnTo>
                  <a:lnTo>
                    <a:pt x="2869057" y="2919742"/>
                  </a:lnTo>
                  <a:lnTo>
                    <a:pt x="2869057" y="2604109"/>
                  </a:lnTo>
                  <a:lnTo>
                    <a:pt x="3193465" y="2548852"/>
                  </a:lnTo>
                  <a:lnTo>
                    <a:pt x="3193465" y="2867368"/>
                  </a:lnTo>
                  <a:lnTo>
                    <a:pt x="3203156" y="2867368"/>
                  </a:lnTo>
                  <a:lnTo>
                    <a:pt x="3203156" y="2547201"/>
                  </a:lnTo>
                  <a:lnTo>
                    <a:pt x="3527577" y="2491943"/>
                  </a:lnTo>
                  <a:lnTo>
                    <a:pt x="3527577" y="2814980"/>
                  </a:lnTo>
                  <a:lnTo>
                    <a:pt x="3537267" y="2814980"/>
                  </a:lnTo>
                  <a:lnTo>
                    <a:pt x="3537267" y="2490292"/>
                  </a:lnTo>
                  <a:lnTo>
                    <a:pt x="3835743" y="2439441"/>
                  </a:lnTo>
                  <a:lnTo>
                    <a:pt x="3871988" y="2435504"/>
                  </a:lnTo>
                  <a:lnTo>
                    <a:pt x="3908412" y="2435910"/>
                  </a:lnTo>
                  <a:lnTo>
                    <a:pt x="3915308" y="2436825"/>
                  </a:lnTo>
                  <a:lnTo>
                    <a:pt x="3915308" y="2810230"/>
                  </a:lnTo>
                  <a:lnTo>
                    <a:pt x="398030" y="3367671"/>
                  </a:lnTo>
                  <a:lnTo>
                    <a:pt x="333603" y="3310585"/>
                  </a:lnTo>
                  <a:lnTo>
                    <a:pt x="331038" y="3313493"/>
                  </a:lnTo>
                  <a:lnTo>
                    <a:pt x="331038" y="3307473"/>
                  </a:lnTo>
                  <a:lnTo>
                    <a:pt x="321348" y="3307473"/>
                  </a:lnTo>
                  <a:lnTo>
                    <a:pt x="321348" y="3653967"/>
                  </a:lnTo>
                  <a:lnTo>
                    <a:pt x="331038" y="3653967"/>
                  </a:lnTo>
                  <a:lnTo>
                    <a:pt x="331038" y="3321278"/>
                  </a:lnTo>
                  <a:lnTo>
                    <a:pt x="391998" y="3375279"/>
                  </a:lnTo>
                  <a:lnTo>
                    <a:pt x="389877" y="3647592"/>
                  </a:lnTo>
                  <a:lnTo>
                    <a:pt x="399567" y="3647668"/>
                  </a:lnTo>
                  <a:lnTo>
                    <a:pt x="401688" y="3376904"/>
                  </a:lnTo>
                  <a:lnTo>
                    <a:pt x="3915308" y="2820047"/>
                  </a:lnTo>
                  <a:lnTo>
                    <a:pt x="3915308" y="4093045"/>
                  </a:lnTo>
                  <a:lnTo>
                    <a:pt x="3924998" y="4093045"/>
                  </a:lnTo>
                  <a:lnTo>
                    <a:pt x="3924998" y="2822397"/>
                  </a:lnTo>
                  <a:lnTo>
                    <a:pt x="7071436" y="3677970"/>
                  </a:lnTo>
                  <a:lnTo>
                    <a:pt x="7116292" y="3661105"/>
                  </a:lnTo>
                  <a:lnTo>
                    <a:pt x="7112876" y="3652037"/>
                  </a:lnTo>
                  <a:lnTo>
                    <a:pt x="7070953" y="3667798"/>
                  </a:lnTo>
                  <a:lnTo>
                    <a:pt x="3924998" y="2812338"/>
                  </a:lnTo>
                  <a:lnTo>
                    <a:pt x="3924998" y="2438095"/>
                  </a:lnTo>
                  <a:lnTo>
                    <a:pt x="3944543" y="2440648"/>
                  </a:lnTo>
                  <a:lnTo>
                    <a:pt x="3979849" y="2449652"/>
                  </a:lnTo>
                  <a:lnTo>
                    <a:pt x="4273905" y="2543924"/>
                  </a:lnTo>
                  <a:lnTo>
                    <a:pt x="4273905" y="2871482"/>
                  </a:lnTo>
                  <a:lnTo>
                    <a:pt x="4283608" y="2871482"/>
                  </a:lnTo>
                  <a:lnTo>
                    <a:pt x="4283608" y="2547035"/>
                  </a:lnTo>
                  <a:lnTo>
                    <a:pt x="4564481" y="2637078"/>
                  </a:lnTo>
                  <a:lnTo>
                    <a:pt x="4564481" y="2951416"/>
                  </a:lnTo>
                  <a:lnTo>
                    <a:pt x="4574184" y="2951416"/>
                  </a:lnTo>
                  <a:lnTo>
                    <a:pt x="4574184" y="2640177"/>
                  </a:lnTo>
                  <a:lnTo>
                    <a:pt x="4855083" y="2730233"/>
                  </a:lnTo>
                  <a:lnTo>
                    <a:pt x="4855083" y="3031350"/>
                  </a:lnTo>
                  <a:lnTo>
                    <a:pt x="4864773" y="3031350"/>
                  </a:lnTo>
                  <a:lnTo>
                    <a:pt x="4864773" y="2733332"/>
                  </a:lnTo>
                  <a:lnTo>
                    <a:pt x="5145659" y="2823375"/>
                  </a:lnTo>
                  <a:lnTo>
                    <a:pt x="5145659" y="3111296"/>
                  </a:lnTo>
                  <a:lnTo>
                    <a:pt x="5155349" y="3111296"/>
                  </a:lnTo>
                  <a:lnTo>
                    <a:pt x="5155349" y="2826486"/>
                  </a:lnTo>
                  <a:lnTo>
                    <a:pt x="5436235" y="2916529"/>
                  </a:lnTo>
                  <a:lnTo>
                    <a:pt x="5436235" y="3191230"/>
                  </a:lnTo>
                  <a:lnTo>
                    <a:pt x="5445925" y="3191230"/>
                  </a:lnTo>
                  <a:lnTo>
                    <a:pt x="5445925" y="2919641"/>
                  </a:lnTo>
                  <a:lnTo>
                    <a:pt x="5726823" y="3009684"/>
                  </a:lnTo>
                  <a:lnTo>
                    <a:pt x="5726823" y="3271164"/>
                  </a:lnTo>
                  <a:lnTo>
                    <a:pt x="5736514" y="3271164"/>
                  </a:lnTo>
                  <a:lnTo>
                    <a:pt x="5736514" y="3012783"/>
                  </a:lnTo>
                  <a:lnTo>
                    <a:pt x="6017399" y="3102826"/>
                  </a:lnTo>
                  <a:lnTo>
                    <a:pt x="6017399" y="3351098"/>
                  </a:lnTo>
                  <a:lnTo>
                    <a:pt x="6027090" y="3351098"/>
                  </a:lnTo>
                  <a:lnTo>
                    <a:pt x="6027090" y="3105937"/>
                  </a:lnTo>
                  <a:lnTo>
                    <a:pt x="6307988" y="3195980"/>
                  </a:lnTo>
                  <a:lnTo>
                    <a:pt x="6307988" y="3431032"/>
                  </a:lnTo>
                  <a:lnTo>
                    <a:pt x="6317678" y="3431032"/>
                  </a:lnTo>
                  <a:lnTo>
                    <a:pt x="6317678" y="3199092"/>
                  </a:lnTo>
                  <a:lnTo>
                    <a:pt x="6598564" y="3289135"/>
                  </a:lnTo>
                  <a:lnTo>
                    <a:pt x="6598564" y="3510965"/>
                  </a:lnTo>
                  <a:lnTo>
                    <a:pt x="6608254" y="3510965"/>
                  </a:lnTo>
                  <a:lnTo>
                    <a:pt x="6608254" y="3292246"/>
                  </a:lnTo>
                  <a:lnTo>
                    <a:pt x="6889128" y="3382276"/>
                  </a:lnTo>
                  <a:lnTo>
                    <a:pt x="6889128" y="3590899"/>
                  </a:lnTo>
                  <a:lnTo>
                    <a:pt x="6898830" y="3590899"/>
                  </a:lnTo>
                  <a:lnTo>
                    <a:pt x="6898830" y="3385388"/>
                  </a:lnTo>
                  <a:lnTo>
                    <a:pt x="7113410" y="3454171"/>
                  </a:lnTo>
                  <a:lnTo>
                    <a:pt x="7116369" y="3444938"/>
                  </a:lnTo>
                  <a:lnTo>
                    <a:pt x="3982809" y="2440419"/>
                  </a:lnTo>
                  <a:lnTo>
                    <a:pt x="3946372" y="2431123"/>
                  </a:lnTo>
                  <a:lnTo>
                    <a:pt x="3924998" y="2428329"/>
                  </a:lnTo>
                  <a:lnTo>
                    <a:pt x="3924998" y="2066366"/>
                  </a:lnTo>
                  <a:lnTo>
                    <a:pt x="7069696" y="3230397"/>
                  </a:lnTo>
                  <a:lnTo>
                    <a:pt x="7114781" y="3213455"/>
                  </a:lnTo>
                  <a:lnTo>
                    <a:pt x="7111365" y="3204387"/>
                  </a:lnTo>
                  <a:lnTo>
                    <a:pt x="7069671" y="3220047"/>
                  </a:lnTo>
                  <a:lnTo>
                    <a:pt x="3924998" y="2056028"/>
                  </a:lnTo>
                  <a:lnTo>
                    <a:pt x="3924998" y="1284681"/>
                  </a:lnTo>
                  <a:lnTo>
                    <a:pt x="3966870" y="1292809"/>
                  </a:lnTo>
                  <a:lnTo>
                    <a:pt x="4018330" y="1312913"/>
                  </a:lnTo>
                  <a:lnTo>
                    <a:pt x="7086232" y="2795765"/>
                  </a:lnTo>
                  <a:lnTo>
                    <a:pt x="7121195" y="2767609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01304" y="4758029"/>
              <a:ext cx="10641330" cy="4178300"/>
            </a:xfrm>
            <a:custGeom>
              <a:avLst/>
              <a:gdLst/>
              <a:ahLst/>
              <a:cxnLst/>
              <a:rect l="l" t="t" r="r" b="b"/>
              <a:pathLst>
                <a:path w="10641330" h="4178300">
                  <a:moveTo>
                    <a:pt x="19062" y="2136368"/>
                  </a:moveTo>
                  <a:lnTo>
                    <a:pt x="0" y="2136368"/>
                  </a:lnTo>
                  <a:lnTo>
                    <a:pt x="0" y="4177754"/>
                  </a:lnTo>
                  <a:lnTo>
                    <a:pt x="19062" y="4177754"/>
                  </a:lnTo>
                  <a:lnTo>
                    <a:pt x="19062" y="2136368"/>
                  </a:lnTo>
                  <a:close/>
                </a:path>
                <a:path w="10641330" h="4178300">
                  <a:moveTo>
                    <a:pt x="3523780" y="4068114"/>
                  </a:moveTo>
                  <a:lnTo>
                    <a:pt x="3523107" y="4049064"/>
                  </a:lnTo>
                  <a:lnTo>
                    <a:pt x="3389871" y="4053751"/>
                  </a:lnTo>
                  <a:lnTo>
                    <a:pt x="3389871" y="1777669"/>
                  </a:lnTo>
                  <a:lnTo>
                    <a:pt x="3519005" y="1743798"/>
                  </a:lnTo>
                  <a:lnTo>
                    <a:pt x="3514166" y="1725345"/>
                  </a:lnTo>
                  <a:lnTo>
                    <a:pt x="3380181" y="1760486"/>
                  </a:lnTo>
                  <a:lnTo>
                    <a:pt x="3380181" y="1780209"/>
                  </a:lnTo>
                  <a:lnTo>
                    <a:pt x="3380181" y="4054094"/>
                  </a:lnTo>
                  <a:lnTo>
                    <a:pt x="3186976" y="4060888"/>
                  </a:lnTo>
                  <a:lnTo>
                    <a:pt x="3186976" y="1830882"/>
                  </a:lnTo>
                  <a:lnTo>
                    <a:pt x="3380181" y="1780209"/>
                  </a:lnTo>
                  <a:lnTo>
                    <a:pt x="3380181" y="1760486"/>
                  </a:lnTo>
                  <a:lnTo>
                    <a:pt x="3177286" y="1813699"/>
                  </a:lnTo>
                  <a:lnTo>
                    <a:pt x="3177286" y="1833422"/>
                  </a:lnTo>
                  <a:lnTo>
                    <a:pt x="3177286" y="4061218"/>
                  </a:lnTo>
                  <a:lnTo>
                    <a:pt x="2984093" y="4068013"/>
                  </a:lnTo>
                  <a:lnTo>
                    <a:pt x="2984093" y="1884095"/>
                  </a:lnTo>
                  <a:lnTo>
                    <a:pt x="3177286" y="1833422"/>
                  </a:lnTo>
                  <a:lnTo>
                    <a:pt x="3177286" y="1813699"/>
                  </a:lnTo>
                  <a:lnTo>
                    <a:pt x="2974403" y="1866912"/>
                  </a:lnTo>
                  <a:lnTo>
                    <a:pt x="2974403" y="1886635"/>
                  </a:lnTo>
                  <a:lnTo>
                    <a:pt x="2974403" y="4068343"/>
                  </a:lnTo>
                  <a:lnTo>
                    <a:pt x="2781198" y="4075138"/>
                  </a:lnTo>
                  <a:lnTo>
                    <a:pt x="2781198" y="1937308"/>
                  </a:lnTo>
                  <a:lnTo>
                    <a:pt x="2974403" y="1886635"/>
                  </a:lnTo>
                  <a:lnTo>
                    <a:pt x="2974403" y="1866912"/>
                  </a:lnTo>
                  <a:lnTo>
                    <a:pt x="2771508" y="1920125"/>
                  </a:lnTo>
                  <a:lnTo>
                    <a:pt x="2771508" y="1939848"/>
                  </a:lnTo>
                  <a:lnTo>
                    <a:pt x="2771508" y="4075468"/>
                  </a:lnTo>
                  <a:lnTo>
                    <a:pt x="2578303" y="4082262"/>
                  </a:lnTo>
                  <a:lnTo>
                    <a:pt x="2578303" y="1990521"/>
                  </a:lnTo>
                  <a:lnTo>
                    <a:pt x="2771508" y="1939848"/>
                  </a:lnTo>
                  <a:lnTo>
                    <a:pt x="2771508" y="1920125"/>
                  </a:lnTo>
                  <a:lnTo>
                    <a:pt x="2568613" y="1973338"/>
                  </a:lnTo>
                  <a:lnTo>
                    <a:pt x="2568613" y="1993061"/>
                  </a:lnTo>
                  <a:lnTo>
                    <a:pt x="2568613" y="4082592"/>
                  </a:lnTo>
                  <a:lnTo>
                    <a:pt x="2375408" y="4089387"/>
                  </a:lnTo>
                  <a:lnTo>
                    <a:pt x="2375408" y="2043734"/>
                  </a:lnTo>
                  <a:lnTo>
                    <a:pt x="2568613" y="1993061"/>
                  </a:lnTo>
                  <a:lnTo>
                    <a:pt x="2568613" y="1973338"/>
                  </a:lnTo>
                  <a:lnTo>
                    <a:pt x="2365718" y="2026551"/>
                  </a:lnTo>
                  <a:lnTo>
                    <a:pt x="2365718" y="2046274"/>
                  </a:lnTo>
                  <a:lnTo>
                    <a:pt x="2365718" y="4089717"/>
                  </a:lnTo>
                  <a:lnTo>
                    <a:pt x="2172512" y="4096512"/>
                  </a:lnTo>
                  <a:lnTo>
                    <a:pt x="2172512" y="2096947"/>
                  </a:lnTo>
                  <a:lnTo>
                    <a:pt x="2365718" y="2046274"/>
                  </a:lnTo>
                  <a:lnTo>
                    <a:pt x="2365718" y="2026551"/>
                  </a:lnTo>
                  <a:lnTo>
                    <a:pt x="2162822" y="2079764"/>
                  </a:lnTo>
                  <a:lnTo>
                    <a:pt x="2162822" y="2099487"/>
                  </a:lnTo>
                  <a:lnTo>
                    <a:pt x="2162822" y="4096842"/>
                  </a:lnTo>
                  <a:lnTo>
                    <a:pt x="1969617" y="4103636"/>
                  </a:lnTo>
                  <a:lnTo>
                    <a:pt x="1969617" y="2150160"/>
                  </a:lnTo>
                  <a:lnTo>
                    <a:pt x="2162822" y="2099487"/>
                  </a:lnTo>
                  <a:lnTo>
                    <a:pt x="2162822" y="2079764"/>
                  </a:lnTo>
                  <a:lnTo>
                    <a:pt x="1959927" y="2132977"/>
                  </a:lnTo>
                  <a:lnTo>
                    <a:pt x="1959927" y="2152700"/>
                  </a:lnTo>
                  <a:lnTo>
                    <a:pt x="1959927" y="4103967"/>
                  </a:lnTo>
                  <a:lnTo>
                    <a:pt x="1766722" y="4110748"/>
                  </a:lnTo>
                  <a:lnTo>
                    <a:pt x="1766722" y="2203373"/>
                  </a:lnTo>
                  <a:lnTo>
                    <a:pt x="1959927" y="2152700"/>
                  </a:lnTo>
                  <a:lnTo>
                    <a:pt x="1959927" y="2132977"/>
                  </a:lnTo>
                  <a:lnTo>
                    <a:pt x="1757032" y="2186190"/>
                  </a:lnTo>
                  <a:lnTo>
                    <a:pt x="1757032" y="2205913"/>
                  </a:lnTo>
                  <a:lnTo>
                    <a:pt x="1757032" y="4111091"/>
                  </a:lnTo>
                  <a:lnTo>
                    <a:pt x="1563827" y="4117873"/>
                  </a:lnTo>
                  <a:lnTo>
                    <a:pt x="1563827" y="2256586"/>
                  </a:lnTo>
                  <a:lnTo>
                    <a:pt x="1757032" y="2205913"/>
                  </a:lnTo>
                  <a:lnTo>
                    <a:pt x="1757032" y="2186190"/>
                  </a:lnTo>
                  <a:lnTo>
                    <a:pt x="1554137" y="2239403"/>
                  </a:lnTo>
                  <a:lnTo>
                    <a:pt x="1554137" y="2259126"/>
                  </a:lnTo>
                  <a:lnTo>
                    <a:pt x="1554137" y="4118216"/>
                  </a:lnTo>
                  <a:lnTo>
                    <a:pt x="1360944" y="4124998"/>
                  </a:lnTo>
                  <a:lnTo>
                    <a:pt x="1360944" y="2309799"/>
                  </a:lnTo>
                  <a:lnTo>
                    <a:pt x="1554137" y="2259126"/>
                  </a:lnTo>
                  <a:lnTo>
                    <a:pt x="1554137" y="2239403"/>
                  </a:lnTo>
                  <a:lnTo>
                    <a:pt x="1351254" y="2292604"/>
                  </a:lnTo>
                  <a:lnTo>
                    <a:pt x="1351254" y="2312339"/>
                  </a:lnTo>
                  <a:lnTo>
                    <a:pt x="1351254" y="4125341"/>
                  </a:lnTo>
                  <a:lnTo>
                    <a:pt x="1158049" y="4132122"/>
                  </a:lnTo>
                  <a:lnTo>
                    <a:pt x="1158049" y="2363012"/>
                  </a:lnTo>
                  <a:lnTo>
                    <a:pt x="1351254" y="2312339"/>
                  </a:lnTo>
                  <a:lnTo>
                    <a:pt x="1351254" y="2292604"/>
                  </a:lnTo>
                  <a:lnTo>
                    <a:pt x="1148359" y="2345817"/>
                  </a:lnTo>
                  <a:lnTo>
                    <a:pt x="1148359" y="2365552"/>
                  </a:lnTo>
                  <a:lnTo>
                    <a:pt x="1148359" y="4132465"/>
                  </a:lnTo>
                  <a:lnTo>
                    <a:pt x="955154" y="4139247"/>
                  </a:lnTo>
                  <a:lnTo>
                    <a:pt x="955154" y="2416225"/>
                  </a:lnTo>
                  <a:lnTo>
                    <a:pt x="1148359" y="2365552"/>
                  </a:lnTo>
                  <a:lnTo>
                    <a:pt x="1148359" y="2345817"/>
                  </a:lnTo>
                  <a:lnTo>
                    <a:pt x="945464" y="2399030"/>
                  </a:lnTo>
                  <a:lnTo>
                    <a:pt x="945464" y="2418765"/>
                  </a:lnTo>
                  <a:lnTo>
                    <a:pt x="945464" y="4139590"/>
                  </a:lnTo>
                  <a:lnTo>
                    <a:pt x="752259" y="4146372"/>
                  </a:lnTo>
                  <a:lnTo>
                    <a:pt x="752259" y="2469426"/>
                  </a:lnTo>
                  <a:lnTo>
                    <a:pt x="945464" y="2418765"/>
                  </a:lnTo>
                  <a:lnTo>
                    <a:pt x="945464" y="2399030"/>
                  </a:lnTo>
                  <a:lnTo>
                    <a:pt x="742569" y="2452243"/>
                  </a:lnTo>
                  <a:lnTo>
                    <a:pt x="742569" y="2471966"/>
                  </a:lnTo>
                  <a:lnTo>
                    <a:pt x="742569" y="4146715"/>
                  </a:lnTo>
                  <a:lnTo>
                    <a:pt x="564007" y="4152963"/>
                  </a:lnTo>
                  <a:lnTo>
                    <a:pt x="564007" y="2518778"/>
                  </a:lnTo>
                  <a:lnTo>
                    <a:pt x="742569" y="2471966"/>
                  </a:lnTo>
                  <a:lnTo>
                    <a:pt x="742569" y="2452243"/>
                  </a:lnTo>
                  <a:lnTo>
                    <a:pt x="544944" y="2504071"/>
                  </a:lnTo>
                  <a:lnTo>
                    <a:pt x="544944" y="4172712"/>
                  </a:lnTo>
                  <a:lnTo>
                    <a:pt x="3523780" y="4068114"/>
                  </a:lnTo>
                  <a:close/>
                </a:path>
                <a:path w="10641330" h="4178300">
                  <a:moveTo>
                    <a:pt x="10591813" y="3462413"/>
                  </a:moveTo>
                  <a:lnTo>
                    <a:pt x="10582123" y="3462413"/>
                  </a:lnTo>
                  <a:lnTo>
                    <a:pt x="10582123" y="3654552"/>
                  </a:lnTo>
                  <a:lnTo>
                    <a:pt x="10591813" y="3654552"/>
                  </a:lnTo>
                  <a:lnTo>
                    <a:pt x="10591813" y="3462413"/>
                  </a:lnTo>
                  <a:close/>
                </a:path>
                <a:path w="10641330" h="4178300">
                  <a:moveTo>
                    <a:pt x="10600690" y="2573985"/>
                  </a:moveTo>
                  <a:lnTo>
                    <a:pt x="10591000" y="2573985"/>
                  </a:lnTo>
                  <a:lnTo>
                    <a:pt x="10591000" y="2776118"/>
                  </a:lnTo>
                  <a:lnTo>
                    <a:pt x="10600690" y="2776118"/>
                  </a:lnTo>
                  <a:lnTo>
                    <a:pt x="10600690" y="2573985"/>
                  </a:lnTo>
                  <a:close/>
                </a:path>
                <a:path w="10641330" h="4178300">
                  <a:moveTo>
                    <a:pt x="10631018" y="3432505"/>
                  </a:moveTo>
                  <a:lnTo>
                    <a:pt x="7491044" y="2555557"/>
                  </a:lnTo>
                  <a:lnTo>
                    <a:pt x="7458202" y="2548229"/>
                  </a:lnTo>
                  <a:lnTo>
                    <a:pt x="7425017" y="2544470"/>
                  </a:lnTo>
                  <a:lnTo>
                    <a:pt x="7391641" y="2544292"/>
                  </a:lnTo>
                  <a:lnTo>
                    <a:pt x="7358177" y="2547709"/>
                  </a:lnTo>
                  <a:lnTo>
                    <a:pt x="3515842" y="3145777"/>
                  </a:lnTo>
                  <a:lnTo>
                    <a:pt x="3517341" y="3155365"/>
                  </a:lnTo>
                  <a:lnTo>
                    <a:pt x="7359675" y="2557297"/>
                  </a:lnTo>
                  <a:lnTo>
                    <a:pt x="7392098" y="2553982"/>
                  </a:lnTo>
                  <a:lnTo>
                    <a:pt x="7424445" y="2554147"/>
                  </a:lnTo>
                  <a:lnTo>
                    <a:pt x="7456602" y="2557792"/>
                  </a:lnTo>
                  <a:lnTo>
                    <a:pt x="7488441" y="2564892"/>
                  </a:lnTo>
                  <a:lnTo>
                    <a:pt x="10628414" y="3441839"/>
                  </a:lnTo>
                  <a:lnTo>
                    <a:pt x="10631018" y="3432505"/>
                  </a:lnTo>
                  <a:close/>
                </a:path>
                <a:path w="10641330" h="4178300">
                  <a:moveTo>
                    <a:pt x="10631246" y="3392906"/>
                  </a:moveTo>
                  <a:lnTo>
                    <a:pt x="7492555" y="2490444"/>
                  </a:lnTo>
                  <a:lnTo>
                    <a:pt x="7458989" y="2482710"/>
                  </a:lnTo>
                  <a:lnTo>
                    <a:pt x="7424991" y="2478735"/>
                  </a:lnTo>
                  <a:lnTo>
                    <a:pt x="7390778" y="2478506"/>
                  </a:lnTo>
                  <a:lnTo>
                    <a:pt x="7356526" y="2482050"/>
                  </a:lnTo>
                  <a:lnTo>
                    <a:pt x="3515830" y="3091129"/>
                  </a:lnTo>
                  <a:lnTo>
                    <a:pt x="3517354" y="3100705"/>
                  </a:lnTo>
                  <a:lnTo>
                    <a:pt x="7358037" y="2491638"/>
                  </a:lnTo>
                  <a:lnTo>
                    <a:pt x="7391235" y="2488196"/>
                  </a:lnTo>
                  <a:lnTo>
                    <a:pt x="7424394" y="2488412"/>
                  </a:lnTo>
                  <a:lnTo>
                    <a:pt x="7457338" y="2492273"/>
                  </a:lnTo>
                  <a:lnTo>
                    <a:pt x="7489876" y="2499753"/>
                  </a:lnTo>
                  <a:lnTo>
                    <a:pt x="10628567" y="3402215"/>
                  </a:lnTo>
                  <a:lnTo>
                    <a:pt x="10631246" y="3392906"/>
                  </a:lnTo>
                  <a:close/>
                </a:path>
                <a:path w="10641330" h="4178300">
                  <a:moveTo>
                    <a:pt x="10631462" y="3353295"/>
                  </a:moveTo>
                  <a:lnTo>
                    <a:pt x="7494054" y="2425319"/>
                  </a:lnTo>
                  <a:lnTo>
                    <a:pt x="7459777" y="2417191"/>
                  </a:lnTo>
                  <a:lnTo>
                    <a:pt x="7424966" y="2412987"/>
                  </a:lnTo>
                  <a:lnTo>
                    <a:pt x="7389901" y="2412720"/>
                  </a:lnTo>
                  <a:lnTo>
                    <a:pt x="7354862" y="2416403"/>
                  </a:lnTo>
                  <a:lnTo>
                    <a:pt x="3515817" y="3036468"/>
                  </a:lnTo>
                  <a:lnTo>
                    <a:pt x="3517366" y="3046044"/>
                  </a:lnTo>
                  <a:lnTo>
                    <a:pt x="7356399" y="2425966"/>
                  </a:lnTo>
                  <a:lnTo>
                    <a:pt x="7390358" y="2422398"/>
                  </a:lnTo>
                  <a:lnTo>
                    <a:pt x="7424344" y="2422664"/>
                  </a:lnTo>
                  <a:lnTo>
                    <a:pt x="7458088" y="2426741"/>
                  </a:lnTo>
                  <a:lnTo>
                    <a:pt x="7491311" y="2434615"/>
                  </a:lnTo>
                  <a:lnTo>
                    <a:pt x="10628719" y="3362591"/>
                  </a:lnTo>
                  <a:lnTo>
                    <a:pt x="10631462" y="3353295"/>
                  </a:lnTo>
                  <a:close/>
                </a:path>
                <a:path w="10641330" h="4178300">
                  <a:moveTo>
                    <a:pt x="10631691" y="3313684"/>
                  </a:moveTo>
                  <a:lnTo>
                    <a:pt x="7495565" y="2360193"/>
                  </a:lnTo>
                  <a:lnTo>
                    <a:pt x="7460564" y="2351684"/>
                  </a:lnTo>
                  <a:lnTo>
                    <a:pt x="7424928" y="2347252"/>
                  </a:lnTo>
                  <a:lnTo>
                    <a:pt x="7389025" y="2346922"/>
                  </a:lnTo>
                  <a:lnTo>
                    <a:pt x="7353198" y="2350732"/>
                  </a:lnTo>
                  <a:lnTo>
                    <a:pt x="3515804" y="2981807"/>
                  </a:lnTo>
                  <a:lnTo>
                    <a:pt x="3517366" y="2991370"/>
                  </a:lnTo>
                  <a:lnTo>
                    <a:pt x="7354773" y="2360295"/>
                  </a:lnTo>
                  <a:lnTo>
                    <a:pt x="7389495" y="2356612"/>
                  </a:lnTo>
                  <a:lnTo>
                    <a:pt x="7424293" y="2356929"/>
                  </a:lnTo>
                  <a:lnTo>
                    <a:pt x="7458824" y="2361222"/>
                  </a:lnTo>
                  <a:lnTo>
                    <a:pt x="7492746" y="2369464"/>
                  </a:lnTo>
                  <a:lnTo>
                    <a:pt x="10628871" y="3322955"/>
                  </a:lnTo>
                  <a:lnTo>
                    <a:pt x="10631691" y="3313684"/>
                  </a:lnTo>
                  <a:close/>
                </a:path>
                <a:path w="10641330" h="4178300">
                  <a:moveTo>
                    <a:pt x="10631907" y="3274072"/>
                  </a:moveTo>
                  <a:lnTo>
                    <a:pt x="7497064" y="2295067"/>
                  </a:lnTo>
                  <a:lnTo>
                    <a:pt x="7461351" y="2286177"/>
                  </a:lnTo>
                  <a:lnTo>
                    <a:pt x="7424902" y="2281517"/>
                  </a:lnTo>
                  <a:lnTo>
                    <a:pt x="7388149" y="2281136"/>
                  </a:lnTo>
                  <a:lnTo>
                    <a:pt x="7351535" y="2285073"/>
                  </a:lnTo>
                  <a:lnTo>
                    <a:pt x="3515791" y="2927146"/>
                  </a:lnTo>
                  <a:lnTo>
                    <a:pt x="3517379" y="2936710"/>
                  </a:lnTo>
                  <a:lnTo>
                    <a:pt x="7353135" y="2294636"/>
                  </a:lnTo>
                  <a:lnTo>
                    <a:pt x="7388619" y="2290826"/>
                  </a:lnTo>
                  <a:lnTo>
                    <a:pt x="7424229" y="2291194"/>
                  </a:lnTo>
                  <a:lnTo>
                    <a:pt x="7459561" y="2295702"/>
                  </a:lnTo>
                  <a:lnTo>
                    <a:pt x="7494181" y="2304326"/>
                  </a:lnTo>
                  <a:lnTo>
                    <a:pt x="10629024" y="3283331"/>
                  </a:lnTo>
                  <a:lnTo>
                    <a:pt x="10631907" y="3274072"/>
                  </a:lnTo>
                  <a:close/>
                </a:path>
                <a:path w="10641330" h="4178300">
                  <a:moveTo>
                    <a:pt x="10632135" y="3234474"/>
                  </a:moveTo>
                  <a:lnTo>
                    <a:pt x="10586174" y="3219742"/>
                  </a:lnTo>
                  <a:lnTo>
                    <a:pt x="10591813" y="3219742"/>
                  </a:lnTo>
                  <a:lnTo>
                    <a:pt x="10591813" y="3014764"/>
                  </a:lnTo>
                  <a:lnTo>
                    <a:pt x="10582123" y="3014764"/>
                  </a:lnTo>
                  <a:lnTo>
                    <a:pt x="10582123" y="3218446"/>
                  </a:lnTo>
                  <a:lnTo>
                    <a:pt x="7498575" y="2229955"/>
                  </a:lnTo>
                  <a:lnTo>
                    <a:pt x="7462139" y="2220658"/>
                  </a:lnTo>
                  <a:lnTo>
                    <a:pt x="7424864" y="2215769"/>
                  </a:lnTo>
                  <a:lnTo>
                    <a:pt x="7387272" y="2215350"/>
                  </a:lnTo>
                  <a:lnTo>
                    <a:pt x="7349884" y="2219414"/>
                  </a:lnTo>
                  <a:lnTo>
                    <a:pt x="3515766" y="2872498"/>
                  </a:lnTo>
                  <a:lnTo>
                    <a:pt x="3517392" y="2882061"/>
                  </a:lnTo>
                  <a:lnTo>
                    <a:pt x="7351509" y="2228977"/>
                  </a:lnTo>
                  <a:lnTo>
                    <a:pt x="7387755" y="2225040"/>
                  </a:lnTo>
                  <a:lnTo>
                    <a:pt x="7424179" y="2225446"/>
                  </a:lnTo>
                  <a:lnTo>
                    <a:pt x="7460310" y="2230183"/>
                  </a:lnTo>
                  <a:lnTo>
                    <a:pt x="7495616" y="2239187"/>
                  </a:lnTo>
                  <a:lnTo>
                    <a:pt x="10629176" y="3243707"/>
                  </a:lnTo>
                  <a:lnTo>
                    <a:pt x="10632135" y="3234474"/>
                  </a:lnTo>
                  <a:close/>
                </a:path>
                <a:path w="10641330" h="4178300">
                  <a:moveTo>
                    <a:pt x="10639666" y="2544127"/>
                  </a:moveTo>
                  <a:lnTo>
                    <a:pt x="7538834" y="995959"/>
                  </a:lnTo>
                  <a:lnTo>
                    <a:pt x="7496632" y="978585"/>
                  </a:lnTo>
                  <a:lnTo>
                    <a:pt x="7452715" y="967574"/>
                  </a:lnTo>
                  <a:lnTo>
                    <a:pt x="7407808" y="963002"/>
                  </a:lnTo>
                  <a:lnTo>
                    <a:pt x="7362571" y="964920"/>
                  </a:lnTo>
                  <a:lnTo>
                    <a:pt x="7317714" y="973416"/>
                  </a:lnTo>
                  <a:lnTo>
                    <a:pt x="3522192" y="1982635"/>
                  </a:lnTo>
                  <a:lnTo>
                    <a:pt x="3524681" y="1992007"/>
                  </a:lnTo>
                  <a:lnTo>
                    <a:pt x="7320204" y="982789"/>
                  </a:lnTo>
                  <a:lnTo>
                    <a:pt x="7374623" y="973480"/>
                  </a:lnTo>
                  <a:lnTo>
                    <a:pt x="7429347" y="974115"/>
                  </a:lnTo>
                  <a:lnTo>
                    <a:pt x="7483081" y="984554"/>
                  </a:lnTo>
                  <a:lnTo>
                    <a:pt x="7534503" y="1004646"/>
                  </a:lnTo>
                  <a:lnTo>
                    <a:pt x="10635336" y="2552801"/>
                  </a:lnTo>
                  <a:lnTo>
                    <a:pt x="10639666" y="2544127"/>
                  </a:lnTo>
                  <a:close/>
                </a:path>
                <a:path w="10641330" h="4178300">
                  <a:moveTo>
                    <a:pt x="10640759" y="2346121"/>
                  </a:moveTo>
                  <a:lnTo>
                    <a:pt x="7544473" y="672630"/>
                  </a:lnTo>
                  <a:lnTo>
                    <a:pt x="7499972" y="652818"/>
                  </a:lnTo>
                  <a:lnTo>
                    <a:pt x="7453554" y="640219"/>
                  </a:lnTo>
                  <a:lnTo>
                    <a:pt x="7405954" y="634923"/>
                  </a:lnTo>
                  <a:lnTo>
                    <a:pt x="7357910" y="636993"/>
                  </a:lnTo>
                  <a:lnTo>
                    <a:pt x="7310158" y="646518"/>
                  </a:lnTo>
                  <a:lnTo>
                    <a:pt x="7150811" y="691235"/>
                  </a:lnTo>
                  <a:lnTo>
                    <a:pt x="7157834" y="325043"/>
                  </a:lnTo>
                  <a:lnTo>
                    <a:pt x="6774637" y="454367"/>
                  </a:lnTo>
                  <a:lnTo>
                    <a:pt x="6727698" y="484390"/>
                  </a:lnTo>
                  <a:lnTo>
                    <a:pt x="6511938" y="767791"/>
                  </a:lnTo>
                  <a:lnTo>
                    <a:pt x="6930733" y="626300"/>
                  </a:lnTo>
                  <a:lnTo>
                    <a:pt x="6928155" y="753706"/>
                  </a:lnTo>
                  <a:lnTo>
                    <a:pt x="6927951" y="753770"/>
                  </a:lnTo>
                  <a:lnTo>
                    <a:pt x="6927951" y="763828"/>
                  </a:lnTo>
                  <a:lnTo>
                    <a:pt x="6926847" y="818756"/>
                  </a:lnTo>
                  <a:lnTo>
                    <a:pt x="6926643" y="818819"/>
                  </a:lnTo>
                  <a:lnTo>
                    <a:pt x="6926643" y="828865"/>
                  </a:lnTo>
                  <a:lnTo>
                    <a:pt x="6925526" y="883767"/>
                  </a:lnTo>
                  <a:lnTo>
                    <a:pt x="6925323" y="883831"/>
                  </a:lnTo>
                  <a:lnTo>
                    <a:pt x="6925323" y="893876"/>
                  </a:lnTo>
                  <a:lnTo>
                    <a:pt x="6924218" y="948791"/>
                  </a:lnTo>
                  <a:lnTo>
                    <a:pt x="6924014" y="948855"/>
                  </a:lnTo>
                  <a:lnTo>
                    <a:pt x="6924014" y="958888"/>
                  </a:lnTo>
                  <a:lnTo>
                    <a:pt x="6922910" y="1013764"/>
                  </a:lnTo>
                  <a:lnTo>
                    <a:pt x="6685039" y="1077722"/>
                  </a:lnTo>
                  <a:lnTo>
                    <a:pt x="6829107" y="1028954"/>
                  </a:lnTo>
                  <a:lnTo>
                    <a:pt x="6830022" y="984440"/>
                  </a:lnTo>
                  <a:lnTo>
                    <a:pt x="6924014" y="958888"/>
                  </a:lnTo>
                  <a:lnTo>
                    <a:pt x="6924014" y="948855"/>
                  </a:lnTo>
                  <a:lnTo>
                    <a:pt x="6830225" y="974344"/>
                  </a:lnTo>
                  <a:lnTo>
                    <a:pt x="6831355" y="919695"/>
                  </a:lnTo>
                  <a:lnTo>
                    <a:pt x="6925323" y="893876"/>
                  </a:lnTo>
                  <a:lnTo>
                    <a:pt x="6925323" y="883831"/>
                  </a:lnTo>
                  <a:lnTo>
                    <a:pt x="6831558" y="909586"/>
                  </a:lnTo>
                  <a:lnTo>
                    <a:pt x="6832689" y="854951"/>
                  </a:lnTo>
                  <a:lnTo>
                    <a:pt x="6926643" y="828865"/>
                  </a:lnTo>
                  <a:lnTo>
                    <a:pt x="6926643" y="818819"/>
                  </a:lnTo>
                  <a:lnTo>
                    <a:pt x="6832892" y="844842"/>
                  </a:lnTo>
                  <a:lnTo>
                    <a:pt x="6833184" y="830986"/>
                  </a:lnTo>
                  <a:lnTo>
                    <a:pt x="6605448" y="907986"/>
                  </a:lnTo>
                  <a:lnTo>
                    <a:pt x="6439509" y="954062"/>
                  </a:lnTo>
                  <a:lnTo>
                    <a:pt x="6413246" y="944791"/>
                  </a:lnTo>
                  <a:lnTo>
                    <a:pt x="6393497" y="920877"/>
                  </a:lnTo>
                  <a:lnTo>
                    <a:pt x="6392227" y="914146"/>
                  </a:lnTo>
                  <a:lnTo>
                    <a:pt x="6927951" y="763828"/>
                  </a:lnTo>
                  <a:lnTo>
                    <a:pt x="6927951" y="753770"/>
                  </a:lnTo>
                  <a:lnTo>
                    <a:pt x="6390424" y="904582"/>
                  </a:lnTo>
                  <a:lnTo>
                    <a:pt x="6386868" y="885685"/>
                  </a:lnTo>
                  <a:lnTo>
                    <a:pt x="6396228" y="473544"/>
                  </a:lnTo>
                  <a:lnTo>
                    <a:pt x="6404546" y="433463"/>
                  </a:lnTo>
                  <a:lnTo>
                    <a:pt x="6425628" y="395909"/>
                  </a:lnTo>
                  <a:lnTo>
                    <a:pt x="6456337" y="365036"/>
                  </a:lnTo>
                  <a:lnTo>
                    <a:pt x="6493548" y="344970"/>
                  </a:lnTo>
                  <a:lnTo>
                    <a:pt x="6890359" y="211175"/>
                  </a:lnTo>
                  <a:lnTo>
                    <a:pt x="6920408" y="207175"/>
                  </a:lnTo>
                  <a:lnTo>
                    <a:pt x="6944715" y="215709"/>
                  </a:lnTo>
                  <a:lnTo>
                    <a:pt x="6960832" y="235102"/>
                  </a:lnTo>
                  <a:lnTo>
                    <a:pt x="6966318" y="263652"/>
                  </a:lnTo>
                  <a:lnTo>
                    <a:pt x="7160260" y="198234"/>
                  </a:lnTo>
                  <a:lnTo>
                    <a:pt x="7156831" y="150202"/>
                  </a:lnTo>
                  <a:lnTo>
                    <a:pt x="7145134" y="107937"/>
                  </a:lnTo>
                  <a:lnTo>
                    <a:pt x="7125906" y="71882"/>
                  </a:lnTo>
                  <a:lnTo>
                    <a:pt x="7099909" y="42545"/>
                  </a:lnTo>
                  <a:lnTo>
                    <a:pt x="7067867" y="20447"/>
                  </a:lnTo>
                  <a:lnTo>
                    <a:pt x="7030567" y="6096"/>
                  </a:lnTo>
                  <a:lnTo>
                    <a:pt x="6988721" y="0"/>
                  </a:lnTo>
                  <a:lnTo>
                    <a:pt x="6943103" y="2705"/>
                  </a:lnTo>
                  <a:lnTo>
                    <a:pt x="6894462" y="14693"/>
                  </a:lnTo>
                  <a:lnTo>
                    <a:pt x="6497574" y="148386"/>
                  </a:lnTo>
                  <a:lnTo>
                    <a:pt x="6454813" y="165938"/>
                  </a:lnTo>
                  <a:lnTo>
                    <a:pt x="6413868" y="188887"/>
                  </a:lnTo>
                  <a:lnTo>
                    <a:pt x="6375171" y="216623"/>
                  </a:lnTo>
                  <a:lnTo>
                    <a:pt x="6339192" y="248564"/>
                  </a:lnTo>
                  <a:lnTo>
                    <a:pt x="6306375" y="284073"/>
                  </a:lnTo>
                  <a:lnTo>
                    <a:pt x="6277203" y="322580"/>
                  </a:lnTo>
                  <a:lnTo>
                    <a:pt x="6252108" y="363461"/>
                  </a:lnTo>
                  <a:lnTo>
                    <a:pt x="6231572" y="406133"/>
                  </a:lnTo>
                  <a:lnTo>
                    <a:pt x="6216027" y="449973"/>
                  </a:lnTo>
                  <a:lnTo>
                    <a:pt x="6205956" y="494385"/>
                  </a:lnTo>
                  <a:lnTo>
                    <a:pt x="6201803" y="538772"/>
                  </a:lnTo>
                  <a:lnTo>
                    <a:pt x="6192050" y="951877"/>
                  </a:lnTo>
                  <a:lnTo>
                    <a:pt x="6192520" y="960120"/>
                  </a:lnTo>
                  <a:lnTo>
                    <a:pt x="3522141" y="1709356"/>
                  </a:lnTo>
                  <a:lnTo>
                    <a:pt x="3524758" y="1718691"/>
                  </a:lnTo>
                  <a:lnTo>
                    <a:pt x="6193079" y="970026"/>
                  </a:lnTo>
                  <a:lnTo>
                    <a:pt x="6194717" y="998423"/>
                  </a:lnTo>
                  <a:lnTo>
                    <a:pt x="6199975" y="1020559"/>
                  </a:lnTo>
                  <a:lnTo>
                    <a:pt x="3522141" y="1764017"/>
                  </a:lnTo>
                  <a:lnTo>
                    <a:pt x="3524732" y="1773364"/>
                  </a:lnTo>
                  <a:lnTo>
                    <a:pt x="6202223" y="1029995"/>
                  </a:lnTo>
                  <a:lnTo>
                    <a:pt x="6204636" y="1040091"/>
                  </a:lnTo>
                  <a:lnTo>
                    <a:pt x="6221247" y="1076452"/>
                  </a:lnTo>
                  <a:lnTo>
                    <a:pt x="6221717" y="1077099"/>
                  </a:lnTo>
                  <a:lnTo>
                    <a:pt x="3522154" y="1818665"/>
                  </a:lnTo>
                  <a:lnTo>
                    <a:pt x="3524720" y="1828012"/>
                  </a:lnTo>
                  <a:lnTo>
                    <a:pt x="6227902" y="1085456"/>
                  </a:lnTo>
                  <a:lnTo>
                    <a:pt x="6243929" y="1107122"/>
                  </a:lnTo>
                  <a:lnTo>
                    <a:pt x="6267145" y="1127366"/>
                  </a:lnTo>
                  <a:lnTo>
                    <a:pt x="3522180" y="1873326"/>
                  </a:lnTo>
                  <a:lnTo>
                    <a:pt x="3524720" y="1882686"/>
                  </a:lnTo>
                  <a:lnTo>
                    <a:pt x="6277457" y="1134605"/>
                  </a:lnTo>
                  <a:lnTo>
                    <a:pt x="6305258" y="1149743"/>
                  </a:lnTo>
                  <a:lnTo>
                    <a:pt x="6342723" y="1160881"/>
                  </a:lnTo>
                  <a:lnTo>
                    <a:pt x="6367246" y="1163142"/>
                  </a:lnTo>
                  <a:lnTo>
                    <a:pt x="3522180" y="1927974"/>
                  </a:lnTo>
                  <a:lnTo>
                    <a:pt x="3524707" y="1937346"/>
                  </a:lnTo>
                  <a:lnTo>
                    <a:pt x="6406210" y="1162710"/>
                  </a:lnTo>
                  <a:lnTo>
                    <a:pt x="6428321" y="1160754"/>
                  </a:lnTo>
                  <a:lnTo>
                    <a:pt x="6475311" y="1148689"/>
                  </a:lnTo>
                  <a:lnTo>
                    <a:pt x="6540741" y="1126553"/>
                  </a:lnTo>
                  <a:lnTo>
                    <a:pt x="6922706" y="1023861"/>
                  </a:lnTo>
                  <a:lnTo>
                    <a:pt x="6922135" y="1052347"/>
                  </a:lnTo>
                  <a:lnTo>
                    <a:pt x="6948983" y="1016800"/>
                  </a:lnTo>
                  <a:lnTo>
                    <a:pt x="7318718" y="917397"/>
                  </a:lnTo>
                  <a:lnTo>
                    <a:pt x="7373836" y="907872"/>
                  </a:lnTo>
                  <a:lnTo>
                    <a:pt x="7429246" y="908545"/>
                  </a:lnTo>
                  <a:lnTo>
                    <a:pt x="7483602" y="919289"/>
                  </a:lnTo>
                  <a:lnTo>
                    <a:pt x="7535583" y="939939"/>
                  </a:lnTo>
                  <a:lnTo>
                    <a:pt x="10635501" y="2513165"/>
                  </a:lnTo>
                  <a:lnTo>
                    <a:pt x="10639882" y="2504516"/>
                  </a:lnTo>
                  <a:lnTo>
                    <a:pt x="7539964" y="931291"/>
                  </a:lnTo>
                  <a:lnTo>
                    <a:pt x="7497292" y="913434"/>
                  </a:lnTo>
                  <a:lnTo>
                    <a:pt x="7452881" y="902106"/>
                  </a:lnTo>
                  <a:lnTo>
                    <a:pt x="7407427" y="897382"/>
                  </a:lnTo>
                  <a:lnTo>
                    <a:pt x="7361631" y="899337"/>
                  </a:lnTo>
                  <a:lnTo>
                    <a:pt x="7316203" y="908037"/>
                  </a:lnTo>
                  <a:lnTo>
                    <a:pt x="6958495" y="1004201"/>
                  </a:lnTo>
                  <a:lnTo>
                    <a:pt x="7010463" y="935393"/>
                  </a:lnTo>
                  <a:lnTo>
                    <a:pt x="7317245" y="852017"/>
                  </a:lnTo>
                  <a:lnTo>
                    <a:pt x="7361834" y="843368"/>
                  </a:lnTo>
                  <a:lnTo>
                    <a:pt x="7406754" y="841451"/>
                  </a:lnTo>
                  <a:lnTo>
                    <a:pt x="7451331" y="846162"/>
                  </a:lnTo>
                  <a:lnTo>
                    <a:pt x="7494854" y="857453"/>
                  </a:lnTo>
                  <a:lnTo>
                    <a:pt x="7536650" y="875245"/>
                  </a:lnTo>
                  <a:lnTo>
                    <a:pt x="10635666" y="2473541"/>
                  </a:lnTo>
                  <a:lnTo>
                    <a:pt x="10640111" y="2464930"/>
                  </a:lnTo>
                  <a:lnTo>
                    <a:pt x="7541095" y="866635"/>
                  </a:lnTo>
                  <a:lnTo>
                    <a:pt x="7497966" y="848283"/>
                  </a:lnTo>
                  <a:lnTo>
                    <a:pt x="7453058" y="836637"/>
                  </a:lnTo>
                  <a:lnTo>
                    <a:pt x="7407059" y="831773"/>
                  </a:lnTo>
                  <a:lnTo>
                    <a:pt x="7360704" y="833755"/>
                  </a:lnTo>
                  <a:lnTo>
                    <a:pt x="7314692" y="842670"/>
                  </a:lnTo>
                  <a:lnTo>
                    <a:pt x="7020014" y="922756"/>
                  </a:lnTo>
                  <a:lnTo>
                    <a:pt x="7072325" y="853503"/>
                  </a:lnTo>
                  <a:lnTo>
                    <a:pt x="7315746" y="786625"/>
                  </a:lnTo>
                  <a:lnTo>
                    <a:pt x="7360907" y="777786"/>
                  </a:lnTo>
                  <a:lnTo>
                    <a:pt x="7406386" y="775830"/>
                  </a:lnTo>
                  <a:lnTo>
                    <a:pt x="7451471" y="780694"/>
                  </a:lnTo>
                  <a:lnTo>
                    <a:pt x="7495489" y="792289"/>
                  </a:lnTo>
                  <a:lnTo>
                    <a:pt x="7537717" y="810552"/>
                  </a:lnTo>
                  <a:lnTo>
                    <a:pt x="10635818" y="2433904"/>
                  </a:lnTo>
                  <a:lnTo>
                    <a:pt x="10640314" y="2425319"/>
                  </a:lnTo>
                  <a:lnTo>
                    <a:pt x="7542212" y="801966"/>
                  </a:lnTo>
                  <a:lnTo>
                    <a:pt x="7498639" y="783132"/>
                  </a:lnTo>
                  <a:lnTo>
                    <a:pt x="7453223" y="771169"/>
                  </a:lnTo>
                  <a:lnTo>
                    <a:pt x="7406703" y="766152"/>
                  </a:lnTo>
                  <a:lnTo>
                    <a:pt x="7359777" y="768159"/>
                  </a:lnTo>
                  <a:lnTo>
                    <a:pt x="7313168" y="777278"/>
                  </a:lnTo>
                  <a:lnTo>
                    <a:pt x="7081901" y="840816"/>
                  </a:lnTo>
                  <a:lnTo>
                    <a:pt x="7124395" y="784555"/>
                  </a:lnTo>
                  <a:lnTo>
                    <a:pt x="7132790" y="771626"/>
                  </a:lnTo>
                  <a:lnTo>
                    <a:pt x="7314260" y="721245"/>
                  </a:lnTo>
                  <a:lnTo>
                    <a:pt x="7359993" y="712190"/>
                  </a:lnTo>
                  <a:lnTo>
                    <a:pt x="7406005" y="710209"/>
                  </a:lnTo>
                  <a:lnTo>
                    <a:pt x="7451611" y="715213"/>
                  </a:lnTo>
                  <a:lnTo>
                    <a:pt x="7496111" y="727125"/>
                  </a:lnTo>
                  <a:lnTo>
                    <a:pt x="7538783" y="745858"/>
                  </a:lnTo>
                  <a:lnTo>
                    <a:pt x="10635983" y="2394280"/>
                  </a:lnTo>
                  <a:lnTo>
                    <a:pt x="10640530" y="2385720"/>
                  </a:lnTo>
                  <a:lnTo>
                    <a:pt x="7543343" y="737298"/>
                  </a:lnTo>
                  <a:lnTo>
                    <a:pt x="7499312" y="717969"/>
                  </a:lnTo>
                  <a:lnTo>
                    <a:pt x="7453389" y="705688"/>
                  </a:lnTo>
                  <a:lnTo>
                    <a:pt x="7406335" y="700532"/>
                  </a:lnTo>
                  <a:lnTo>
                    <a:pt x="7358850" y="702576"/>
                  </a:lnTo>
                  <a:lnTo>
                    <a:pt x="7311669" y="711911"/>
                  </a:lnTo>
                  <a:lnTo>
                    <a:pt x="7138911" y="759879"/>
                  </a:lnTo>
                  <a:lnTo>
                    <a:pt x="7143242" y="750519"/>
                  </a:lnTo>
                  <a:lnTo>
                    <a:pt x="7148373" y="732840"/>
                  </a:lnTo>
                  <a:lnTo>
                    <a:pt x="7150354" y="715505"/>
                  </a:lnTo>
                  <a:lnTo>
                    <a:pt x="7150621" y="701357"/>
                  </a:lnTo>
                  <a:lnTo>
                    <a:pt x="7312774" y="655853"/>
                  </a:lnTo>
                  <a:lnTo>
                    <a:pt x="7359066" y="646607"/>
                  </a:lnTo>
                  <a:lnTo>
                    <a:pt x="7405637" y="644601"/>
                  </a:lnTo>
                  <a:lnTo>
                    <a:pt x="7451763" y="649744"/>
                  </a:lnTo>
                  <a:lnTo>
                    <a:pt x="7496746" y="661962"/>
                  </a:lnTo>
                  <a:lnTo>
                    <a:pt x="7539863" y="681164"/>
                  </a:lnTo>
                  <a:lnTo>
                    <a:pt x="10636148" y="2354643"/>
                  </a:lnTo>
                  <a:lnTo>
                    <a:pt x="10640759" y="2346121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85880" y="4219646"/>
            <a:ext cx="4124325" cy="200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Making</a:t>
            </a:r>
            <a:r>
              <a:rPr sz="8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clean</a:t>
            </a:r>
            <a:r>
              <a:rPr sz="8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8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safer,</a:t>
            </a:r>
            <a:r>
              <a:rPr sz="8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more</a:t>
            </a:r>
            <a:r>
              <a:rPr sz="8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stable</a:t>
            </a:r>
            <a:r>
              <a:rPr sz="8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accessible</a:t>
            </a:r>
            <a:endParaRPr sz="8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Company</a:t>
            </a:r>
            <a:r>
              <a:rPr sz="1600" spc="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Overview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25000"/>
              </a:lnSpc>
              <a:spcBef>
                <a:spcPts val="340"/>
              </a:spcBef>
            </a:pP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Great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Power,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founded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2001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listed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2015,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has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focused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on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research,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development,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production,</a:t>
            </a:r>
            <a:r>
              <a:rPr sz="800" spc="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sales,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service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batteries</a:t>
            </a:r>
            <a:r>
              <a:rPr sz="8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over</a:t>
            </a:r>
            <a:r>
              <a:rPr sz="8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20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years.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Our</a:t>
            </a:r>
            <a:r>
              <a:rPr sz="8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product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portfolio</a:t>
            </a:r>
            <a:r>
              <a:rPr sz="8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spans utility-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scale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storage,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95" dirty="0">
                <a:solidFill>
                  <a:srgbClr val="58595B"/>
                </a:solidFill>
                <a:latin typeface="Arial Unicode MS"/>
                <a:cs typeface="Arial Unicode MS"/>
              </a:rPr>
              <a:t>C&amp;I</a:t>
            </a:r>
            <a:r>
              <a:rPr sz="8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storage,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residential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storage,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telecom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base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station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storage,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 smart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 solutions with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solar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storage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 integration,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power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batteries,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consumer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batteries. </a:t>
            </a:r>
            <a:r>
              <a:rPr sz="800" spc="-100" dirty="0">
                <a:solidFill>
                  <a:srgbClr val="58595B"/>
                </a:solidFill>
                <a:latin typeface="Arial Unicode MS"/>
                <a:cs typeface="Arial Unicode MS"/>
              </a:rPr>
              <a:t>As</a:t>
            </a:r>
            <a:r>
              <a:rPr sz="8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one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China’s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pioneers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storage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since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2011,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we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have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ranked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among</a:t>
            </a:r>
            <a:r>
              <a:rPr sz="8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8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global</a:t>
            </a:r>
            <a:r>
              <a:rPr sz="8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leaders</a:t>
            </a:r>
            <a:r>
              <a:rPr sz="800" spc="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8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8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storage</a:t>
            </a:r>
            <a:r>
              <a:rPr sz="8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r>
              <a:rPr sz="800" spc="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shipments,</a:t>
            </a:r>
            <a:r>
              <a:rPr sz="8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with</a:t>
            </a:r>
            <a:r>
              <a:rPr sz="8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implemented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projects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across</a:t>
            </a:r>
            <a:r>
              <a:rPr sz="8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50+</a:t>
            </a:r>
            <a:r>
              <a:rPr sz="8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countries</a:t>
            </a:r>
            <a:r>
              <a:rPr sz="8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regions</a:t>
            </a:r>
            <a:r>
              <a:rPr sz="8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worldwide.</a:t>
            </a:r>
            <a:endParaRPr sz="8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Shipment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data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sourced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from: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GGII,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80" dirty="0">
                <a:solidFill>
                  <a:srgbClr val="58595B"/>
                </a:solidFill>
                <a:latin typeface="Arial Unicode MS"/>
                <a:cs typeface="Arial Unicode MS"/>
              </a:rPr>
              <a:t>CNESA,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75" dirty="0">
                <a:solidFill>
                  <a:srgbClr val="58595B"/>
                </a:solidFill>
                <a:latin typeface="Arial Unicode MS"/>
                <a:cs typeface="Arial Unicode MS"/>
              </a:rPr>
              <a:t>ICC,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85" dirty="0">
                <a:solidFill>
                  <a:srgbClr val="58595B"/>
                </a:solidFill>
                <a:latin typeface="Arial Unicode MS"/>
                <a:cs typeface="Arial Unicode MS"/>
              </a:rPr>
              <a:t>EESA,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Infolink,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others.</a:t>
            </a:r>
            <a:endParaRPr sz="800">
              <a:latin typeface="Arial Unicode MS"/>
              <a:cs typeface="Arial Unicode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701357" y="1674745"/>
            <a:ext cx="1314450" cy="3175"/>
            <a:chOff x="10701357" y="1674745"/>
            <a:chExt cx="1314450" cy="3175"/>
          </a:xfrm>
        </p:grpSpPr>
        <p:sp>
          <p:nvSpPr>
            <p:cNvPr id="25" name="object 25"/>
            <p:cNvSpPr/>
            <p:nvPr/>
          </p:nvSpPr>
          <p:spPr>
            <a:xfrm>
              <a:off x="10701357" y="167633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739334" y="1676332"/>
              <a:ext cx="1251585" cy="0"/>
            </a:xfrm>
            <a:custGeom>
              <a:avLst/>
              <a:gdLst/>
              <a:ahLst/>
              <a:cxnLst/>
              <a:rect l="l" t="t" r="r" b="b"/>
              <a:pathLst>
                <a:path w="1251584">
                  <a:moveTo>
                    <a:pt x="0" y="0"/>
                  </a:moveTo>
                  <a:lnTo>
                    <a:pt x="1251140" y="0"/>
                  </a:lnTo>
                </a:path>
              </a:pathLst>
            </a:custGeom>
            <a:ln w="3175">
              <a:solidFill>
                <a:srgbClr val="58595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003107" y="167633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1091025" y="1941447"/>
            <a:ext cx="925194" cy="3175"/>
            <a:chOff x="11091025" y="1941447"/>
            <a:chExt cx="925194" cy="3175"/>
          </a:xfrm>
        </p:grpSpPr>
        <p:sp>
          <p:nvSpPr>
            <p:cNvPr id="29" name="object 29"/>
            <p:cNvSpPr/>
            <p:nvPr/>
          </p:nvSpPr>
          <p:spPr>
            <a:xfrm>
              <a:off x="11091025" y="194303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129422" y="1943035"/>
              <a:ext cx="861060" cy="0"/>
            </a:xfrm>
            <a:custGeom>
              <a:avLst/>
              <a:gdLst/>
              <a:ahLst/>
              <a:cxnLst/>
              <a:rect l="l" t="t" r="r" b="b"/>
              <a:pathLst>
                <a:path w="861059">
                  <a:moveTo>
                    <a:pt x="0" y="0"/>
                  </a:moveTo>
                  <a:lnTo>
                    <a:pt x="860831" y="0"/>
                  </a:lnTo>
                </a:path>
              </a:pathLst>
            </a:custGeom>
            <a:ln w="3175">
              <a:solidFill>
                <a:srgbClr val="58595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003107" y="194303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0889042" y="2208151"/>
            <a:ext cx="1127125" cy="3175"/>
            <a:chOff x="10889042" y="2208151"/>
            <a:chExt cx="1127125" cy="3175"/>
          </a:xfrm>
        </p:grpSpPr>
        <p:sp>
          <p:nvSpPr>
            <p:cNvPr id="33" name="object 33"/>
            <p:cNvSpPr/>
            <p:nvPr/>
          </p:nvSpPr>
          <p:spPr>
            <a:xfrm>
              <a:off x="10889042" y="220973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927355" y="2209739"/>
              <a:ext cx="1062990" cy="0"/>
            </a:xfrm>
            <a:custGeom>
              <a:avLst/>
              <a:gdLst/>
              <a:ahLst/>
              <a:cxnLst/>
              <a:rect l="l" t="t" r="r" b="b"/>
              <a:pathLst>
                <a:path w="1062990">
                  <a:moveTo>
                    <a:pt x="0" y="0"/>
                  </a:moveTo>
                  <a:lnTo>
                    <a:pt x="1062951" y="0"/>
                  </a:lnTo>
                </a:path>
              </a:pathLst>
            </a:custGeom>
            <a:ln w="3175">
              <a:solidFill>
                <a:srgbClr val="58595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003107" y="220973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2050817" y="1601865"/>
            <a:ext cx="30988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01~14</a:t>
            </a:r>
            <a:endParaRPr sz="8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15~40</a:t>
            </a:r>
            <a:endParaRPr sz="8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41~46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778228" y="1601865"/>
            <a:ext cx="8928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solidFill>
                  <a:srgbClr val="58595B"/>
                </a:solidFill>
                <a:latin typeface="Arial Unicode MS"/>
                <a:cs typeface="Arial Unicode MS"/>
              </a:rPr>
              <a:t>COMPANY</a:t>
            </a:r>
            <a:r>
              <a:rPr sz="8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PROFILE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778228" y="1868565"/>
            <a:ext cx="12890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PRODUCTS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INTRODUCTION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778228" y="2135265"/>
            <a:ext cx="10737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0" dirty="0">
                <a:solidFill>
                  <a:srgbClr val="58595B"/>
                </a:solidFill>
                <a:latin typeface="Arial Unicode MS"/>
                <a:cs typeface="Arial Unicode MS"/>
              </a:rPr>
              <a:t>REFERENCE</a:t>
            </a:r>
            <a:r>
              <a:rPr sz="800" spc="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60" dirty="0">
                <a:solidFill>
                  <a:srgbClr val="58595B"/>
                </a:solidFill>
                <a:latin typeface="Arial Unicode MS"/>
                <a:cs typeface="Arial Unicode MS"/>
              </a:rPr>
              <a:t>PROJECTS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85866" y="3582150"/>
            <a:ext cx="25838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 become a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global leader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 battery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storage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technology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85874" y="3265229"/>
            <a:ext cx="1519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Company</a:t>
            </a:r>
            <a:r>
              <a:rPr sz="16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Vision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021462" y="1902552"/>
            <a:ext cx="586105" cy="586105"/>
            <a:chOff x="1021462" y="1902552"/>
            <a:chExt cx="586105" cy="586105"/>
          </a:xfrm>
        </p:grpSpPr>
        <p:sp>
          <p:nvSpPr>
            <p:cNvPr id="43" name="object 43"/>
            <p:cNvSpPr/>
            <p:nvPr/>
          </p:nvSpPr>
          <p:spPr>
            <a:xfrm>
              <a:off x="1062371" y="1940991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89">
                  <a:moveTo>
                    <a:pt x="252006" y="0"/>
                  </a:moveTo>
                  <a:lnTo>
                    <a:pt x="206707" y="4060"/>
                  </a:lnTo>
                  <a:lnTo>
                    <a:pt x="164072" y="15767"/>
                  </a:lnTo>
                  <a:lnTo>
                    <a:pt x="124813" y="34408"/>
                  </a:lnTo>
                  <a:lnTo>
                    <a:pt x="89641" y="59271"/>
                  </a:lnTo>
                  <a:lnTo>
                    <a:pt x="59268" y="89644"/>
                  </a:lnTo>
                  <a:lnTo>
                    <a:pt x="34406" y="124815"/>
                  </a:lnTo>
                  <a:lnTo>
                    <a:pt x="15766" y="164072"/>
                  </a:lnTo>
                  <a:lnTo>
                    <a:pt x="4060" y="206702"/>
                  </a:lnTo>
                  <a:lnTo>
                    <a:pt x="0" y="251993"/>
                  </a:lnTo>
                  <a:lnTo>
                    <a:pt x="4060" y="297291"/>
                  </a:lnTo>
                  <a:lnTo>
                    <a:pt x="15766" y="339926"/>
                  </a:lnTo>
                  <a:lnTo>
                    <a:pt x="34406" y="379185"/>
                  </a:lnTo>
                  <a:lnTo>
                    <a:pt x="59268" y="414357"/>
                  </a:lnTo>
                  <a:lnTo>
                    <a:pt x="89641" y="444730"/>
                  </a:lnTo>
                  <a:lnTo>
                    <a:pt x="124813" y="469593"/>
                  </a:lnTo>
                  <a:lnTo>
                    <a:pt x="164072" y="488233"/>
                  </a:lnTo>
                  <a:lnTo>
                    <a:pt x="206707" y="499939"/>
                  </a:lnTo>
                  <a:lnTo>
                    <a:pt x="252006" y="503999"/>
                  </a:lnTo>
                  <a:lnTo>
                    <a:pt x="297304" y="499939"/>
                  </a:lnTo>
                  <a:lnTo>
                    <a:pt x="339939" y="488233"/>
                  </a:lnTo>
                  <a:lnTo>
                    <a:pt x="379198" y="469593"/>
                  </a:lnTo>
                  <a:lnTo>
                    <a:pt x="414370" y="444730"/>
                  </a:lnTo>
                  <a:lnTo>
                    <a:pt x="444743" y="414357"/>
                  </a:lnTo>
                  <a:lnTo>
                    <a:pt x="469606" y="379185"/>
                  </a:lnTo>
                  <a:lnTo>
                    <a:pt x="488246" y="339926"/>
                  </a:lnTo>
                  <a:lnTo>
                    <a:pt x="499952" y="297291"/>
                  </a:lnTo>
                  <a:lnTo>
                    <a:pt x="504012" y="251993"/>
                  </a:lnTo>
                  <a:lnTo>
                    <a:pt x="499952" y="206702"/>
                  </a:lnTo>
                  <a:lnTo>
                    <a:pt x="488246" y="164072"/>
                  </a:lnTo>
                  <a:lnTo>
                    <a:pt x="469606" y="124815"/>
                  </a:lnTo>
                  <a:lnTo>
                    <a:pt x="444743" y="89644"/>
                  </a:lnTo>
                  <a:lnTo>
                    <a:pt x="414370" y="59271"/>
                  </a:lnTo>
                  <a:lnTo>
                    <a:pt x="379198" y="34408"/>
                  </a:lnTo>
                  <a:lnTo>
                    <a:pt x="339939" y="15767"/>
                  </a:lnTo>
                  <a:lnTo>
                    <a:pt x="297304" y="4060"/>
                  </a:lnTo>
                  <a:lnTo>
                    <a:pt x="252006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375" y="2094893"/>
              <a:ext cx="138366" cy="231051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174445" y="2046124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90" h="274955">
                  <a:moveTo>
                    <a:pt x="160845" y="274904"/>
                  </a:moveTo>
                  <a:lnTo>
                    <a:pt x="13335" y="274904"/>
                  </a:lnTo>
                  <a:lnTo>
                    <a:pt x="5969" y="274904"/>
                  </a:lnTo>
                  <a:lnTo>
                    <a:pt x="0" y="268935"/>
                  </a:lnTo>
                  <a:lnTo>
                    <a:pt x="0" y="261569"/>
                  </a:lnTo>
                  <a:lnTo>
                    <a:pt x="0" y="61176"/>
                  </a:lnTo>
                  <a:lnTo>
                    <a:pt x="0" y="55537"/>
                  </a:lnTo>
                  <a:lnTo>
                    <a:pt x="3543" y="50521"/>
                  </a:lnTo>
                  <a:lnTo>
                    <a:pt x="8851" y="48616"/>
                  </a:lnTo>
                  <a:lnTo>
                    <a:pt x="143014" y="648"/>
                  </a:lnTo>
                  <a:lnTo>
                    <a:pt x="149465" y="0"/>
                  </a:lnTo>
                  <a:lnTo>
                    <a:pt x="155187" y="2299"/>
                  </a:lnTo>
                  <a:lnTo>
                    <a:pt x="159281" y="6913"/>
                  </a:lnTo>
                  <a:lnTo>
                    <a:pt x="160845" y="13208"/>
                  </a:lnTo>
                  <a:lnTo>
                    <a:pt x="160845" y="274904"/>
                  </a:lnTo>
                  <a:close/>
                </a:path>
              </a:pathLst>
            </a:custGeom>
            <a:ln w="98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12551" y="2142552"/>
              <a:ext cx="85090" cy="0"/>
            </a:xfrm>
            <a:custGeom>
              <a:avLst/>
              <a:gdLst/>
              <a:ahLst/>
              <a:cxnLst/>
              <a:rect l="l" t="t" r="r" b="b"/>
              <a:pathLst>
                <a:path w="85090">
                  <a:moveTo>
                    <a:pt x="0" y="0"/>
                  </a:moveTo>
                  <a:lnTo>
                    <a:pt x="84632" y="0"/>
                  </a:lnTo>
                </a:path>
              </a:pathLst>
            </a:custGeom>
            <a:ln w="98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12551" y="2203981"/>
              <a:ext cx="85090" cy="0"/>
            </a:xfrm>
            <a:custGeom>
              <a:avLst/>
              <a:gdLst/>
              <a:ahLst/>
              <a:cxnLst/>
              <a:rect l="l" t="t" r="r" b="b"/>
              <a:pathLst>
                <a:path w="85090">
                  <a:moveTo>
                    <a:pt x="0" y="0"/>
                  </a:moveTo>
                  <a:lnTo>
                    <a:pt x="84632" y="0"/>
                  </a:lnTo>
                </a:path>
              </a:pathLst>
            </a:custGeom>
            <a:ln w="98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12551" y="2265408"/>
              <a:ext cx="85090" cy="0"/>
            </a:xfrm>
            <a:custGeom>
              <a:avLst/>
              <a:gdLst/>
              <a:ahLst/>
              <a:cxnLst/>
              <a:rect l="l" t="t" r="r" b="b"/>
              <a:pathLst>
                <a:path w="85090">
                  <a:moveTo>
                    <a:pt x="0" y="0"/>
                  </a:moveTo>
                  <a:lnTo>
                    <a:pt x="84632" y="0"/>
                  </a:lnTo>
                </a:path>
              </a:pathLst>
            </a:custGeom>
            <a:ln w="98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26377" y="1907467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80" h="576580">
                  <a:moveTo>
                    <a:pt x="0" y="287997"/>
                  </a:moveTo>
                  <a:lnTo>
                    <a:pt x="3769" y="334712"/>
                  </a:lnTo>
                  <a:lnTo>
                    <a:pt x="14682" y="379026"/>
                  </a:lnTo>
                  <a:lnTo>
                    <a:pt x="32146" y="420348"/>
                  </a:lnTo>
                  <a:lnTo>
                    <a:pt x="55567" y="458084"/>
                  </a:lnTo>
                  <a:lnTo>
                    <a:pt x="84353" y="491642"/>
                  </a:lnTo>
                  <a:lnTo>
                    <a:pt x="117910" y="520428"/>
                  </a:lnTo>
                  <a:lnTo>
                    <a:pt x="155647" y="543849"/>
                  </a:lnTo>
                  <a:lnTo>
                    <a:pt x="196969" y="561313"/>
                  </a:lnTo>
                  <a:lnTo>
                    <a:pt x="241283" y="572226"/>
                  </a:lnTo>
                  <a:lnTo>
                    <a:pt x="287997" y="575995"/>
                  </a:lnTo>
                  <a:lnTo>
                    <a:pt x="334715" y="572226"/>
                  </a:lnTo>
                  <a:lnTo>
                    <a:pt x="379031" y="561313"/>
                  </a:lnTo>
                  <a:lnTo>
                    <a:pt x="420354" y="543849"/>
                  </a:lnTo>
                  <a:lnTo>
                    <a:pt x="458090" y="520428"/>
                  </a:lnTo>
                  <a:lnTo>
                    <a:pt x="491647" y="491642"/>
                  </a:lnTo>
                  <a:lnTo>
                    <a:pt x="520431" y="458084"/>
                  </a:lnTo>
                  <a:lnTo>
                    <a:pt x="543852" y="420348"/>
                  </a:lnTo>
                  <a:lnTo>
                    <a:pt x="561314" y="379026"/>
                  </a:lnTo>
                  <a:lnTo>
                    <a:pt x="572226" y="334712"/>
                  </a:lnTo>
                  <a:lnTo>
                    <a:pt x="575995" y="287997"/>
                  </a:lnTo>
                  <a:lnTo>
                    <a:pt x="572226" y="241286"/>
                  </a:lnTo>
                  <a:lnTo>
                    <a:pt x="561314" y="196973"/>
                  </a:lnTo>
                  <a:lnTo>
                    <a:pt x="543852" y="155652"/>
                  </a:lnTo>
                  <a:lnTo>
                    <a:pt x="520431" y="117916"/>
                  </a:lnTo>
                  <a:lnTo>
                    <a:pt x="491647" y="84358"/>
                  </a:lnTo>
                  <a:lnTo>
                    <a:pt x="458090" y="55571"/>
                  </a:lnTo>
                  <a:lnTo>
                    <a:pt x="420354" y="32148"/>
                  </a:lnTo>
                  <a:lnTo>
                    <a:pt x="379031" y="14683"/>
                  </a:lnTo>
                  <a:lnTo>
                    <a:pt x="334715" y="3769"/>
                  </a:lnTo>
                  <a:lnTo>
                    <a:pt x="287997" y="0"/>
                  </a:lnTo>
                </a:path>
              </a:pathLst>
            </a:custGeom>
            <a:ln w="9829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192321" y="1902552"/>
            <a:ext cx="586105" cy="586105"/>
            <a:chOff x="2192321" y="1902552"/>
            <a:chExt cx="586105" cy="586105"/>
          </a:xfrm>
        </p:grpSpPr>
        <p:sp>
          <p:nvSpPr>
            <p:cNvPr id="51" name="object 51"/>
            <p:cNvSpPr/>
            <p:nvPr/>
          </p:nvSpPr>
          <p:spPr>
            <a:xfrm>
              <a:off x="2233228" y="1940991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252006" y="0"/>
                  </a:moveTo>
                  <a:lnTo>
                    <a:pt x="206707" y="4060"/>
                  </a:lnTo>
                  <a:lnTo>
                    <a:pt x="164072" y="15767"/>
                  </a:lnTo>
                  <a:lnTo>
                    <a:pt x="124813" y="34408"/>
                  </a:lnTo>
                  <a:lnTo>
                    <a:pt x="89641" y="59271"/>
                  </a:lnTo>
                  <a:lnTo>
                    <a:pt x="59268" y="89644"/>
                  </a:lnTo>
                  <a:lnTo>
                    <a:pt x="34406" y="124815"/>
                  </a:lnTo>
                  <a:lnTo>
                    <a:pt x="15766" y="164072"/>
                  </a:lnTo>
                  <a:lnTo>
                    <a:pt x="4060" y="206702"/>
                  </a:lnTo>
                  <a:lnTo>
                    <a:pt x="0" y="251993"/>
                  </a:lnTo>
                  <a:lnTo>
                    <a:pt x="4060" y="297291"/>
                  </a:lnTo>
                  <a:lnTo>
                    <a:pt x="15766" y="339926"/>
                  </a:lnTo>
                  <a:lnTo>
                    <a:pt x="34406" y="379185"/>
                  </a:lnTo>
                  <a:lnTo>
                    <a:pt x="59268" y="414357"/>
                  </a:lnTo>
                  <a:lnTo>
                    <a:pt x="89641" y="444730"/>
                  </a:lnTo>
                  <a:lnTo>
                    <a:pt x="124813" y="469593"/>
                  </a:lnTo>
                  <a:lnTo>
                    <a:pt x="164072" y="488233"/>
                  </a:lnTo>
                  <a:lnTo>
                    <a:pt x="206707" y="499939"/>
                  </a:lnTo>
                  <a:lnTo>
                    <a:pt x="252006" y="503999"/>
                  </a:lnTo>
                  <a:lnTo>
                    <a:pt x="297304" y="499939"/>
                  </a:lnTo>
                  <a:lnTo>
                    <a:pt x="339939" y="488233"/>
                  </a:lnTo>
                  <a:lnTo>
                    <a:pt x="379198" y="469593"/>
                  </a:lnTo>
                  <a:lnTo>
                    <a:pt x="414370" y="444730"/>
                  </a:lnTo>
                  <a:lnTo>
                    <a:pt x="444743" y="414357"/>
                  </a:lnTo>
                  <a:lnTo>
                    <a:pt x="469606" y="379185"/>
                  </a:lnTo>
                  <a:lnTo>
                    <a:pt x="488246" y="339926"/>
                  </a:lnTo>
                  <a:lnTo>
                    <a:pt x="499952" y="297291"/>
                  </a:lnTo>
                  <a:lnTo>
                    <a:pt x="504012" y="251993"/>
                  </a:lnTo>
                  <a:lnTo>
                    <a:pt x="499952" y="206702"/>
                  </a:lnTo>
                  <a:lnTo>
                    <a:pt x="488246" y="164072"/>
                  </a:lnTo>
                  <a:lnTo>
                    <a:pt x="469606" y="124815"/>
                  </a:lnTo>
                  <a:lnTo>
                    <a:pt x="444743" y="89644"/>
                  </a:lnTo>
                  <a:lnTo>
                    <a:pt x="414370" y="59271"/>
                  </a:lnTo>
                  <a:lnTo>
                    <a:pt x="379198" y="34408"/>
                  </a:lnTo>
                  <a:lnTo>
                    <a:pt x="339939" y="15767"/>
                  </a:lnTo>
                  <a:lnTo>
                    <a:pt x="297304" y="4060"/>
                  </a:lnTo>
                  <a:lnTo>
                    <a:pt x="252006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4710" y="2075789"/>
              <a:ext cx="381043" cy="18793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197235" y="1907467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80" h="576580">
                  <a:moveTo>
                    <a:pt x="0" y="287997"/>
                  </a:moveTo>
                  <a:lnTo>
                    <a:pt x="3769" y="334712"/>
                  </a:lnTo>
                  <a:lnTo>
                    <a:pt x="14682" y="379026"/>
                  </a:lnTo>
                  <a:lnTo>
                    <a:pt x="32146" y="420348"/>
                  </a:lnTo>
                  <a:lnTo>
                    <a:pt x="55567" y="458084"/>
                  </a:lnTo>
                  <a:lnTo>
                    <a:pt x="84353" y="491642"/>
                  </a:lnTo>
                  <a:lnTo>
                    <a:pt x="117910" y="520428"/>
                  </a:lnTo>
                  <a:lnTo>
                    <a:pt x="155647" y="543849"/>
                  </a:lnTo>
                  <a:lnTo>
                    <a:pt x="196969" y="561313"/>
                  </a:lnTo>
                  <a:lnTo>
                    <a:pt x="241283" y="572226"/>
                  </a:lnTo>
                  <a:lnTo>
                    <a:pt x="287997" y="575995"/>
                  </a:lnTo>
                  <a:lnTo>
                    <a:pt x="334715" y="572226"/>
                  </a:lnTo>
                  <a:lnTo>
                    <a:pt x="379031" y="561313"/>
                  </a:lnTo>
                  <a:lnTo>
                    <a:pt x="420354" y="543849"/>
                  </a:lnTo>
                  <a:lnTo>
                    <a:pt x="458090" y="520428"/>
                  </a:lnTo>
                  <a:lnTo>
                    <a:pt x="491647" y="491642"/>
                  </a:lnTo>
                  <a:lnTo>
                    <a:pt x="520431" y="458084"/>
                  </a:lnTo>
                  <a:lnTo>
                    <a:pt x="543852" y="420348"/>
                  </a:lnTo>
                  <a:lnTo>
                    <a:pt x="561314" y="379026"/>
                  </a:lnTo>
                  <a:lnTo>
                    <a:pt x="572226" y="334712"/>
                  </a:lnTo>
                  <a:lnTo>
                    <a:pt x="575995" y="287997"/>
                  </a:lnTo>
                  <a:lnTo>
                    <a:pt x="572226" y="241286"/>
                  </a:lnTo>
                  <a:lnTo>
                    <a:pt x="561314" y="196973"/>
                  </a:lnTo>
                  <a:lnTo>
                    <a:pt x="543852" y="155652"/>
                  </a:lnTo>
                  <a:lnTo>
                    <a:pt x="520431" y="117916"/>
                  </a:lnTo>
                  <a:lnTo>
                    <a:pt x="491647" y="84358"/>
                  </a:lnTo>
                  <a:lnTo>
                    <a:pt x="458090" y="55571"/>
                  </a:lnTo>
                  <a:lnTo>
                    <a:pt x="420354" y="32148"/>
                  </a:lnTo>
                  <a:lnTo>
                    <a:pt x="379031" y="14683"/>
                  </a:lnTo>
                  <a:lnTo>
                    <a:pt x="334715" y="3769"/>
                  </a:lnTo>
                  <a:lnTo>
                    <a:pt x="287997" y="0"/>
                  </a:lnTo>
                </a:path>
              </a:pathLst>
            </a:custGeom>
            <a:ln w="9829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363178" y="1902552"/>
            <a:ext cx="586105" cy="586105"/>
            <a:chOff x="3363178" y="1902552"/>
            <a:chExt cx="586105" cy="586105"/>
          </a:xfrm>
        </p:grpSpPr>
        <p:sp>
          <p:nvSpPr>
            <p:cNvPr id="55" name="object 55"/>
            <p:cNvSpPr/>
            <p:nvPr/>
          </p:nvSpPr>
          <p:spPr>
            <a:xfrm>
              <a:off x="3404087" y="1940991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252006" y="0"/>
                  </a:moveTo>
                  <a:lnTo>
                    <a:pt x="206707" y="4060"/>
                  </a:lnTo>
                  <a:lnTo>
                    <a:pt x="164072" y="15767"/>
                  </a:lnTo>
                  <a:lnTo>
                    <a:pt x="124813" y="34408"/>
                  </a:lnTo>
                  <a:lnTo>
                    <a:pt x="89641" y="59271"/>
                  </a:lnTo>
                  <a:lnTo>
                    <a:pt x="59268" y="89644"/>
                  </a:lnTo>
                  <a:lnTo>
                    <a:pt x="34406" y="124815"/>
                  </a:lnTo>
                  <a:lnTo>
                    <a:pt x="15766" y="164072"/>
                  </a:lnTo>
                  <a:lnTo>
                    <a:pt x="4060" y="206702"/>
                  </a:lnTo>
                  <a:lnTo>
                    <a:pt x="0" y="251993"/>
                  </a:lnTo>
                  <a:lnTo>
                    <a:pt x="4060" y="297291"/>
                  </a:lnTo>
                  <a:lnTo>
                    <a:pt x="15766" y="339926"/>
                  </a:lnTo>
                  <a:lnTo>
                    <a:pt x="34406" y="379185"/>
                  </a:lnTo>
                  <a:lnTo>
                    <a:pt x="59268" y="414357"/>
                  </a:lnTo>
                  <a:lnTo>
                    <a:pt x="89641" y="444730"/>
                  </a:lnTo>
                  <a:lnTo>
                    <a:pt x="124813" y="469593"/>
                  </a:lnTo>
                  <a:lnTo>
                    <a:pt x="164072" y="488233"/>
                  </a:lnTo>
                  <a:lnTo>
                    <a:pt x="206707" y="499939"/>
                  </a:lnTo>
                  <a:lnTo>
                    <a:pt x="252006" y="503999"/>
                  </a:lnTo>
                  <a:lnTo>
                    <a:pt x="297304" y="499939"/>
                  </a:lnTo>
                  <a:lnTo>
                    <a:pt x="339937" y="488233"/>
                  </a:lnTo>
                  <a:lnTo>
                    <a:pt x="379195" y="469593"/>
                  </a:lnTo>
                  <a:lnTo>
                    <a:pt x="414365" y="444730"/>
                  </a:lnTo>
                  <a:lnTo>
                    <a:pt x="444736" y="414357"/>
                  </a:lnTo>
                  <a:lnTo>
                    <a:pt x="469596" y="379185"/>
                  </a:lnTo>
                  <a:lnTo>
                    <a:pt x="488234" y="339926"/>
                  </a:lnTo>
                  <a:lnTo>
                    <a:pt x="499939" y="297291"/>
                  </a:lnTo>
                  <a:lnTo>
                    <a:pt x="503999" y="251993"/>
                  </a:lnTo>
                  <a:lnTo>
                    <a:pt x="499939" y="206702"/>
                  </a:lnTo>
                  <a:lnTo>
                    <a:pt x="488234" y="164072"/>
                  </a:lnTo>
                  <a:lnTo>
                    <a:pt x="469596" y="124815"/>
                  </a:lnTo>
                  <a:lnTo>
                    <a:pt x="444736" y="89644"/>
                  </a:lnTo>
                  <a:lnTo>
                    <a:pt x="414365" y="59271"/>
                  </a:lnTo>
                  <a:lnTo>
                    <a:pt x="379195" y="34408"/>
                  </a:lnTo>
                  <a:lnTo>
                    <a:pt x="339937" y="15767"/>
                  </a:lnTo>
                  <a:lnTo>
                    <a:pt x="297304" y="4060"/>
                  </a:lnTo>
                  <a:lnTo>
                    <a:pt x="252006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31180" y="2048884"/>
              <a:ext cx="177165" cy="288290"/>
            </a:xfrm>
            <a:custGeom>
              <a:avLst/>
              <a:gdLst/>
              <a:ahLst/>
              <a:cxnLst/>
              <a:rect l="l" t="t" r="r" b="b"/>
              <a:pathLst>
                <a:path w="177164" h="288289">
                  <a:moveTo>
                    <a:pt x="0" y="288213"/>
                  </a:moveTo>
                  <a:lnTo>
                    <a:pt x="0" y="0"/>
                  </a:lnTo>
                  <a:lnTo>
                    <a:pt x="176936" y="0"/>
                  </a:lnTo>
                  <a:lnTo>
                    <a:pt x="176936" y="66332"/>
                  </a:lnTo>
                </a:path>
              </a:pathLst>
            </a:custGeom>
            <a:ln w="98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643105" y="2117515"/>
              <a:ext cx="138430" cy="219710"/>
            </a:xfrm>
            <a:custGeom>
              <a:avLst/>
              <a:gdLst/>
              <a:ahLst/>
              <a:cxnLst/>
              <a:rect l="l" t="t" r="r" b="b"/>
              <a:pathLst>
                <a:path w="138429" h="219710">
                  <a:moveTo>
                    <a:pt x="0" y="219582"/>
                  </a:moveTo>
                  <a:lnTo>
                    <a:pt x="0" y="0"/>
                  </a:lnTo>
                  <a:lnTo>
                    <a:pt x="137896" y="0"/>
                  </a:lnTo>
                  <a:lnTo>
                    <a:pt x="137896" y="219582"/>
                  </a:lnTo>
                </a:path>
              </a:pathLst>
            </a:custGeom>
            <a:ln w="98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556425" y="2127369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951" y="0"/>
                  </a:lnTo>
                </a:path>
              </a:pathLst>
            </a:custGeom>
            <a:ln w="98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56425" y="2159873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951" y="0"/>
                  </a:lnTo>
                </a:path>
              </a:pathLst>
            </a:custGeom>
            <a:ln w="98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56425" y="2192379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951" y="0"/>
                  </a:lnTo>
                </a:path>
              </a:pathLst>
            </a:custGeom>
            <a:ln w="98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56425" y="2224885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951" y="0"/>
                  </a:lnTo>
                </a:path>
              </a:pathLst>
            </a:custGeom>
            <a:ln w="98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556425" y="2257389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951" y="0"/>
                  </a:lnTo>
                </a:path>
              </a:pathLst>
            </a:custGeom>
            <a:ln w="98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556425" y="2289895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951" y="0"/>
                  </a:lnTo>
                </a:path>
              </a:pathLst>
            </a:custGeom>
            <a:ln w="98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682504" y="2153970"/>
              <a:ext cx="64135" cy="156845"/>
            </a:xfrm>
            <a:custGeom>
              <a:avLst/>
              <a:gdLst/>
              <a:ahLst/>
              <a:cxnLst/>
              <a:rect l="l" t="t" r="r" b="b"/>
              <a:pathLst>
                <a:path w="64135" h="156844">
                  <a:moveTo>
                    <a:pt x="63703" y="32829"/>
                  </a:moveTo>
                  <a:lnTo>
                    <a:pt x="0" y="32829"/>
                  </a:lnTo>
                  <a:lnTo>
                    <a:pt x="0" y="0"/>
                  </a:lnTo>
                  <a:lnTo>
                    <a:pt x="63703" y="0"/>
                  </a:lnTo>
                  <a:lnTo>
                    <a:pt x="63703" y="32829"/>
                  </a:lnTo>
                  <a:close/>
                </a:path>
                <a:path w="64135" h="156844">
                  <a:moveTo>
                    <a:pt x="63703" y="94551"/>
                  </a:moveTo>
                  <a:lnTo>
                    <a:pt x="0" y="94551"/>
                  </a:lnTo>
                  <a:lnTo>
                    <a:pt x="0" y="61722"/>
                  </a:lnTo>
                  <a:lnTo>
                    <a:pt x="63703" y="61722"/>
                  </a:lnTo>
                  <a:lnTo>
                    <a:pt x="63703" y="94551"/>
                  </a:lnTo>
                  <a:close/>
                </a:path>
                <a:path w="64135" h="156844">
                  <a:moveTo>
                    <a:pt x="63703" y="156286"/>
                  </a:moveTo>
                  <a:lnTo>
                    <a:pt x="0" y="156286"/>
                  </a:lnTo>
                  <a:lnTo>
                    <a:pt x="0" y="123456"/>
                  </a:lnTo>
                  <a:lnTo>
                    <a:pt x="63703" y="123456"/>
                  </a:lnTo>
                  <a:lnTo>
                    <a:pt x="63703" y="156286"/>
                  </a:lnTo>
                  <a:close/>
                </a:path>
              </a:pathLst>
            </a:custGeom>
            <a:ln w="98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68093" y="1907467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80">
                  <a:moveTo>
                    <a:pt x="0" y="287997"/>
                  </a:moveTo>
                  <a:lnTo>
                    <a:pt x="3769" y="334712"/>
                  </a:lnTo>
                  <a:lnTo>
                    <a:pt x="14682" y="379026"/>
                  </a:lnTo>
                  <a:lnTo>
                    <a:pt x="32146" y="420348"/>
                  </a:lnTo>
                  <a:lnTo>
                    <a:pt x="55567" y="458084"/>
                  </a:lnTo>
                  <a:lnTo>
                    <a:pt x="84353" y="491642"/>
                  </a:lnTo>
                  <a:lnTo>
                    <a:pt x="117910" y="520428"/>
                  </a:lnTo>
                  <a:lnTo>
                    <a:pt x="155647" y="543849"/>
                  </a:lnTo>
                  <a:lnTo>
                    <a:pt x="196969" y="561313"/>
                  </a:lnTo>
                  <a:lnTo>
                    <a:pt x="241283" y="572226"/>
                  </a:lnTo>
                  <a:lnTo>
                    <a:pt x="287997" y="575995"/>
                  </a:lnTo>
                  <a:lnTo>
                    <a:pt x="334715" y="572226"/>
                  </a:lnTo>
                  <a:lnTo>
                    <a:pt x="379031" y="561313"/>
                  </a:lnTo>
                  <a:lnTo>
                    <a:pt x="420354" y="543849"/>
                  </a:lnTo>
                  <a:lnTo>
                    <a:pt x="458090" y="520428"/>
                  </a:lnTo>
                  <a:lnTo>
                    <a:pt x="491647" y="491642"/>
                  </a:lnTo>
                  <a:lnTo>
                    <a:pt x="520431" y="458084"/>
                  </a:lnTo>
                  <a:lnTo>
                    <a:pt x="543852" y="420348"/>
                  </a:lnTo>
                  <a:lnTo>
                    <a:pt x="561314" y="379026"/>
                  </a:lnTo>
                  <a:lnTo>
                    <a:pt x="572226" y="334712"/>
                  </a:lnTo>
                  <a:lnTo>
                    <a:pt x="575995" y="287997"/>
                  </a:lnTo>
                  <a:lnTo>
                    <a:pt x="572226" y="241286"/>
                  </a:lnTo>
                  <a:lnTo>
                    <a:pt x="561314" y="196973"/>
                  </a:lnTo>
                  <a:lnTo>
                    <a:pt x="543852" y="155652"/>
                  </a:lnTo>
                  <a:lnTo>
                    <a:pt x="520431" y="117916"/>
                  </a:lnTo>
                  <a:lnTo>
                    <a:pt x="491647" y="84358"/>
                  </a:lnTo>
                  <a:lnTo>
                    <a:pt x="458090" y="55571"/>
                  </a:lnTo>
                  <a:lnTo>
                    <a:pt x="420354" y="32148"/>
                  </a:lnTo>
                  <a:lnTo>
                    <a:pt x="379031" y="14683"/>
                  </a:lnTo>
                  <a:lnTo>
                    <a:pt x="334715" y="3769"/>
                  </a:lnTo>
                  <a:lnTo>
                    <a:pt x="287997" y="0"/>
                  </a:lnTo>
                </a:path>
              </a:pathLst>
            </a:custGeom>
            <a:ln w="9829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4534037" y="1902552"/>
            <a:ext cx="586105" cy="586105"/>
            <a:chOff x="4534037" y="1902552"/>
            <a:chExt cx="586105" cy="586105"/>
          </a:xfrm>
        </p:grpSpPr>
        <p:sp>
          <p:nvSpPr>
            <p:cNvPr id="67" name="object 67"/>
            <p:cNvSpPr/>
            <p:nvPr/>
          </p:nvSpPr>
          <p:spPr>
            <a:xfrm>
              <a:off x="4574959" y="1940991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251993" y="0"/>
                  </a:moveTo>
                  <a:lnTo>
                    <a:pt x="206695" y="4060"/>
                  </a:lnTo>
                  <a:lnTo>
                    <a:pt x="164061" y="15767"/>
                  </a:lnTo>
                  <a:lnTo>
                    <a:pt x="124804" y="34408"/>
                  </a:lnTo>
                  <a:lnTo>
                    <a:pt x="89634" y="59271"/>
                  </a:lnTo>
                  <a:lnTo>
                    <a:pt x="59263" y="89644"/>
                  </a:lnTo>
                  <a:lnTo>
                    <a:pt x="34402" y="124815"/>
                  </a:lnTo>
                  <a:lnTo>
                    <a:pt x="15764" y="164072"/>
                  </a:lnTo>
                  <a:lnTo>
                    <a:pt x="4059" y="206702"/>
                  </a:lnTo>
                  <a:lnTo>
                    <a:pt x="0" y="251993"/>
                  </a:lnTo>
                  <a:lnTo>
                    <a:pt x="4059" y="297291"/>
                  </a:lnTo>
                  <a:lnTo>
                    <a:pt x="15764" y="339926"/>
                  </a:lnTo>
                  <a:lnTo>
                    <a:pt x="34402" y="379185"/>
                  </a:lnTo>
                  <a:lnTo>
                    <a:pt x="59263" y="414357"/>
                  </a:lnTo>
                  <a:lnTo>
                    <a:pt x="89634" y="444730"/>
                  </a:lnTo>
                  <a:lnTo>
                    <a:pt x="124804" y="469593"/>
                  </a:lnTo>
                  <a:lnTo>
                    <a:pt x="164061" y="488233"/>
                  </a:lnTo>
                  <a:lnTo>
                    <a:pt x="206695" y="499939"/>
                  </a:lnTo>
                  <a:lnTo>
                    <a:pt x="251993" y="503999"/>
                  </a:lnTo>
                  <a:lnTo>
                    <a:pt x="297291" y="499939"/>
                  </a:lnTo>
                  <a:lnTo>
                    <a:pt x="339926" y="488233"/>
                  </a:lnTo>
                  <a:lnTo>
                    <a:pt x="379185" y="469593"/>
                  </a:lnTo>
                  <a:lnTo>
                    <a:pt x="414357" y="444730"/>
                  </a:lnTo>
                  <a:lnTo>
                    <a:pt x="444730" y="414357"/>
                  </a:lnTo>
                  <a:lnTo>
                    <a:pt x="469593" y="379185"/>
                  </a:lnTo>
                  <a:lnTo>
                    <a:pt x="488233" y="339926"/>
                  </a:lnTo>
                  <a:lnTo>
                    <a:pt x="499939" y="297291"/>
                  </a:lnTo>
                  <a:lnTo>
                    <a:pt x="503999" y="251993"/>
                  </a:lnTo>
                  <a:lnTo>
                    <a:pt x="499939" y="206702"/>
                  </a:lnTo>
                  <a:lnTo>
                    <a:pt x="488233" y="164072"/>
                  </a:lnTo>
                  <a:lnTo>
                    <a:pt x="469593" y="124815"/>
                  </a:lnTo>
                  <a:lnTo>
                    <a:pt x="444730" y="89644"/>
                  </a:lnTo>
                  <a:lnTo>
                    <a:pt x="414357" y="59271"/>
                  </a:lnTo>
                  <a:lnTo>
                    <a:pt x="379185" y="34408"/>
                  </a:lnTo>
                  <a:lnTo>
                    <a:pt x="339926" y="15767"/>
                  </a:lnTo>
                  <a:lnTo>
                    <a:pt x="297291" y="4060"/>
                  </a:lnTo>
                  <a:lnTo>
                    <a:pt x="251993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9129" y="2018741"/>
              <a:ext cx="347342" cy="29489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538952" y="1907467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80">
                  <a:moveTo>
                    <a:pt x="0" y="287997"/>
                  </a:moveTo>
                  <a:lnTo>
                    <a:pt x="3769" y="334712"/>
                  </a:lnTo>
                  <a:lnTo>
                    <a:pt x="14682" y="379026"/>
                  </a:lnTo>
                  <a:lnTo>
                    <a:pt x="32146" y="420348"/>
                  </a:lnTo>
                  <a:lnTo>
                    <a:pt x="55567" y="458084"/>
                  </a:lnTo>
                  <a:lnTo>
                    <a:pt x="84353" y="491642"/>
                  </a:lnTo>
                  <a:lnTo>
                    <a:pt x="117910" y="520428"/>
                  </a:lnTo>
                  <a:lnTo>
                    <a:pt x="155647" y="543849"/>
                  </a:lnTo>
                  <a:lnTo>
                    <a:pt x="196969" y="561313"/>
                  </a:lnTo>
                  <a:lnTo>
                    <a:pt x="241283" y="572226"/>
                  </a:lnTo>
                  <a:lnTo>
                    <a:pt x="287997" y="575995"/>
                  </a:lnTo>
                  <a:lnTo>
                    <a:pt x="334715" y="572226"/>
                  </a:lnTo>
                  <a:lnTo>
                    <a:pt x="379031" y="561313"/>
                  </a:lnTo>
                  <a:lnTo>
                    <a:pt x="420354" y="543849"/>
                  </a:lnTo>
                  <a:lnTo>
                    <a:pt x="458090" y="520428"/>
                  </a:lnTo>
                  <a:lnTo>
                    <a:pt x="491647" y="491642"/>
                  </a:lnTo>
                  <a:lnTo>
                    <a:pt x="520431" y="458084"/>
                  </a:lnTo>
                  <a:lnTo>
                    <a:pt x="543852" y="420348"/>
                  </a:lnTo>
                  <a:lnTo>
                    <a:pt x="561314" y="379026"/>
                  </a:lnTo>
                  <a:lnTo>
                    <a:pt x="572226" y="334712"/>
                  </a:lnTo>
                  <a:lnTo>
                    <a:pt x="575995" y="287997"/>
                  </a:lnTo>
                  <a:lnTo>
                    <a:pt x="572226" y="241286"/>
                  </a:lnTo>
                  <a:lnTo>
                    <a:pt x="561314" y="196973"/>
                  </a:lnTo>
                  <a:lnTo>
                    <a:pt x="543852" y="155652"/>
                  </a:lnTo>
                  <a:lnTo>
                    <a:pt x="520431" y="117916"/>
                  </a:lnTo>
                  <a:lnTo>
                    <a:pt x="491647" y="84358"/>
                  </a:lnTo>
                  <a:lnTo>
                    <a:pt x="458090" y="55571"/>
                  </a:lnTo>
                  <a:lnTo>
                    <a:pt x="420354" y="32148"/>
                  </a:lnTo>
                  <a:lnTo>
                    <a:pt x="379031" y="14683"/>
                  </a:lnTo>
                  <a:lnTo>
                    <a:pt x="334715" y="3769"/>
                  </a:lnTo>
                  <a:lnTo>
                    <a:pt x="287997" y="0"/>
                  </a:lnTo>
                </a:path>
              </a:pathLst>
            </a:custGeom>
            <a:ln w="9829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455209" y="8912899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01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586554" y="8912899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02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3176250" cy="4500245"/>
          </a:xfrm>
          <a:custGeom>
            <a:avLst/>
            <a:gdLst/>
            <a:ahLst/>
            <a:cxnLst/>
            <a:rect l="l" t="t" r="r" b="b"/>
            <a:pathLst>
              <a:path w="13176250" h="4500245">
                <a:moveTo>
                  <a:pt x="6587998" y="0"/>
                </a:moveTo>
                <a:lnTo>
                  <a:pt x="0" y="0"/>
                </a:lnTo>
                <a:lnTo>
                  <a:pt x="0" y="4500003"/>
                </a:lnTo>
                <a:lnTo>
                  <a:pt x="6587998" y="4500003"/>
                </a:lnTo>
                <a:lnTo>
                  <a:pt x="6587998" y="0"/>
                </a:lnTo>
                <a:close/>
              </a:path>
              <a:path w="13176250" h="4500245">
                <a:moveTo>
                  <a:pt x="13175996" y="0"/>
                </a:moveTo>
                <a:lnTo>
                  <a:pt x="6588011" y="0"/>
                </a:lnTo>
                <a:lnTo>
                  <a:pt x="6588011" y="4500003"/>
                </a:lnTo>
                <a:lnTo>
                  <a:pt x="13175996" y="4500003"/>
                </a:lnTo>
                <a:lnTo>
                  <a:pt x="13175996" y="0"/>
                </a:lnTo>
                <a:close/>
              </a:path>
            </a:pathLst>
          </a:custGeom>
          <a:solidFill>
            <a:srgbClr val="E2E3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5317" y="1187781"/>
            <a:ext cx="30949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90" dirty="0">
                <a:solidFill>
                  <a:srgbClr val="295CAA"/>
                </a:solidFill>
                <a:latin typeface="Arial"/>
                <a:cs typeface="Arial"/>
              </a:rPr>
              <a:t>DC</a:t>
            </a:r>
            <a:r>
              <a:rPr sz="1600" spc="-5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295CAA"/>
                </a:solidFill>
                <a:latin typeface="Arial"/>
                <a:cs typeface="Arial"/>
              </a:rPr>
              <a:t>OUTDOOR</a:t>
            </a:r>
            <a:r>
              <a:rPr sz="1600" spc="-5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295CAA"/>
                </a:solidFill>
                <a:latin typeface="Arial"/>
                <a:cs typeface="Arial"/>
              </a:rPr>
              <a:t>BATTERY</a:t>
            </a:r>
            <a:r>
              <a:rPr sz="1600" spc="-5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295CAA"/>
                </a:solidFill>
                <a:latin typeface="Arial"/>
                <a:cs typeface="Arial"/>
              </a:rPr>
              <a:t>SYSTEM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0475" y="1187781"/>
            <a:ext cx="30949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90" dirty="0">
                <a:solidFill>
                  <a:srgbClr val="295CAA"/>
                </a:solidFill>
                <a:latin typeface="Arial"/>
                <a:cs typeface="Arial"/>
              </a:rPr>
              <a:t>DC</a:t>
            </a:r>
            <a:r>
              <a:rPr sz="1600" spc="-5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295CAA"/>
                </a:solidFill>
                <a:latin typeface="Arial"/>
                <a:cs typeface="Arial"/>
              </a:rPr>
              <a:t>OUTDOOR</a:t>
            </a:r>
            <a:r>
              <a:rPr sz="1600" spc="-5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295CAA"/>
                </a:solidFill>
                <a:latin typeface="Arial"/>
                <a:cs typeface="Arial"/>
              </a:rPr>
              <a:t>BATTERY</a:t>
            </a:r>
            <a:r>
              <a:rPr sz="1600" spc="-5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295CAA"/>
                </a:solidFill>
                <a:latin typeface="Arial"/>
                <a:cs typeface="Arial"/>
              </a:rPr>
              <a:t>SYSTEM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40464" y="1570270"/>
            <a:ext cx="1154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58595B"/>
                </a:solidFill>
                <a:latin typeface="Tahoma"/>
                <a:cs typeface="Tahoma"/>
              </a:rPr>
              <a:t>Magna-UTL-</a:t>
            </a:r>
            <a:r>
              <a:rPr sz="1200" b="1" spc="-25" dirty="0">
                <a:solidFill>
                  <a:srgbClr val="58595B"/>
                </a:solidFill>
                <a:latin typeface="Tahoma"/>
                <a:cs typeface="Tahoma"/>
              </a:rPr>
              <a:t>418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48022" y="1910880"/>
            <a:ext cx="7996555" cy="2290445"/>
            <a:chOff x="4248022" y="1910880"/>
            <a:chExt cx="7996555" cy="22904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4159" y="1910880"/>
              <a:ext cx="1440000" cy="22899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8022" y="1910880"/>
              <a:ext cx="1440000" cy="228993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378575" y="4849958"/>
            <a:ext cx="781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95B"/>
                </a:solidFill>
                <a:latin typeface="Tahoma"/>
                <a:cs typeface="Tahoma"/>
              </a:rPr>
              <a:t>Product</a:t>
            </a:r>
            <a:r>
              <a:rPr sz="900" b="1" spc="-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58595B"/>
                </a:solidFill>
                <a:latin typeface="Tahoma"/>
                <a:cs typeface="Tahoma"/>
              </a:rPr>
              <a:t>Type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53182" y="8753997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53182" y="5065509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900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53182" y="5299103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182" y="5654737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53182" y="601037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53182" y="6188189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53182" y="6366007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53182" y="6543823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53182" y="672164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53182" y="6899459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3182" y="7077275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53182" y="7255093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3182" y="743291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53182" y="7610727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53182" y="7788545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53182" y="7966363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53182" y="8144180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3182" y="8321997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53182" y="547692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3182" y="5832555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378575" y="5149996"/>
            <a:ext cx="690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Product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Category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78575" y="5327796"/>
            <a:ext cx="5302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Rated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78575" y="5505596"/>
            <a:ext cx="5067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Rated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Power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78575" y="5683396"/>
            <a:ext cx="8388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Rated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Output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Voltage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78575" y="5861196"/>
            <a:ext cx="51498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Cell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78575" y="6038996"/>
            <a:ext cx="3702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Cell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Type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78575" y="6216796"/>
            <a:ext cx="5492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Conﬁguration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78575" y="6394596"/>
            <a:ext cx="7035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Discharge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Current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78575" y="6572396"/>
            <a:ext cx="6718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Current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78575" y="6750196"/>
            <a:ext cx="8782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78575" y="6927996"/>
            <a:ext cx="9829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78575" y="7105796"/>
            <a:ext cx="8210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Communication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Port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78575" y="7283596"/>
            <a:ext cx="630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Cooling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Method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78575" y="7461396"/>
            <a:ext cx="6369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Protection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Level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78575" y="7639196"/>
            <a:ext cx="6813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Functional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Safety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378575" y="7816996"/>
            <a:ext cx="6121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Product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Weight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78575" y="7994796"/>
            <a:ext cx="4756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Dimensions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378575" y="8172596"/>
            <a:ext cx="49593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507944" y="5149996"/>
            <a:ext cx="17183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DC</a:t>
            </a:r>
            <a:r>
              <a:rPr sz="7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Outdoor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Liquid-cooling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System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507944" y="5327796"/>
            <a:ext cx="5975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  <a:hlinkClick r:id="rId3"/>
              </a:rPr>
              <a:t>418kWh@0.5C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507944" y="5505596"/>
            <a:ext cx="48958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Max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209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kW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507944" y="5683396"/>
            <a:ext cx="5969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900-1500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Vd.c.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507944" y="5861196"/>
            <a:ext cx="2927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314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507944" y="6038996"/>
            <a:ext cx="173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507944" y="6216796"/>
            <a:ext cx="3416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1P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416S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507944" y="6394596"/>
            <a:ext cx="24002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157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507944" y="6572396"/>
            <a:ext cx="24002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157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507944" y="6750196"/>
            <a:ext cx="3048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0~45℃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507944" y="6927996"/>
            <a:ext cx="382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-20~50℃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507944" y="7105796"/>
            <a:ext cx="3835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CAN</a:t>
            </a:r>
            <a:r>
              <a:rPr sz="700" spc="-345" dirty="0">
                <a:solidFill>
                  <a:srgbClr val="58595B"/>
                </a:solidFill>
                <a:latin typeface="Arial Unicode MS"/>
                <a:cs typeface="Arial Unicode MS"/>
              </a:rPr>
              <a:t>、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485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507944" y="7283596"/>
            <a:ext cx="6064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Liquid</a:t>
            </a:r>
            <a:r>
              <a:rPr sz="7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Cooling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507944" y="7461396"/>
            <a:ext cx="1993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IP55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507944" y="7639196"/>
            <a:ext cx="2997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class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507944" y="7816996"/>
            <a:ext cx="427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≈4100</a:t>
            </a:r>
            <a:r>
              <a:rPr sz="700" spc="1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507944" y="7994796"/>
            <a:ext cx="11537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W1300×D1300×H2365</a:t>
            </a:r>
            <a:r>
              <a:rPr sz="700" spc="2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mm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507944" y="8172596"/>
            <a:ext cx="6762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Utility-scale,</a:t>
            </a:r>
            <a:r>
              <a:rPr sz="7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C&amp;I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507922" y="4849964"/>
            <a:ext cx="8661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58595B"/>
                </a:solidFill>
                <a:latin typeface="Tahoma"/>
                <a:cs typeface="Tahoma"/>
              </a:rPr>
              <a:t>Magna-</a:t>
            </a:r>
            <a:r>
              <a:rPr sz="900" b="1" spc="-65" dirty="0">
                <a:solidFill>
                  <a:srgbClr val="58595B"/>
                </a:solidFill>
                <a:latin typeface="Tahoma"/>
                <a:cs typeface="Tahoma"/>
              </a:rPr>
              <a:t>UTL-</a:t>
            </a:r>
            <a:r>
              <a:rPr sz="900" b="1" spc="-40" dirty="0">
                <a:solidFill>
                  <a:srgbClr val="58595B"/>
                </a:solidFill>
                <a:latin typeface="Tahoma"/>
                <a:cs typeface="Tahoma"/>
              </a:rPr>
              <a:t>418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378575" y="8467356"/>
            <a:ext cx="1000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Testing&amp;Certiﬁcations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53417" y="4849958"/>
            <a:ext cx="781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95B"/>
                </a:solidFill>
                <a:latin typeface="Tahoma"/>
                <a:cs typeface="Tahoma"/>
              </a:rPr>
              <a:t>Product</a:t>
            </a:r>
            <a:r>
              <a:rPr sz="900" b="1" spc="-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58595B"/>
                </a:solidFill>
                <a:latin typeface="Tahoma"/>
                <a:cs typeface="Tahoma"/>
              </a:rPr>
              <a:t>Type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28022" y="8753997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8022" y="5065509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900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8022" y="5299103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8022" y="5654737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8022" y="601037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8022" y="6188189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8022" y="6366007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8022" y="6543823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28022" y="672164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8022" y="6899459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8022" y="7077275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8022" y="7255093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8022" y="743291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28022" y="7610727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8022" y="7788545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8022" y="7966363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8022" y="8144180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8022" y="8321997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8022" y="5476921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28022" y="5832555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853417" y="5149996"/>
            <a:ext cx="690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Product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Category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53417" y="5327796"/>
            <a:ext cx="5302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Rated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53417" y="5505596"/>
            <a:ext cx="5067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Rated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Power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53417" y="5683396"/>
            <a:ext cx="8388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Rated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Output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Voltage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53417" y="5861196"/>
            <a:ext cx="51498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Cell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53417" y="6038996"/>
            <a:ext cx="3702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Cell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Type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53417" y="6216796"/>
            <a:ext cx="5492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Conﬁguration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53417" y="6394596"/>
            <a:ext cx="7035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Discharge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Current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53417" y="6572396"/>
            <a:ext cx="6718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Current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53417" y="6750196"/>
            <a:ext cx="8782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53417" y="6927996"/>
            <a:ext cx="9829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53417" y="7105796"/>
            <a:ext cx="8210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Communication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Port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53417" y="7283596"/>
            <a:ext cx="630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Cooling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Method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53417" y="7461396"/>
            <a:ext cx="6369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Protection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Level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53417" y="7639196"/>
            <a:ext cx="6813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Functional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Safety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53417" y="7816996"/>
            <a:ext cx="6121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Product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Weight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53417" y="7994796"/>
            <a:ext cx="4756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Dimensions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53417" y="8172596"/>
            <a:ext cx="49593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973273" y="5149996"/>
            <a:ext cx="17183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DC</a:t>
            </a:r>
            <a:r>
              <a:rPr sz="7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Outdoor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Liquid-cooling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System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973273" y="5327796"/>
            <a:ext cx="666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  <a:hlinkClick r:id="rId4"/>
              </a:rPr>
              <a:t>372.7kWh@0.5C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973273" y="5505596"/>
            <a:ext cx="3105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180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kW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973273" y="5683396"/>
            <a:ext cx="5969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900-1500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Vd.c.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973273" y="5861196"/>
            <a:ext cx="2927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280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973273" y="6038996"/>
            <a:ext cx="173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973273" y="6216796"/>
            <a:ext cx="3416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1P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416S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973273" y="6394596"/>
            <a:ext cx="24002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140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973273" y="6572396"/>
            <a:ext cx="24002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140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973273" y="6750196"/>
            <a:ext cx="3048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0~45℃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973273" y="6927996"/>
            <a:ext cx="382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-20~50℃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973273" y="7105796"/>
            <a:ext cx="3835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CAN</a:t>
            </a:r>
            <a:r>
              <a:rPr sz="700" spc="-345" dirty="0">
                <a:solidFill>
                  <a:srgbClr val="58595B"/>
                </a:solidFill>
                <a:latin typeface="Arial Unicode MS"/>
                <a:cs typeface="Arial Unicode MS"/>
              </a:rPr>
              <a:t>、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485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973273" y="7283596"/>
            <a:ext cx="6064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Liquid</a:t>
            </a:r>
            <a:r>
              <a:rPr sz="7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Cooling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973273" y="7461396"/>
            <a:ext cx="1993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IP55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973273" y="7639196"/>
            <a:ext cx="2997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class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973273" y="7816996"/>
            <a:ext cx="427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≈4000</a:t>
            </a:r>
            <a:r>
              <a:rPr sz="700" spc="1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973273" y="7994796"/>
            <a:ext cx="11537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W1300×D1300×H2365</a:t>
            </a:r>
            <a:r>
              <a:rPr sz="700" spc="2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mm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973273" y="8172596"/>
            <a:ext cx="6762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Utility-scale,</a:t>
            </a:r>
            <a:r>
              <a:rPr sz="7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C&amp;I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973301" y="4849964"/>
            <a:ext cx="8661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58595B"/>
                </a:solidFill>
                <a:latin typeface="Tahoma"/>
                <a:cs typeface="Tahoma"/>
              </a:rPr>
              <a:t>Magna-</a:t>
            </a:r>
            <a:r>
              <a:rPr sz="900" b="1" spc="-65" dirty="0">
                <a:solidFill>
                  <a:srgbClr val="58595B"/>
                </a:solidFill>
                <a:latin typeface="Tahoma"/>
                <a:cs typeface="Tahoma"/>
              </a:rPr>
              <a:t>UTL-</a:t>
            </a:r>
            <a:r>
              <a:rPr sz="900" b="1" spc="-40" dirty="0">
                <a:solidFill>
                  <a:srgbClr val="58595B"/>
                </a:solidFill>
                <a:latin typeface="Tahoma"/>
                <a:cs typeface="Tahoma"/>
              </a:rPr>
              <a:t>373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126" name="object 1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05300" y="8391703"/>
            <a:ext cx="162001" cy="162001"/>
          </a:xfrm>
          <a:prstGeom prst="rect">
            <a:avLst/>
          </a:prstGeom>
        </p:spPr>
      </p:pic>
      <p:sp>
        <p:nvSpPr>
          <p:cNvPr id="127" name="object 127"/>
          <p:cNvSpPr txBox="1"/>
          <p:nvPr/>
        </p:nvSpPr>
        <p:spPr>
          <a:xfrm>
            <a:off x="3973391" y="8598566"/>
            <a:ext cx="132334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3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IEC62933</a:t>
            </a:r>
            <a:r>
              <a:rPr sz="400" spc="3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IEC61000</a:t>
            </a:r>
            <a:r>
              <a:rPr sz="400" spc="4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UL1973</a:t>
            </a:r>
            <a:r>
              <a:rPr sz="400" spc="4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20" dirty="0">
                <a:solidFill>
                  <a:srgbClr val="231F20"/>
                </a:solidFill>
                <a:latin typeface="Arial Unicode MS"/>
                <a:cs typeface="Arial Unicode MS"/>
              </a:rPr>
              <a:t>UL9540A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128" name="object 1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80827" y="8391703"/>
            <a:ext cx="162001" cy="162001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56366" y="8391703"/>
            <a:ext cx="162001" cy="162001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07438" y="8391697"/>
            <a:ext cx="162001" cy="162013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31905" y="8391697"/>
            <a:ext cx="162001" cy="162013"/>
          </a:xfrm>
          <a:prstGeom prst="rect">
            <a:avLst/>
          </a:prstGeom>
        </p:spPr>
      </p:pic>
      <p:sp>
        <p:nvSpPr>
          <p:cNvPr id="132" name="object 132"/>
          <p:cNvSpPr txBox="1"/>
          <p:nvPr/>
        </p:nvSpPr>
        <p:spPr>
          <a:xfrm>
            <a:off x="853417" y="8467356"/>
            <a:ext cx="1000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Testing&amp;Certiﬁcations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15312" y="1570276"/>
            <a:ext cx="1154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58595B"/>
                </a:solidFill>
                <a:latin typeface="Tahoma"/>
                <a:cs typeface="Tahoma"/>
              </a:rPr>
              <a:t>Magna-UTL-</a:t>
            </a:r>
            <a:r>
              <a:rPr sz="1200" b="1" spc="-25" dirty="0">
                <a:solidFill>
                  <a:srgbClr val="58595B"/>
                </a:solidFill>
                <a:latin typeface="Tahoma"/>
                <a:cs typeface="Tahoma"/>
              </a:rPr>
              <a:t>373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340466" y="2338175"/>
            <a:ext cx="30803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Application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scenarios: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industrial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parks,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zero-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carbon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parks,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production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factories,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340466" y="2465213"/>
            <a:ext cx="30803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green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transportation, commercial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services,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data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centers,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and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other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high-power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340466" y="2592251"/>
            <a:ext cx="927735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consumption</a:t>
            </a:r>
            <a:r>
              <a:rPr sz="700" spc="1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settings.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Product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advantages: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7288993" y="2973277"/>
            <a:ext cx="31330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·Enhanced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Safety: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Prevents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thermal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runaway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cells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safely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connects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340466" y="3100315"/>
            <a:ext cx="29540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wi</a:t>
            </a:r>
            <a:r>
              <a:rPr sz="700" spc="1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70" dirty="0">
                <a:solidFill>
                  <a:srgbClr val="58595B"/>
                </a:solidFill>
                <a:latin typeface="Arial Unicode MS"/>
                <a:cs typeface="Arial Unicode MS"/>
              </a:rPr>
              <a:t>PCS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without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risks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circulating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currents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or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int</a:t>
            </a:r>
            <a:r>
              <a:rPr sz="700" spc="30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r-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cluster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short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circuits.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288993" y="3227353"/>
            <a:ext cx="31330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·Extended</a:t>
            </a:r>
            <a:r>
              <a:rPr sz="700" spc="1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Lifespan:</a:t>
            </a:r>
            <a:r>
              <a:rPr sz="700" spc="1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1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liquid</a:t>
            </a:r>
            <a:r>
              <a:rPr sz="700" spc="1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cooling</a:t>
            </a:r>
            <a:r>
              <a:rPr sz="700" spc="1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system</a:t>
            </a:r>
            <a:r>
              <a:rPr sz="700" spc="1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keeps</a:t>
            </a:r>
            <a:r>
              <a:rPr sz="700" spc="1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1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core</a:t>
            </a:r>
            <a:r>
              <a:rPr sz="700" spc="1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7340466" y="3354391"/>
            <a:ext cx="19958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diﬀerence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below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2℃,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enhancing cycle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lif</a:t>
            </a:r>
            <a:r>
              <a:rPr sz="700" spc="4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by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30%.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288993" y="3481429"/>
            <a:ext cx="31330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·Flexible</a:t>
            </a:r>
            <a:r>
              <a:rPr sz="700" spc="1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Scalability:</a:t>
            </a:r>
            <a:r>
              <a:rPr sz="700" spc="1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Oﬀers</a:t>
            </a:r>
            <a:r>
              <a:rPr sz="700" spc="1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</a:t>
            </a:r>
            <a:r>
              <a:rPr sz="700" spc="1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alternative</a:t>
            </a:r>
            <a:r>
              <a:rPr sz="700" spc="1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00" spc="1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traditional</a:t>
            </a:r>
            <a:r>
              <a:rPr sz="700" spc="1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container</a:t>
            </a:r>
            <a:r>
              <a:rPr sz="700" spc="1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solutions,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263593" y="3735505"/>
            <a:ext cx="31838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im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ab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ﬁ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ed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ad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la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io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la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: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.</a:t>
            </a:r>
            <a:r>
              <a:rPr sz="1050" spc="47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unit</a:t>
            </a:r>
            <a:r>
              <a:rPr sz="7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is</a:t>
            </a:r>
            <a:r>
              <a:rPr sz="7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under</a:t>
            </a:r>
            <a:r>
              <a:rPr sz="7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4</a:t>
            </a:r>
            <a:r>
              <a:rPr sz="7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tons,</a:t>
            </a:r>
            <a:r>
              <a:rPr sz="7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allowing</a:t>
            </a:r>
            <a:r>
              <a:rPr sz="7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easy</a:t>
            </a:r>
            <a:r>
              <a:rPr sz="7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hoisting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340466" y="3862544"/>
            <a:ext cx="7423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on-</a:t>
            </a:r>
            <a:r>
              <a:rPr sz="700" spc="3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te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se</a:t>
            </a:r>
            <a:r>
              <a:rPr sz="700" spc="4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p.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288993" y="3989582"/>
            <a:ext cx="31318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·Eﬀortless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Maintenance: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Modular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design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ensures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straightforward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convenient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340466" y="4116620"/>
            <a:ext cx="7016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on-site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servicing.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815384" y="2468147"/>
            <a:ext cx="30803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Application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scenarios: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industrial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parks,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zero-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carbon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parks,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production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factories,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815384" y="2595185"/>
            <a:ext cx="30803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green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transportation, commercial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services,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data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centers,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and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other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high-power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815384" y="2722223"/>
            <a:ext cx="927735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consumption</a:t>
            </a:r>
            <a:r>
              <a:rPr sz="700" spc="1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settings.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Product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advantages: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66400" y="3103248"/>
            <a:ext cx="31311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·High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safety:</a:t>
            </a:r>
            <a:r>
              <a:rPr sz="7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Passes</a:t>
            </a:r>
            <a:r>
              <a:rPr sz="7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UL9540A</a:t>
            </a:r>
            <a:r>
              <a:rPr sz="7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Unit-level</a:t>
            </a:r>
            <a:r>
              <a:rPr sz="7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test,</a:t>
            </a:r>
            <a:r>
              <a:rPr sz="7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preventing</a:t>
            </a:r>
            <a:r>
              <a:rPr sz="7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thermal</a:t>
            </a:r>
            <a:r>
              <a:rPr sz="7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runaway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89984" y="3230287"/>
            <a:ext cx="31318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292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ba</a:t>
            </a:r>
            <a:r>
              <a:rPr sz="1050" spc="-292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44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202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7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202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7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202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202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1050" spc="-202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r-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050" spc="-22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22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lu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ll</a:t>
            </a:r>
            <a:r>
              <a:rPr sz="1050" spc="-22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ste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050" spc="-22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050" spc="-22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22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050" spc="-22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050" spc="-22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22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1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19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ci</a:t>
            </a:r>
            <a:r>
              <a:rPr sz="7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19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rc</a:t>
            </a:r>
            <a:r>
              <a:rPr sz="7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19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7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050" spc="-19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7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19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ts</a:t>
            </a:r>
            <a:r>
              <a:rPr sz="7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050" spc="-19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.</a:t>
            </a:r>
            <a:r>
              <a:rPr sz="1050" spc="-120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eries</a:t>
            </a:r>
            <a:r>
              <a:rPr sz="7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with</a:t>
            </a:r>
            <a:r>
              <a:rPr sz="7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80" dirty="0">
                <a:solidFill>
                  <a:srgbClr val="58595B"/>
                </a:solidFill>
                <a:latin typeface="Arial Unicode MS"/>
                <a:cs typeface="Arial Unicode MS"/>
              </a:rPr>
              <a:t>PCS</a:t>
            </a:r>
            <a:r>
              <a:rPr sz="7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without</a:t>
            </a:r>
            <a:r>
              <a:rPr sz="7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risks</a:t>
            </a:r>
            <a:r>
              <a:rPr sz="7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7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circulating</a:t>
            </a:r>
            <a:r>
              <a:rPr sz="7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current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766400" y="3484363"/>
            <a:ext cx="31286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·Long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lifespan: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Liquid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cooling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system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maintains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core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temperature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diﬀerence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&lt;2℃,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41000" y="3611401"/>
            <a:ext cx="12331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increasing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r>
              <a:rPr sz="700" spc="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by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30%.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007319" y="3738439"/>
            <a:ext cx="25768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scalability:</a:t>
            </a:r>
            <a:r>
              <a:rPr sz="700" spc="-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1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places</a:t>
            </a:r>
            <a:r>
              <a:rPr sz="700" spc="-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</a:t>
            </a:r>
            <a:r>
              <a:rPr sz="700" spc="4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ain</a:t>
            </a:r>
            <a:r>
              <a:rPr sz="700" spc="175" dirty="0">
                <a:solidFill>
                  <a:srgbClr val="58595B"/>
                </a:solidFill>
                <a:latin typeface="Arial Unicode MS"/>
                <a:cs typeface="Arial Unicode MS"/>
              </a:rPr>
              <a:t> 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solutions,</a:t>
            </a:r>
            <a:r>
              <a:rPr sz="7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allowing</a:t>
            </a:r>
            <a:r>
              <a:rPr sz="700" spc="-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-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ﬂexible</a:t>
            </a:r>
            <a:r>
              <a:rPr sz="700" spc="-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layout.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66400" y="3865477"/>
            <a:ext cx="31299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·Easy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 be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installed: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Each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unit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weighs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under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4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tons,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facilitating on-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site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hoisting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815384" y="3992515"/>
            <a:ext cx="6692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installatio</a:t>
            </a:r>
            <a:r>
              <a:rPr sz="700" spc="3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66400" y="4119553"/>
            <a:ext cx="28054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·Easy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maintenance: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Modular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design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convenient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on-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site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maintenance.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900398" y="746865"/>
            <a:ext cx="1195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862" baseline="6746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700" spc="-55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1050" spc="-450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80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1050" spc="-367" baseline="67460" dirty="0">
                <a:solidFill>
                  <a:srgbClr val="58595B"/>
                </a:solidFill>
                <a:latin typeface="Arial"/>
                <a:cs typeface="Arial"/>
              </a:rPr>
              <a:t>k</a:t>
            </a:r>
            <a:r>
              <a:rPr sz="700" spc="1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112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-225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1050" spc="-247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5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700" spc="-29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37" baseline="6746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700" spc="-335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284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5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547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1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345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35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540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1050" spc="-307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112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24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209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-17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262" baseline="67460" dirty="0">
                <a:solidFill>
                  <a:srgbClr val="58595B"/>
                </a:solidFill>
                <a:latin typeface="Arial"/>
                <a:cs typeface="Arial"/>
              </a:rPr>
              <a:t>y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ess</a:t>
            </a:r>
            <a:r>
              <a:rPr sz="700" spc="-114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67" baseline="67460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700" spc="-315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-7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25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97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3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endParaRPr sz="1050" baseline="67460">
              <a:latin typeface="Arial"/>
              <a:cs typeface="Arial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648003" y="647987"/>
            <a:ext cx="11880215" cy="243204"/>
            <a:chOff x="648003" y="647987"/>
            <a:chExt cx="11880215" cy="243204"/>
          </a:xfrm>
        </p:grpSpPr>
        <p:pic>
          <p:nvPicPr>
            <p:cNvPr id="159" name="object 1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8003" y="647991"/>
              <a:ext cx="224440" cy="243150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627995" y="647987"/>
              <a:ext cx="418899" cy="92238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84576" y="647992"/>
              <a:ext cx="443428" cy="87428"/>
            </a:xfrm>
            <a:prstGeom prst="rect">
              <a:avLst/>
            </a:prstGeom>
          </p:spPr>
        </p:pic>
      </p:grpSp>
      <p:sp>
        <p:nvSpPr>
          <p:cNvPr id="162" name="object 162"/>
          <p:cNvSpPr txBox="1"/>
          <p:nvPr/>
        </p:nvSpPr>
        <p:spPr>
          <a:xfrm>
            <a:off x="455277" y="8912905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37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2586621" y="8912905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38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3176250" cy="4500245"/>
          </a:xfrm>
          <a:custGeom>
            <a:avLst/>
            <a:gdLst/>
            <a:ahLst/>
            <a:cxnLst/>
            <a:rect l="l" t="t" r="r" b="b"/>
            <a:pathLst>
              <a:path w="13176250" h="4500245">
                <a:moveTo>
                  <a:pt x="13175996" y="0"/>
                </a:moveTo>
                <a:lnTo>
                  <a:pt x="6587998" y="0"/>
                </a:lnTo>
                <a:lnTo>
                  <a:pt x="0" y="0"/>
                </a:lnTo>
                <a:lnTo>
                  <a:pt x="0" y="4500003"/>
                </a:lnTo>
                <a:lnTo>
                  <a:pt x="6587998" y="4500003"/>
                </a:lnTo>
                <a:lnTo>
                  <a:pt x="13175996" y="4500003"/>
                </a:lnTo>
                <a:lnTo>
                  <a:pt x="13175996" y="0"/>
                </a:lnTo>
                <a:close/>
              </a:path>
            </a:pathLst>
          </a:custGeom>
          <a:solidFill>
            <a:srgbClr val="E2E3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3392" y="4821097"/>
            <a:ext cx="781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95B"/>
                </a:solidFill>
                <a:latin typeface="Tahoma"/>
                <a:cs typeface="Tahoma"/>
              </a:rPr>
              <a:t>Product</a:t>
            </a:r>
            <a:r>
              <a:rPr sz="900" b="1" spc="-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58595B"/>
                </a:solidFill>
                <a:latin typeface="Tahoma"/>
                <a:cs typeface="Tahoma"/>
              </a:rPr>
              <a:t>Type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13425" y="4821097"/>
            <a:ext cx="781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95B"/>
                </a:solidFill>
                <a:latin typeface="Tahoma"/>
                <a:cs typeface="Tahoma"/>
              </a:rPr>
              <a:t>Product</a:t>
            </a:r>
            <a:r>
              <a:rPr sz="900" b="1" spc="-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58595B"/>
                </a:solidFill>
                <a:latin typeface="Tahoma"/>
                <a:cs typeface="Tahoma"/>
              </a:rPr>
              <a:t>Type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292" y="1187775"/>
            <a:ext cx="2003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45" dirty="0">
                <a:solidFill>
                  <a:srgbClr val="295CAA"/>
                </a:solidFill>
                <a:latin typeface="Arial"/>
                <a:cs typeface="Arial"/>
              </a:rPr>
              <a:t>CONTAINER</a:t>
            </a:r>
            <a:r>
              <a:rPr sz="1600" spc="-6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295CAA"/>
                </a:solidFill>
                <a:latin typeface="Arial"/>
                <a:cs typeface="Arial"/>
              </a:rPr>
              <a:t>ENERGY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292" y="1492575"/>
            <a:ext cx="20237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0" dirty="0">
                <a:solidFill>
                  <a:srgbClr val="295CAA"/>
                </a:solidFill>
                <a:latin typeface="Arial"/>
                <a:cs typeface="Arial"/>
              </a:rPr>
              <a:t>STORAGE</a:t>
            </a:r>
            <a:r>
              <a:rPr sz="1600" spc="-7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95CAA"/>
                </a:solidFill>
                <a:latin typeface="Arial"/>
                <a:cs typeface="Arial"/>
              </a:rPr>
              <a:t>SOLUTION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5376" y="1187775"/>
            <a:ext cx="2003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45" dirty="0">
                <a:solidFill>
                  <a:srgbClr val="295CAA"/>
                </a:solidFill>
                <a:latin typeface="Arial"/>
                <a:cs typeface="Arial"/>
              </a:rPr>
              <a:t>CONTAINER</a:t>
            </a:r>
            <a:r>
              <a:rPr sz="1600" spc="-6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295CAA"/>
                </a:solidFill>
                <a:latin typeface="Arial"/>
                <a:cs typeface="Arial"/>
              </a:rPr>
              <a:t>ENERGY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5376" y="1492575"/>
            <a:ext cx="20237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0" dirty="0">
                <a:solidFill>
                  <a:srgbClr val="295CAA"/>
                </a:solidFill>
                <a:latin typeface="Arial"/>
                <a:cs typeface="Arial"/>
              </a:rPr>
              <a:t>STORAGE</a:t>
            </a:r>
            <a:r>
              <a:rPr sz="1600" spc="-7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95CAA"/>
                </a:solidFill>
                <a:latin typeface="Arial"/>
                <a:cs typeface="Arial"/>
              </a:rPr>
              <a:t>SOLUTION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2" y="1902765"/>
            <a:ext cx="119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58595B"/>
                </a:solidFill>
                <a:latin typeface="Tahoma"/>
                <a:cs typeface="Tahoma"/>
              </a:rPr>
              <a:t>Max-20HC-</a:t>
            </a:r>
            <a:r>
              <a:rPr sz="1200" b="1" spc="-30" dirty="0">
                <a:solidFill>
                  <a:srgbClr val="58595B"/>
                </a:solidFill>
                <a:latin typeface="Tahoma"/>
                <a:cs typeface="Tahoma"/>
              </a:rPr>
              <a:t>3440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75325" y="1902765"/>
            <a:ext cx="1198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58595B"/>
                </a:solidFill>
                <a:latin typeface="Tahoma"/>
                <a:cs typeface="Tahoma"/>
              </a:rPr>
              <a:t>Max-20HC-</a:t>
            </a:r>
            <a:r>
              <a:rPr sz="1200" b="1" spc="-30" dirty="0">
                <a:solidFill>
                  <a:srgbClr val="58595B"/>
                </a:solidFill>
                <a:latin typeface="Tahoma"/>
                <a:cs typeface="Tahoma"/>
              </a:rPr>
              <a:t>5000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3569" y="5281993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3569" y="5460125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3569" y="5638256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3569" y="5816389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3569" y="5994520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3569" y="6172652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3569" y="6350785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3569" y="6528916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3569" y="6707047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3569" y="6885180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3569" y="7063312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3569" y="7241444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3569" y="7419576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3569" y="7597707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3569" y="7775839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3569" y="7953971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3569" y="8132103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3569" y="8310231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7994" y="5053743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900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53392" y="5127975"/>
            <a:ext cx="7232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Product</a:t>
            </a:r>
            <a:r>
              <a:rPr sz="7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Category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3392" y="5305775"/>
            <a:ext cx="554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Rated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3392" y="5483575"/>
            <a:ext cx="5314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Rated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Power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3392" y="5661375"/>
            <a:ext cx="8813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Rated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Output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Voltage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3392" y="5839175"/>
            <a:ext cx="5435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Cell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3392" y="6016975"/>
            <a:ext cx="3898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Cell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Type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3392" y="6194775"/>
            <a:ext cx="5759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Conﬁguration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3392" y="6372575"/>
            <a:ext cx="11563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Maximum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Discharge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Current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3392" y="6550375"/>
            <a:ext cx="11226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Maximum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Current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3392" y="6728175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3392" y="6905975"/>
            <a:ext cx="1031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53392" y="7083775"/>
            <a:ext cx="8610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Communication</a:t>
            </a:r>
            <a:r>
              <a:rPr sz="700" spc="1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Port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3392" y="7261575"/>
            <a:ext cx="661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Cooling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Method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3392" y="7439375"/>
            <a:ext cx="6724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Protection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Level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53392" y="7617175"/>
            <a:ext cx="7194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Functional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Safety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3392" y="7794975"/>
            <a:ext cx="6432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Product</a:t>
            </a:r>
            <a:r>
              <a:rPr sz="7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Weight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53392" y="7972775"/>
            <a:ext cx="4978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Dimensions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3392" y="8150575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13425" y="5127975"/>
            <a:ext cx="7232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Product</a:t>
            </a:r>
            <a:r>
              <a:rPr sz="7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Category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13425" y="5305775"/>
            <a:ext cx="554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Rated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13425" y="5483575"/>
            <a:ext cx="5314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Rated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Power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13425" y="5661375"/>
            <a:ext cx="8813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Rated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Output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Voltage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513425" y="5839175"/>
            <a:ext cx="5435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Cell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Capacity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13425" y="6016975"/>
            <a:ext cx="3898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Cell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Type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13425" y="6194775"/>
            <a:ext cx="5759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Conﬁguration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513425" y="6372575"/>
            <a:ext cx="11563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Maximum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Discharge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Current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513425" y="6550375"/>
            <a:ext cx="11226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Maximum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Current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513425" y="6728175"/>
            <a:ext cx="920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Charging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513425" y="6905975"/>
            <a:ext cx="1031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Discharging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Temperature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513425" y="7083775"/>
            <a:ext cx="8610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Communication</a:t>
            </a:r>
            <a:r>
              <a:rPr sz="700" spc="1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Port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513425" y="7261575"/>
            <a:ext cx="661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Cooling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Method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513425" y="7439375"/>
            <a:ext cx="6724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Protection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Level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513425" y="7617175"/>
            <a:ext cx="7194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Functional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Safety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513425" y="7794975"/>
            <a:ext cx="6432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Product</a:t>
            </a:r>
            <a:r>
              <a:rPr sz="7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Weight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513425" y="7972775"/>
            <a:ext cx="4978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Dimensions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513425" y="8150575"/>
            <a:ext cx="522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Applications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334236" y="5127975"/>
            <a:ext cx="23253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20HC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DC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liquid-cooling</a:t>
            </a:r>
            <a:r>
              <a:rPr sz="700" spc="2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container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storage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solution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334236" y="5305775"/>
            <a:ext cx="6432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  <a:hlinkClick r:id="rId2"/>
              </a:rPr>
              <a:t>3.44MWh@0.5C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334236" y="5483575"/>
            <a:ext cx="7239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180kW*10/1.7MW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334236" y="5661375"/>
            <a:ext cx="5969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900-1500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Vd.c.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334236" y="5839175"/>
            <a:ext cx="2927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280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334236" y="6016975"/>
            <a:ext cx="173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334236" y="6194775"/>
            <a:ext cx="8540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1P384S*(10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or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9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or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8)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334236" y="6372575"/>
            <a:ext cx="7645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173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A*(10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or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9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or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8)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334236" y="6550375"/>
            <a:ext cx="7645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173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A*(10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or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9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or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8)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334236" y="6728175"/>
            <a:ext cx="3048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0~45℃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334236" y="6905975"/>
            <a:ext cx="382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-20~50℃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334236" y="7083775"/>
            <a:ext cx="6927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CAN</a:t>
            </a:r>
            <a:r>
              <a:rPr sz="700" spc="-345" dirty="0">
                <a:solidFill>
                  <a:srgbClr val="58595B"/>
                </a:solidFill>
                <a:latin typeface="Arial Unicode MS"/>
                <a:cs typeface="Arial Unicode MS"/>
              </a:rPr>
              <a:t>、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485</a:t>
            </a:r>
            <a:r>
              <a:rPr sz="700" spc="-345" dirty="0">
                <a:solidFill>
                  <a:srgbClr val="58595B"/>
                </a:solidFill>
                <a:latin typeface="Arial Unicode MS"/>
                <a:cs typeface="Arial Unicode MS"/>
              </a:rPr>
              <a:t>、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TCP/IP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334236" y="7261575"/>
            <a:ext cx="6064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Liquid</a:t>
            </a:r>
            <a:r>
              <a:rPr sz="7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Cooling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334236" y="7439375"/>
            <a:ext cx="1993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IP54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334236" y="7617175"/>
            <a:ext cx="2997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class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334236" y="7794975"/>
            <a:ext cx="2616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＜36T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334236" y="7972775"/>
            <a:ext cx="13442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W6058*D2438*H2896</a:t>
            </a:r>
            <a:r>
              <a:rPr sz="7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mm</a:t>
            </a:r>
            <a:r>
              <a:rPr sz="7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(20HC)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334236" y="8150575"/>
            <a:ext cx="6762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Utility-scale,</a:t>
            </a:r>
            <a:r>
              <a:rPr sz="7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C&amp;I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334193" y="8601871"/>
            <a:ext cx="166751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GB/T36276</a:t>
            </a:r>
            <a:r>
              <a:rPr sz="400" spc="4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3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IEC62933</a:t>
            </a:r>
            <a:r>
              <a:rPr sz="400" spc="3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IEC61000</a:t>
            </a:r>
            <a:r>
              <a:rPr sz="400" spc="4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UL1973</a:t>
            </a:r>
            <a:r>
              <a:rPr sz="400" spc="4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UL9540A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85" name="object 8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1949" y="8412985"/>
            <a:ext cx="242677" cy="126004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0038" y="8394992"/>
            <a:ext cx="162001" cy="162001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85564" y="8394992"/>
            <a:ext cx="162001" cy="162001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61103" y="8394992"/>
            <a:ext cx="162001" cy="162001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12174" y="8394988"/>
            <a:ext cx="162001" cy="162013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36640" y="8394988"/>
            <a:ext cx="162001" cy="162013"/>
          </a:xfrm>
          <a:prstGeom prst="rect">
            <a:avLst/>
          </a:prstGeom>
        </p:spPr>
      </p:pic>
      <p:sp>
        <p:nvSpPr>
          <p:cNvPr id="91" name="object 91"/>
          <p:cNvSpPr txBox="1"/>
          <p:nvPr/>
        </p:nvSpPr>
        <p:spPr>
          <a:xfrm>
            <a:off x="3334196" y="4821091"/>
            <a:ext cx="898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58595B"/>
                </a:solidFill>
                <a:latin typeface="Tahoma"/>
                <a:cs typeface="Tahoma"/>
              </a:rPr>
              <a:t>Max-</a:t>
            </a:r>
            <a:r>
              <a:rPr sz="900" b="1" spc="-50" dirty="0">
                <a:solidFill>
                  <a:srgbClr val="58595B"/>
                </a:solidFill>
                <a:latin typeface="Tahoma"/>
                <a:cs typeface="Tahoma"/>
              </a:rPr>
              <a:t>20HC-</a:t>
            </a:r>
            <a:r>
              <a:rPr sz="900" b="1" spc="-35" dirty="0">
                <a:solidFill>
                  <a:srgbClr val="58595B"/>
                </a:solidFill>
                <a:latin typeface="Tahoma"/>
                <a:cs typeface="Tahoma"/>
              </a:rPr>
              <a:t>3440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827994" y="8759694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493577" y="5281993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493577" y="5460125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493577" y="5638256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93577" y="5816389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93577" y="5994520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493577" y="6172652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493577" y="6350785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493577" y="6528916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493577" y="6707047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493577" y="6885180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493577" y="7063312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493577" y="7241444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493577" y="7419576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493577" y="7597707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493577" y="7775839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493577" y="7953971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493577" y="8132103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493577" y="8310231"/>
            <a:ext cx="4854575" cy="0"/>
          </a:xfrm>
          <a:custGeom>
            <a:avLst/>
            <a:gdLst/>
            <a:ahLst/>
            <a:cxnLst/>
            <a:rect l="l" t="t" r="r" b="b"/>
            <a:pathLst>
              <a:path w="4854575">
                <a:moveTo>
                  <a:pt x="0" y="0"/>
                </a:moveTo>
                <a:lnTo>
                  <a:pt x="4854422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88002" y="5053743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900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9990193" y="5127969"/>
            <a:ext cx="23253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20HC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DC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liquid-cooling</a:t>
            </a:r>
            <a:r>
              <a:rPr sz="700" spc="2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container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storage</a:t>
            </a:r>
            <a:r>
              <a:rPr sz="7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solution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990193" y="5305769"/>
            <a:ext cx="5956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  <a:hlinkClick r:id="rId9"/>
              </a:rPr>
              <a:t>5.0MWh@0.5C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990193" y="5483569"/>
            <a:ext cx="89979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≤417kW*6/1.25MW*2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990193" y="5661369"/>
            <a:ext cx="6445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1040-1500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Vd.c.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990193" y="5839169"/>
            <a:ext cx="2927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314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Ah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990193" y="6016969"/>
            <a:ext cx="173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990193" y="6194769"/>
            <a:ext cx="45465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1P416S*12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990193" y="6372569"/>
            <a:ext cx="365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157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A*12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990193" y="6550369"/>
            <a:ext cx="649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193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A*12@5min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9990193" y="6728169"/>
            <a:ext cx="4298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-30~+50℃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9990193" y="6905969"/>
            <a:ext cx="4298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-35~+60℃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990193" y="7083769"/>
            <a:ext cx="1250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CAN</a:t>
            </a:r>
            <a:r>
              <a:rPr sz="700" spc="-345" dirty="0">
                <a:solidFill>
                  <a:srgbClr val="58595B"/>
                </a:solidFill>
                <a:latin typeface="Arial Unicode MS"/>
                <a:cs typeface="Arial Unicode MS"/>
              </a:rPr>
              <a:t>、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RS485</a:t>
            </a:r>
            <a:r>
              <a:rPr sz="700" spc="-345" dirty="0">
                <a:solidFill>
                  <a:srgbClr val="58595B"/>
                </a:solidFill>
                <a:latin typeface="Arial Unicode MS"/>
                <a:cs typeface="Arial Unicode MS"/>
              </a:rPr>
              <a:t>、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RJ45/Optical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ﬁber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9990193" y="7261569"/>
            <a:ext cx="6064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Liquid</a:t>
            </a:r>
            <a:r>
              <a:rPr sz="7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Cooling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990193" y="7439369"/>
            <a:ext cx="1993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IP55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9990193" y="7617169"/>
            <a:ext cx="2997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class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990193" y="7794969"/>
            <a:ext cx="2616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＜42T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990193" y="7972769"/>
            <a:ext cx="13442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W6058*D2438*H2896</a:t>
            </a:r>
            <a:r>
              <a:rPr sz="7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mm</a:t>
            </a:r>
            <a:r>
              <a:rPr sz="7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(20HC)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9990193" y="8150569"/>
            <a:ext cx="6762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Utility-scale,</a:t>
            </a:r>
            <a:r>
              <a:rPr sz="7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C&amp;I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9990177" y="8601871"/>
            <a:ext cx="166751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GB/T36276</a:t>
            </a:r>
            <a:r>
              <a:rPr sz="400" spc="4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IEC62619</a:t>
            </a:r>
            <a:r>
              <a:rPr sz="400" spc="3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IEC62933</a:t>
            </a:r>
            <a:r>
              <a:rPr sz="400" spc="3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IEC61000</a:t>
            </a:r>
            <a:r>
              <a:rPr sz="400" spc="4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dirty="0">
                <a:solidFill>
                  <a:srgbClr val="231F20"/>
                </a:solidFill>
                <a:latin typeface="Arial Unicode MS"/>
                <a:cs typeface="Arial Unicode MS"/>
              </a:rPr>
              <a:t>UL1973</a:t>
            </a:r>
            <a:r>
              <a:rPr sz="400" spc="4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UL9540A</a:t>
            </a:r>
            <a:endParaRPr sz="400">
              <a:latin typeface="Arial Unicode MS"/>
              <a:cs typeface="Arial Unicode MS"/>
            </a:endParaRPr>
          </a:p>
        </p:txBody>
      </p:sp>
      <p:pic>
        <p:nvPicPr>
          <p:cNvPr id="131" name="object 1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07924" y="8412985"/>
            <a:ext cx="242679" cy="126004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366006" y="8394992"/>
            <a:ext cx="162001" cy="162001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641545" y="8394992"/>
            <a:ext cx="162001" cy="162001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917072" y="8394992"/>
            <a:ext cx="162001" cy="162001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468151" y="8394988"/>
            <a:ext cx="162001" cy="162013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92616" y="8394988"/>
            <a:ext cx="162001" cy="162013"/>
          </a:xfrm>
          <a:prstGeom prst="rect">
            <a:avLst/>
          </a:prstGeom>
        </p:spPr>
      </p:pic>
      <p:sp>
        <p:nvSpPr>
          <p:cNvPr id="137" name="object 137"/>
          <p:cNvSpPr txBox="1"/>
          <p:nvPr/>
        </p:nvSpPr>
        <p:spPr>
          <a:xfrm>
            <a:off x="9990187" y="4821091"/>
            <a:ext cx="898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58595B"/>
                </a:solidFill>
                <a:latin typeface="Tahoma"/>
                <a:cs typeface="Tahoma"/>
              </a:rPr>
              <a:t>Max-</a:t>
            </a:r>
            <a:r>
              <a:rPr sz="900" b="1" spc="-50" dirty="0">
                <a:solidFill>
                  <a:srgbClr val="58595B"/>
                </a:solidFill>
                <a:latin typeface="Tahoma"/>
                <a:cs typeface="Tahoma"/>
              </a:rPr>
              <a:t>20HC-</a:t>
            </a:r>
            <a:r>
              <a:rPr sz="900" b="1" spc="-35" dirty="0">
                <a:solidFill>
                  <a:srgbClr val="58595B"/>
                </a:solidFill>
                <a:latin typeface="Tahoma"/>
                <a:cs typeface="Tahoma"/>
              </a:rPr>
              <a:t>5000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7488002" y="8759694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59997" y="0"/>
                </a:lnTo>
              </a:path>
            </a:pathLst>
          </a:custGeom>
          <a:ln w="359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7513398" y="8455386"/>
            <a:ext cx="1000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Testing&amp;Certiﬁcations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53366" y="8455386"/>
            <a:ext cx="1000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Testing&amp;Certiﬁcations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815228" y="2216740"/>
            <a:ext cx="11182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Electric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scenarios: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815228" y="2343778"/>
            <a:ext cx="16097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Wind</a:t>
            </a:r>
            <a:r>
              <a:rPr sz="7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or</a:t>
            </a:r>
            <a:r>
              <a:rPr sz="7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photovoltaic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power</a:t>
            </a:r>
            <a:r>
              <a:rPr sz="7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generation.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815228" y="2470816"/>
            <a:ext cx="22440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Suitable</a:t>
            </a:r>
            <a:r>
              <a:rPr sz="700" spc="1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1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regions</a:t>
            </a:r>
            <a:r>
              <a:rPr sz="700" spc="1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with</a:t>
            </a:r>
            <a:r>
              <a:rPr sz="700" spc="1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signiﬁcant</a:t>
            </a:r>
            <a:r>
              <a:rPr sz="700" spc="1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peak-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valley</a:t>
            </a:r>
            <a:r>
              <a:rPr sz="700" spc="1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price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15228" y="2851842"/>
            <a:ext cx="9150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Product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advantages: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15228" y="2597855"/>
            <a:ext cx="22326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diﬀerences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areas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with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large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ﬂuctuations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daily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load.</a:t>
            </a:r>
            <a:endParaRPr sz="7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High</a:t>
            </a:r>
            <a:r>
              <a:rPr sz="700" spc="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safety:</a:t>
            </a:r>
            <a:r>
              <a:rPr sz="700" spc="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Compliant</a:t>
            </a:r>
            <a:r>
              <a:rPr sz="700" spc="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with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UL9540A</a:t>
            </a:r>
            <a:r>
              <a:rPr sz="700" spc="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standards.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815228" y="3105918"/>
            <a:ext cx="22459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5915" algn="l"/>
              </a:tabLst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High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ergy</a:t>
            </a:r>
            <a:r>
              <a:rPr sz="7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eﬃciency:</a:t>
            </a:r>
            <a:r>
              <a:rPr sz="7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&gt;95%</a:t>
            </a:r>
            <a:r>
              <a:rPr sz="7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eﬃciency</a:t>
            </a:r>
            <a:r>
              <a:rPr sz="7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DC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815228" y="3232956"/>
            <a:ext cx="9017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charge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 and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discharge.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815228" y="3359994"/>
            <a:ext cx="22440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Long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lifespan: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Designed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15-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year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service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with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815228" y="3487032"/>
            <a:ext cx="1310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30%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increase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lifespan.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815228" y="3614070"/>
            <a:ext cx="22440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High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returns: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Oﬀers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high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density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integration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815228" y="3741109"/>
            <a:ext cx="1235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increased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returns.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815228" y="3868147"/>
            <a:ext cx="22440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Easy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be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installed: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Highly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integrated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design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simple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815228" y="3995185"/>
            <a:ext cx="22313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scalability</a:t>
            </a:r>
            <a:r>
              <a:rPr sz="7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1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installation;</a:t>
            </a:r>
            <a:r>
              <a:rPr sz="7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supports</a:t>
            </a:r>
            <a:r>
              <a:rPr sz="700" spc="1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third-party</a:t>
            </a:r>
            <a:r>
              <a:rPr sz="700" spc="1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SCADA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815228" y="4122223"/>
            <a:ext cx="1371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cloud-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based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EMS</a:t>
            </a:r>
            <a:r>
              <a:rPr sz="700" spc="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integration.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489128" y="2217185"/>
            <a:ext cx="11182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Electric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scenarios: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489128" y="2344223"/>
            <a:ext cx="21259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Wind</a:t>
            </a:r>
            <a:r>
              <a:rPr sz="7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or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photovoltaic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power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generation,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regions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489128" y="2471261"/>
            <a:ext cx="21259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with</a:t>
            </a:r>
            <a:r>
              <a:rPr sz="7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signiﬁcant</a:t>
            </a:r>
            <a:r>
              <a:rPr sz="7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peak-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valley</a:t>
            </a:r>
            <a:r>
              <a:rPr sz="7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price</a:t>
            </a:r>
            <a:r>
              <a:rPr sz="7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diﬀerences</a:t>
            </a:r>
            <a:r>
              <a:rPr sz="7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or</a:t>
            </a:r>
            <a:r>
              <a:rPr sz="7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large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489128" y="2598299"/>
            <a:ext cx="915035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load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ﬂuctuations.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Product</a:t>
            </a:r>
            <a:r>
              <a:rPr sz="700" b="1" spc="1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advantages: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7489128" y="2979325"/>
            <a:ext cx="19164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High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safety: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Compliant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with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UL9540A,</a:t>
            </a:r>
            <a:r>
              <a:rPr sz="7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NFPA855.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489128" y="3106363"/>
            <a:ext cx="21259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High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eﬃciency: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r>
              <a:rPr sz="7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cell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eﬃciency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≥96%;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489128" y="3233401"/>
            <a:ext cx="184086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65" dirty="0">
                <a:solidFill>
                  <a:srgbClr val="58595B"/>
                </a:solidFill>
                <a:latin typeface="Arial Unicode MS"/>
                <a:cs typeface="Arial Unicode MS"/>
              </a:rPr>
              <a:t>RTE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96%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85" dirty="0">
                <a:solidFill>
                  <a:srgbClr val="58595B"/>
                </a:solidFill>
                <a:latin typeface="Arial Unicode MS"/>
                <a:cs typeface="Arial Unicode MS"/>
              </a:rPr>
              <a:t>@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0.25p,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95%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85" dirty="0">
                <a:solidFill>
                  <a:srgbClr val="58595B"/>
                </a:solidFill>
                <a:latin typeface="Arial Unicode MS"/>
                <a:cs typeface="Arial Unicode MS"/>
              </a:rPr>
              <a:t>@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0.5p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on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DC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side.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7489128" y="3360439"/>
            <a:ext cx="21259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Easy</a:t>
            </a:r>
            <a:r>
              <a:rPr sz="7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00" spc="1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be</a:t>
            </a:r>
            <a:r>
              <a:rPr sz="7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installed:</a:t>
            </a:r>
            <a:r>
              <a:rPr sz="700" spc="1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Integrated</a:t>
            </a:r>
            <a:r>
              <a:rPr sz="7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design</a:t>
            </a:r>
            <a:r>
              <a:rPr sz="700" spc="1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7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700" spc="1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20</a:t>
            </a:r>
            <a:r>
              <a:rPr sz="700" spc="1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gp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7489128" y="3487477"/>
            <a:ext cx="4248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container.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7489128" y="3614515"/>
            <a:ext cx="21259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3300" algn="l"/>
              </a:tabLst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High</a:t>
            </a:r>
            <a:r>
              <a:rPr sz="700" spc="10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7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otection:</a:t>
            </a:r>
            <a:r>
              <a:rPr sz="700" spc="1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IP55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	erall,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IP67</a:t>
            </a:r>
            <a:r>
              <a:rPr sz="700" spc="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r>
              <a:rPr sz="700" spc="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Pack,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7489128" y="3741553"/>
            <a:ext cx="21132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IP54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High-voltage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box,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IPX5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Electrical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compart-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7489128" y="3868591"/>
            <a:ext cx="2489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ment.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7489128" y="3995629"/>
            <a:ext cx="21285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Cost-eﬀective:</a:t>
            </a:r>
            <a:r>
              <a:rPr sz="700" spc="1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50%</a:t>
            </a:r>
            <a:r>
              <a:rPr sz="700" spc="1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increase</a:t>
            </a:r>
            <a:r>
              <a:rPr sz="700" spc="1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700" spc="1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700" spc="1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density</a:t>
            </a:r>
            <a:r>
              <a:rPr sz="700" spc="1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7489128" y="4122667"/>
            <a:ext cx="11163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enhanced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returns.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900242" y="747045"/>
            <a:ext cx="1195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862" baseline="6746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700" spc="-55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1050" spc="-450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80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1050" spc="-367" baseline="67460" dirty="0">
                <a:solidFill>
                  <a:srgbClr val="58595B"/>
                </a:solidFill>
                <a:latin typeface="Arial"/>
                <a:cs typeface="Arial"/>
              </a:rPr>
              <a:t>k</a:t>
            </a:r>
            <a:r>
              <a:rPr sz="700" spc="1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112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-225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1050" spc="-247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5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700" spc="-29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37" baseline="6746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700" spc="-335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284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5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547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1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345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35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540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1050" spc="-307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112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24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209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-17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262" baseline="67460" dirty="0">
                <a:solidFill>
                  <a:srgbClr val="58595B"/>
                </a:solidFill>
                <a:latin typeface="Arial"/>
                <a:cs typeface="Arial"/>
              </a:rPr>
              <a:t>y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ess</a:t>
            </a:r>
            <a:r>
              <a:rPr sz="700" spc="-114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67" baseline="67460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700" spc="-315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-7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25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97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3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30" baseline="67460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endParaRPr sz="1050" baseline="67460">
              <a:latin typeface="Arial"/>
              <a:cs typeface="Arial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648003" y="647984"/>
            <a:ext cx="11880215" cy="3101975"/>
            <a:chOff x="648003" y="647984"/>
            <a:chExt cx="11880215" cy="3101975"/>
          </a:xfrm>
        </p:grpSpPr>
        <p:pic>
          <p:nvPicPr>
            <p:cNvPr id="171" name="object 17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8003" y="647988"/>
              <a:ext cx="224440" cy="243150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627995" y="647984"/>
              <a:ext cx="418899" cy="92238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084576" y="647989"/>
              <a:ext cx="443428" cy="87429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27996" y="2432532"/>
              <a:ext cx="2159990" cy="1276705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88003" y="2392439"/>
              <a:ext cx="2159990" cy="1356893"/>
            </a:xfrm>
            <a:prstGeom prst="rect">
              <a:avLst/>
            </a:prstGeom>
          </p:spPr>
        </p:pic>
      </p:grpSp>
      <p:sp>
        <p:nvSpPr>
          <p:cNvPr id="176" name="object 176"/>
          <p:cNvSpPr txBox="1"/>
          <p:nvPr/>
        </p:nvSpPr>
        <p:spPr>
          <a:xfrm>
            <a:off x="455289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39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12586634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40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176250" cy="9396095"/>
            <a:chOff x="0" y="0"/>
            <a:chExt cx="13176250" cy="9396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3175995" cy="93959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3176250" cy="9396095"/>
            </a:xfrm>
            <a:custGeom>
              <a:avLst/>
              <a:gdLst/>
              <a:ahLst/>
              <a:cxnLst/>
              <a:rect l="l" t="t" r="r" b="b"/>
              <a:pathLst>
                <a:path w="13176250" h="9396095">
                  <a:moveTo>
                    <a:pt x="13175996" y="0"/>
                  </a:moveTo>
                  <a:lnTo>
                    <a:pt x="0" y="0"/>
                  </a:lnTo>
                  <a:lnTo>
                    <a:pt x="0" y="9396006"/>
                  </a:lnTo>
                  <a:lnTo>
                    <a:pt x="13175996" y="9396006"/>
                  </a:lnTo>
                  <a:lnTo>
                    <a:pt x="13175996" y="0"/>
                  </a:lnTo>
                  <a:close/>
                </a:path>
              </a:pathLst>
            </a:custGeom>
            <a:solidFill>
              <a:srgbClr val="295CAA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48000" y="2656855"/>
              <a:ext cx="4499610" cy="0"/>
            </a:xfrm>
            <a:custGeom>
              <a:avLst/>
              <a:gdLst/>
              <a:ahLst/>
              <a:cxnLst/>
              <a:rect l="l" t="t" r="r" b="b"/>
              <a:pathLst>
                <a:path w="4499609">
                  <a:moveTo>
                    <a:pt x="0" y="0"/>
                  </a:moveTo>
                  <a:lnTo>
                    <a:pt x="449910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48003" y="2643771"/>
              <a:ext cx="2108835" cy="26670"/>
            </a:xfrm>
            <a:custGeom>
              <a:avLst/>
              <a:gdLst/>
              <a:ahLst/>
              <a:cxnLst/>
              <a:rect l="l" t="t" r="r" b="b"/>
              <a:pathLst>
                <a:path w="2108834" h="26669">
                  <a:moveTo>
                    <a:pt x="2108580" y="0"/>
                  </a:moveTo>
                  <a:lnTo>
                    <a:pt x="0" y="0"/>
                  </a:lnTo>
                  <a:lnTo>
                    <a:pt x="0" y="26174"/>
                  </a:lnTo>
                  <a:lnTo>
                    <a:pt x="2108580" y="26174"/>
                  </a:lnTo>
                  <a:lnTo>
                    <a:pt x="2108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94214" y="3049291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090" y="160045"/>
                  </a:moveTo>
                  <a:lnTo>
                    <a:pt x="311931" y="210632"/>
                  </a:lnTo>
                  <a:lnTo>
                    <a:pt x="289211" y="254566"/>
                  </a:lnTo>
                  <a:lnTo>
                    <a:pt x="254566" y="289211"/>
                  </a:lnTo>
                  <a:lnTo>
                    <a:pt x="210632" y="311931"/>
                  </a:lnTo>
                  <a:lnTo>
                    <a:pt x="160045" y="320090"/>
                  </a:lnTo>
                  <a:lnTo>
                    <a:pt x="109458" y="311931"/>
                  </a:lnTo>
                  <a:lnTo>
                    <a:pt x="65524" y="289211"/>
                  </a:lnTo>
                  <a:lnTo>
                    <a:pt x="30879" y="254566"/>
                  </a:lnTo>
                  <a:lnTo>
                    <a:pt x="8159" y="210632"/>
                  </a:lnTo>
                  <a:lnTo>
                    <a:pt x="0" y="160045"/>
                  </a:lnTo>
                  <a:lnTo>
                    <a:pt x="8159" y="109458"/>
                  </a:lnTo>
                  <a:lnTo>
                    <a:pt x="30879" y="65524"/>
                  </a:lnTo>
                  <a:lnTo>
                    <a:pt x="65524" y="30879"/>
                  </a:lnTo>
                  <a:lnTo>
                    <a:pt x="109458" y="8159"/>
                  </a:lnTo>
                  <a:lnTo>
                    <a:pt x="160045" y="0"/>
                  </a:lnTo>
                  <a:lnTo>
                    <a:pt x="210632" y="8159"/>
                  </a:lnTo>
                  <a:lnTo>
                    <a:pt x="254566" y="30879"/>
                  </a:lnTo>
                  <a:lnTo>
                    <a:pt x="289211" y="65524"/>
                  </a:lnTo>
                  <a:lnTo>
                    <a:pt x="311931" y="109458"/>
                  </a:lnTo>
                  <a:lnTo>
                    <a:pt x="320090" y="16004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0982" y="3110433"/>
              <a:ext cx="146685" cy="189865"/>
            </a:xfrm>
            <a:custGeom>
              <a:avLst/>
              <a:gdLst/>
              <a:ahLst/>
              <a:cxnLst/>
              <a:rect l="l" t="t" r="r" b="b"/>
              <a:pathLst>
                <a:path w="146684" h="189864">
                  <a:moveTo>
                    <a:pt x="61506" y="83972"/>
                  </a:moveTo>
                  <a:lnTo>
                    <a:pt x="0" y="83972"/>
                  </a:lnTo>
                  <a:lnTo>
                    <a:pt x="0" y="0"/>
                  </a:lnTo>
                  <a:lnTo>
                    <a:pt x="61506" y="0"/>
                  </a:lnTo>
                  <a:lnTo>
                    <a:pt x="61506" y="83972"/>
                  </a:lnTo>
                  <a:close/>
                </a:path>
                <a:path w="146684" h="189864">
                  <a:moveTo>
                    <a:pt x="61506" y="189344"/>
                  </a:moveTo>
                  <a:lnTo>
                    <a:pt x="0" y="189344"/>
                  </a:lnTo>
                  <a:lnTo>
                    <a:pt x="0" y="105371"/>
                  </a:lnTo>
                  <a:lnTo>
                    <a:pt x="61506" y="105371"/>
                  </a:lnTo>
                  <a:lnTo>
                    <a:pt x="61506" y="189344"/>
                  </a:lnTo>
                  <a:close/>
                </a:path>
                <a:path w="146684" h="189864">
                  <a:moveTo>
                    <a:pt x="146557" y="83972"/>
                  </a:moveTo>
                  <a:lnTo>
                    <a:pt x="85051" y="83972"/>
                  </a:lnTo>
                  <a:lnTo>
                    <a:pt x="85051" y="0"/>
                  </a:lnTo>
                  <a:lnTo>
                    <a:pt x="146557" y="0"/>
                  </a:lnTo>
                  <a:lnTo>
                    <a:pt x="146557" y="83972"/>
                  </a:lnTo>
                  <a:close/>
                </a:path>
                <a:path w="146684" h="189864">
                  <a:moveTo>
                    <a:pt x="146557" y="189344"/>
                  </a:moveTo>
                  <a:lnTo>
                    <a:pt x="85051" y="189344"/>
                  </a:lnTo>
                  <a:lnTo>
                    <a:pt x="85051" y="105371"/>
                  </a:lnTo>
                  <a:lnTo>
                    <a:pt x="146557" y="105371"/>
                  </a:lnTo>
                  <a:lnTo>
                    <a:pt x="146557" y="18934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606477" y="3049291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090" y="160045"/>
                  </a:moveTo>
                  <a:lnTo>
                    <a:pt x="311931" y="210632"/>
                  </a:lnTo>
                  <a:lnTo>
                    <a:pt x="289211" y="254566"/>
                  </a:lnTo>
                  <a:lnTo>
                    <a:pt x="254566" y="289211"/>
                  </a:lnTo>
                  <a:lnTo>
                    <a:pt x="210632" y="311931"/>
                  </a:lnTo>
                  <a:lnTo>
                    <a:pt x="160045" y="320090"/>
                  </a:lnTo>
                  <a:lnTo>
                    <a:pt x="109458" y="311931"/>
                  </a:lnTo>
                  <a:lnTo>
                    <a:pt x="65524" y="289211"/>
                  </a:lnTo>
                  <a:lnTo>
                    <a:pt x="30879" y="254566"/>
                  </a:lnTo>
                  <a:lnTo>
                    <a:pt x="8159" y="210632"/>
                  </a:lnTo>
                  <a:lnTo>
                    <a:pt x="0" y="160045"/>
                  </a:lnTo>
                  <a:lnTo>
                    <a:pt x="8159" y="109458"/>
                  </a:lnTo>
                  <a:lnTo>
                    <a:pt x="30879" y="65524"/>
                  </a:lnTo>
                  <a:lnTo>
                    <a:pt x="65524" y="30879"/>
                  </a:lnTo>
                  <a:lnTo>
                    <a:pt x="109458" y="8159"/>
                  </a:lnTo>
                  <a:lnTo>
                    <a:pt x="160045" y="0"/>
                  </a:lnTo>
                  <a:lnTo>
                    <a:pt x="210632" y="8159"/>
                  </a:lnTo>
                  <a:lnTo>
                    <a:pt x="254566" y="30879"/>
                  </a:lnTo>
                  <a:lnTo>
                    <a:pt x="289211" y="65524"/>
                  </a:lnTo>
                  <a:lnTo>
                    <a:pt x="311931" y="109458"/>
                  </a:lnTo>
                  <a:lnTo>
                    <a:pt x="320090" y="16004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76655" y="3049291"/>
              <a:ext cx="180340" cy="320675"/>
            </a:xfrm>
            <a:custGeom>
              <a:avLst/>
              <a:gdLst/>
              <a:ahLst/>
              <a:cxnLst/>
              <a:rect l="l" t="t" r="r" b="b"/>
              <a:pathLst>
                <a:path w="180340" h="320675">
                  <a:moveTo>
                    <a:pt x="179743" y="160045"/>
                  </a:moveTo>
                  <a:lnTo>
                    <a:pt x="172680" y="222342"/>
                  </a:lnTo>
                  <a:lnTo>
                    <a:pt x="153420" y="273215"/>
                  </a:lnTo>
                  <a:lnTo>
                    <a:pt x="124852" y="307513"/>
                  </a:lnTo>
                  <a:lnTo>
                    <a:pt x="89865" y="320090"/>
                  </a:lnTo>
                  <a:lnTo>
                    <a:pt x="54885" y="307513"/>
                  </a:lnTo>
                  <a:lnTo>
                    <a:pt x="26320" y="273215"/>
                  </a:lnTo>
                  <a:lnTo>
                    <a:pt x="7061" y="222342"/>
                  </a:lnTo>
                  <a:lnTo>
                    <a:pt x="0" y="160045"/>
                  </a:lnTo>
                  <a:lnTo>
                    <a:pt x="7061" y="97747"/>
                  </a:lnTo>
                  <a:lnTo>
                    <a:pt x="26320" y="46875"/>
                  </a:lnTo>
                  <a:lnTo>
                    <a:pt x="54885" y="12576"/>
                  </a:lnTo>
                  <a:lnTo>
                    <a:pt x="89865" y="0"/>
                  </a:lnTo>
                  <a:lnTo>
                    <a:pt x="124852" y="12576"/>
                  </a:lnTo>
                  <a:lnTo>
                    <a:pt x="153420" y="46875"/>
                  </a:lnTo>
                  <a:lnTo>
                    <a:pt x="172680" y="97747"/>
                  </a:lnTo>
                  <a:lnTo>
                    <a:pt x="179743" y="16004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607692" y="3212472"/>
              <a:ext cx="319405" cy="0"/>
            </a:xfrm>
            <a:custGeom>
              <a:avLst/>
              <a:gdLst/>
              <a:ahLst/>
              <a:cxnLst/>
              <a:rect l="l" t="t" r="r" b="b"/>
              <a:pathLst>
                <a:path w="319404">
                  <a:moveTo>
                    <a:pt x="0" y="0"/>
                  </a:moveTo>
                  <a:lnTo>
                    <a:pt x="318871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66525" y="3049295"/>
              <a:ext cx="0" cy="323215"/>
            </a:xfrm>
            <a:custGeom>
              <a:avLst/>
              <a:gdLst/>
              <a:ahLst/>
              <a:cxnLst/>
              <a:rect l="l" t="t" r="r" b="b"/>
              <a:pathLst>
                <a:path h="323214">
                  <a:moveTo>
                    <a:pt x="0" y="0"/>
                  </a:moveTo>
                  <a:lnTo>
                    <a:pt x="0" y="322668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618390" y="3143558"/>
              <a:ext cx="294005" cy="0"/>
            </a:xfrm>
            <a:custGeom>
              <a:avLst/>
              <a:gdLst/>
              <a:ahLst/>
              <a:cxnLst/>
              <a:rect l="l" t="t" r="r" b="b"/>
              <a:pathLst>
                <a:path w="294004">
                  <a:moveTo>
                    <a:pt x="0" y="0"/>
                  </a:moveTo>
                  <a:lnTo>
                    <a:pt x="29382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620217" y="3274617"/>
              <a:ext cx="294005" cy="0"/>
            </a:xfrm>
            <a:custGeom>
              <a:avLst/>
              <a:gdLst/>
              <a:ahLst/>
              <a:cxnLst/>
              <a:rect l="l" t="t" r="r" b="b"/>
              <a:pathLst>
                <a:path w="294004">
                  <a:moveTo>
                    <a:pt x="0" y="0"/>
                  </a:moveTo>
                  <a:lnTo>
                    <a:pt x="29382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88498" y="3049293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090" y="160045"/>
                  </a:moveTo>
                  <a:lnTo>
                    <a:pt x="311931" y="210632"/>
                  </a:lnTo>
                  <a:lnTo>
                    <a:pt x="289211" y="254566"/>
                  </a:lnTo>
                  <a:lnTo>
                    <a:pt x="254566" y="289211"/>
                  </a:lnTo>
                  <a:lnTo>
                    <a:pt x="210632" y="311931"/>
                  </a:lnTo>
                  <a:lnTo>
                    <a:pt x="160045" y="320090"/>
                  </a:lnTo>
                  <a:lnTo>
                    <a:pt x="109458" y="311931"/>
                  </a:lnTo>
                  <a:lnTo>
                    <a:pt x="65524" y="289211"/>
                  </a:lnTo>
                  <a:lnTo>
                    <a:pt x="30879" y="254566"/>
                  </a:lnTo>
                  <a:lnTo>
                    <a:pt x="8159" y="210632"/>
                  </a:lnTo>
                  <a:lnTo>
                    <a:pt x="0" y="160045"/>
                  </a:lnTo>
                  <a:lnTo>
                    <a:pt x="8159" y="109458"/>
                  </a:lnTo>
                  <a:lnTo>
                    <a:pt x="30879" y="65524"/>
                  </a:lnTo>
                  <a:lnTo>
                    <a:pt x="65524" y="30879"/>
                  </a:lnTo>
                  <a:lnTo>
                    <a:pt x="109458" y="8159"/>
                  </a:lnTo>
                  <a:lnTo>
                    <a:pt x="160045" y="0"/>
                  </a:lnTo>
                  <a:lnTo>
                    <a:pt x="210632" y="8159"/>
                  </a:lnTo>
                  <a:lnTo>
                    <a:pt x="254566" y="30879"/>
                  </a:lnTo>
                  <a:lnTo>
                    <a:pt x="289211" y="65524"/>
                  </a:lnTo>
                  <a:lnTo>
                    <a:pt x="311931" y="109458"/>
                  </a:lnTo>
                  <a:lnTo>
                    <a:pt x="320090" y="16004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48545" y="3049397"/>
              <a:ext cx="160655" cy="160020"/>
            </a:xfrm>
            <a:custGeom>
              <a:avLst/>
              <a:gdLst/>
              <a:ahLst/>
              <a:cxnLst/>
              <a:rect l="l" t="t" r="r" b="b"/>
              <a:pathLst>
                <a:path w="160654" h="160019">
                  <a:moveTo>
                    <a:pt x="0" y="0"/>
                  </a:moveTo>
                  <a:lnTo>
                    <a:pt x="0" y="159943"/>
                  </a:lnTo>
                  <a:lnTo>
                    <a:pt x="160032" y="159943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57986" y="3049291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320090" y="160045"/>
                  </a:moveTo>
                  <a:lnTo>
                    <a:pt x="311931" y="210632"/>
                  </a:lnTo>
                  <a:lnTo>
                    <a:pt x="289211" y="254566"/>
                  </a:lnTo>
                  <a:lnTo>
                    <a:pt x="254566" y="289211"/>
                  </a:lnTo>
                  <a:lnTo>
                    <a:pt x="210632" y="311931"/>
                  </a:lnTo>
                  <a:lnTo>
                    <a:pt x="160045" y="320090"/>
                  </a:lnTo>
                  <a:lnTo>
                    <a:pt x="109458" y="311931"/>
                  </a:lnTo>
                  <a:lnTo>
                    <a:pt x="65524" y="289211"/>
                  </a:lnTo>
                  <a:lnTo>
                    <a:pt x="30879" y="254566"/>
                  </a:lnTo>
                  <a:lnTo>
                    <a:pt x="8159" y="210632"/>
                  </a:lnTo>
                  <a:lnTo>
                    <a:pt x="0" y="160045"/>
                  </a:lnTo>
                  <a:lnTo>
                    <a:pt x="8159" y="109458"/>
                  </a:lnTo>
                  <a:lnTo>
                    <a:pt x="30879" y="65524"/>
                  </a:lnTo>
                  <a:lnTo>
                    <a:pt x="65524" y="30879"/>
                  </a:lnTo>
                  <a:lnTo>
                    <a:pt x="109458" y="8159"/>
                  </a:lnTo>
                  <a:lnTo>
                    <a:pt x="160045" y="0"/>
                  </a:lnTo>
                  <a:lnTo>
                    <a:pt x="210632" y="8159"/>
                  </a:lnTo>
                  <a:lnTo>
                    <a:pt x="254566" y="30879"/>
                  </a:lnTo>
                  <a:lnTo>
                    <a:pt x="289211" y="65524"/>
                  </a:lnTo>
                  <a:lnTo>
                    <a:pt x="311931" y="109458"/>
                  </a:lnTo>
                  <a:lnTo>
                    <a:pt x="320090" y="16004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8285" y="3104799"/>
              <a:ext cx="219497" cy="19445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970007" y="3803370"/>
            <a:ext cx="58420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K+sets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43430" y="4100583"/>
            <a:ext cx="15621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1000k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sets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43430" y="4252983"/>
            <a:ext cx="92201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r>
              <a:rPr sz="80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installed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37723" y="3572781"/>
            <a:ext cx="215773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217930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1000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37723" y="4100583"/>
            <a:ext cx="6553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FFFFFF"/>
                </a:solidFill>
                <a:latin typeface="Lucida Sans"/>
                <a:cs typeface="Lucida Sans"/>
              </a:rPr>
              <a:t>experience</a:t>
            </a:r>
            <a:r>
              <a:rPr sz="800" spc="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37723" y="4252983"/>
            <a:ext cx="9169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Lucida Sans"/>
                <a:cs typeface="Lucida Sans"/>
              </a:rPr>
              <a:t>lithium-ion</a:t>
            </a:r>
            <a:r>
              <a:rPr sz="8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"/>
                <a:cs typeface="Lucida Sans"/>
              </a:rPr>
              <a:t>battery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37723" y="4374903"/>
            <a:ext cx="7264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800" spc="-20" dirty="0">
                <a:solidFill>
                  <a:srgbClr val="FFFFFF"/>
                </a:solidFill>
                <a:latin typeface="Lucida Sans"/>
                <a:cs typeface="Lucida Sans"/>
              </a:rPr>
              <a:t>technology</a:t>
            </a:r>
            <a:r>
              <a:rPr sz="800" spc="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"/>
                <a:cs typeface="Lucida Sans"/>
              </a:rPr>
              <a:t>&amp; </a:t>
            </a:r>
            <a:r>
              <a:rPr sz="800" spc="-25" dirty="0">
                <a:solidFill>
                  <a:srgbClr val="FFFFFF"/>
                </a:solidFill>
                <a:latin typeface="Lucida Sans"/>
                <a:cs typeface="Lucida Sans"/>
              </a:rPr>
              <a:t>manufacturing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883392" y="3572775"/>
            <a:ext cx="127000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84530" algn="l"/>
              </a:tabLst>
            </a:pP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1600" spc="-25" dirty="0">
                <a:solidFill>
                  <a:srgbClr val="FFFFFF"/>
                </a:solidFill>
                <a:latin typeface="Arial Unicode MS"/>
                <a:cs typeface="Arial Unicode MS"/>
              </a:rPr>
              <a:t>+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845292" y="4100583"/>
            <a:ext cx="14725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2630" algn="l"/>
              </a:tabLst>
            </a:pPr>
            <a:r>
              <a:rPr sz="800" spc="-10" dirty="0">
                <a:solidFill>
                  <a:srgbClr val="FFFFFF"/>
                </a:solidFill>
                <a:latin typeface="Lucida Sans"/>
                <a:cs typeface="Lucida Sans"/>
              </a:rPr>
              <a:t>accidents</a:t>
            </a:r>
            <a:r>
              <a:rPr sz="800" dirty="0">
                <a:solidFill>
                  <a:srgbClr val="FFFFFF"/>
                </a:solidFill>
                <a:latin typeface="Lucida Sans"/>
                <a:cs typeface="Lucida Sans"/>
              </a:rPr>
              <a:t>	</a:t>
            </a:r>
            <a:r>
              <a:rPr sz="800" spc="-20" dirty="0">
                <a:solidFill>
                  <a:srgbClr val="FFFFFF"/>
                </a:solidFill>
                <a:latin typeface="Lucida Sans"/>
                <a:cs typeface="Lucida Sans"/>
              </a:rPr>
              <a:t>countries/areas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35291" y="2214031"/>
            <a:ext cx="21431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40" dirty="0">
                <a:solidFill>
                  <a:srgbClr val="FFFFFF"/>
                </a:solidFill>
                <a:latin typeface="Arial"/>
                <a:cs typeface="Arial"/>
              </a:rPr>
              <a:t>REFERENCE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956576" y="2122486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5" h="310514">
                <a:moveTo>
                  <a:pt x="310032" y="0"/>
                </a:moveTo>
                <a:lnTo>
                  <a:pt x="124586" y="0"/>
                </a:lnTo>
                <a:lnTo>
                  <a:pt x="116592" y="780"/>
                </a:lnTo>
                <a:lnTo>
                  <a:pt x="109015" y="3074"/>
                </a:lnTo>
                <a:lnTo>
                  <a:pt x="102035" y="6809"/>
                </a:lnTo>
                <a:lnTo>
                  <a:pt x="95834" y="11912"/>
                </a:lnTo>
                <a:lnTo>
                  <a:pt x="0" y="107734"/>
                </a:lnTo>
                <a:lnTo>
                  <a:pt x="202310" y="107734"/>
                </a:lnTo>
                <a:lnTo>
                  <a:pt x="202310" y="310083"/>
                </a:lnTo>
                <a:lnTo>
                  <a:pt x="298056" y="214845"/>
                </a:lnTo>
                <a:lnTo>
                  <a:pt x="310032" y="186004"/>
                </a:lnTo>
                <a:lnTo>
                  <a:pt x="310032" y="0"/>
                </a:lnTo>
                <a:close/>
              </a:path>
            </a:pathLst>
          </a:custGeom>
          <a:solidFill>
            <a:srgbClr val="50B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00304" y="746071"/>
            <a:ext cx="1195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862" baseline="674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700" spc="-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spc="-450" baseline="674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spc="-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367" baseline="674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7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00" spc="-3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30" baseline="674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-112" baseline="674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spc="-2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247" baseline="674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7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00" spc="-2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37" baseline="674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00" spc="-3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50" spc="30" baseline="674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50" spc="-284" baseline="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50" spc="-547" baseline="674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-345" baseline="674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spc="-3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spc="30" baseline="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-540" baseline="674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spc="-307" baseline="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112" baseline="674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00" spc="-2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spc="-209" baseline="674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700" spc="-1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spc="-262" baseline="6746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700" spc="20" dirty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r>
              <a:rPr sz="700" spc="-11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-67" baseline="674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700" spc="-3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50" spc="-7" baseline="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spc="-1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50" spc="-97" baseline="674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00" spc="-3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30" baseline="6746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050" baseline="6746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48003" y="647984"/>
            <a:ext cx="11880215" cy="243204"/>
            <a:chOff x="648003" y="647984"/>
            <a:chExt cx="11880215" cy="243204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003" y="647988"/>
              <a:ext cx="224440" cy="2431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27995" y="647984"/>
              <a:ext cx="418899" cy="922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4576" y="647989"/>
              <a:ext cx="443428" cy="8742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55296" y="8912918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41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586641" y="8912918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42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885" y="746071"/>
            <a:ext cx="3103245" cy="840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100"/>
              </a:spcBef>
            </a:pPr>
            <a:r>
              <a:rPr sz="1050" spc="-839" baseline="6746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700" spc="-4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1050" spc="-427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65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1050" spc="-345" baseline="67460" dirty="0">
                <a:solidFill>
                  <a:srgbClr val="58595B"/>
                </a:solidFill>
                <a:latin typeface="Arial"/>
                <a:cs typeface="Arial"/>
              </a:rPr>
              <a:t>k</a:t>
            </a:r>
            <a:r>
              <a:rPr sz="700" spc="25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4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52" baseline="6746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89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-210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1050" spc="-225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700" spc="-28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15" baseline="6746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700" spc="-320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52" baseline="6746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262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525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3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322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3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335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050" spc="52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517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15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1050" spc="-284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4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89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225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187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-155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240" baseline="67460" dirty="0">
                <a:solidFill>
                  <a:srgbClr val="58595B"/>
                </a:solidFill>
                <a:latin typeface="Arial"/>
                <a:cs typeface="Arial"/>
              </a:rPr>
              <a:t>y</a:t>
            </a:r>
            <a:r>
              <a:rPr sz="700" spc="35" dirty="0">
                <a:solidFill>
                  <a:srgbClr val="58595B"/>
                </a:solidFill>
                <a:latin typeface="Arial"/>
                <a:cs typeface="Arial"/>
              </a:rPr>
              <a:t>ess</a:t>
            </a:r>
            <a:r>
              <a:rPr sz="700" spc="-10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44" baseline="67460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700" spc="-300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15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1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75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1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52" baseline="67460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endParaRPr sz="1050" baseline="6746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600" spc="-55" dirty="0">
                <a:solidFill>
                  <a:srgbClr val="295CAA"/>
                </a:solidFill>
                <a:latin typeface="Arial"/>
                <a:cs typeface="Arial"/>
              </a:rPr>
              <a:t>GLOBAL</a:t>
            </a:r>
            <a:r>
              <a:rPr sz="1600" spc="-5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295CAA"/>
                </a:solidFill>
                <a:latin typeface="Arial"/>
                <a:cs typeface="Arial"/>
              </a:rPr>
              <a:t>REFERENCE</a:t>
            </a:r>
            <a:r>
              <a:rPr sz="1600" spc="-4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295CAA"/>
                </a:solidFill>
                <a:latin typeface="Arial"/>
                <a:cs typeface="Arial"/>
              </a:rPr>
              <a:t>PROJECTS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7979" y="1770215"/>
            <a:ext cx="5220335" cy="26670"/>
            <a:chOff x="647979" y="1770215"/>
            <a:chExt cx="5220335" cy="26670"/>
          </a:xfrm>
        </p:grpSpPr>
        <p:sp>
          <p:nvSpPr>
            <p:cNvPr id="4" name="object 4"/>
            <p:cNvSpPr/>
            <p:nvPr/>
          </p:nvSpPr>
          <p:spPr>
            <a:xfrm>
              <a:off x="647985" y="1783300"/>
              <a:ext cx="5220335" cy="0"/>
            </a:xfrm>
            <a:custGeom>
              <a:avLst/>
              <a:gdLst/>
              <a:ahLst/>
              <a:cxnLst/>
              <a:rect l="l" t="t" r="r" b="b"/>
              <a:pathLst>
                <a:path w="5220335">
                  <a:moveTo>
                    <a:pt x="0" y="0"/>
                  </a:moveTo>
                  <a:lnTo>
                    <a:pt x="5220004" y="0"/>
                  </a:lnTo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979" y="1770215"/>
              <a:ext cx="3018155" cy="26670"/>
            </a:xfrm>
            <a:custGeom>
              <a:avLst/>
              <a:gdLst/>
              <a:ahLst/>
              <a:cxnLst/>
              <a:rect l="l" t="t" r="r" b="b"/>
              <a:pathLst>
                <a:path w="3018154" h="26669">
                  <a:moveTo>
                    <a:pt x="3017901" y="0"/>
                  </a:moveTo>
                  <a:lnTo>
                    <a:pt x="0" y="0"/>
                  </a:lnTo>
                  <a:lnTo>
                    <a:pt x="0" y="26174"/>
                  </a:lnTo>
                  <a:lnTo>
                    <a:pt x="3017901" y="26174"/>
                  </a:lnTo>
                  <a:lnTo>
                    <a:pt x="3017901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488847" y="1316598"/>
            <a:ext cx="30524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solidFill>
                  <a:srgbClr val="295CAA"/>
                </a:solidFill>
                <a:latin typeface="Arial"/>
                <a:cs typeface="Arial"/>
              </a:rPr>
              <a:t>GLOBAL</a:t>
            </a:r>
            <a:r>
              <a:rPr sz="1600" spc="-5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295CAA"/>
                </a:solidFill>
                <a:latin typeface="Arial"/>
                <a:cs typeface="Arial"/>
              </a:rPr>
              <a:t>REFERENCE</a:t>
            </a:r>
            <a:r>
              <a:rPr sz="1600" spc="-4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295CAA"/>
                </a:solidFill>
                <a:latin typeface="Arial"/>
                <a:cs typeface="Arial"/>
              </a:rPr>
              <a:t>PROJECTS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307984" y="1770215"/>
            <a:ext cx="5220335" cy="26670"/>
            <a:chOff x="7307984" y="1770215"/>
            <a:chExt cx="5220335" cy="26670"/>
          </a:xfrm>
        </p:grpSpPr>
        <p:sp>
          <p:nvSpPr>
            <p:cNvPr id="8" name="object 8"/>
            <p:cNvSpPr/>
            <p:nvPr/>
          </p:nvSpPr>
          <p:spPr>
            <a:xfrm>
              <a:off x="7307984" y="1783300"/>
              <a:ext cx="5220335" cy="0"/>
            </a:xfrm>
            <a:custGeom>
              <a:avLst/>
              <a:gdLst/>
              <a:ahLst/>
              <a:cxnLst/>
              <a:rect l="l" t="t" r="r" b="b"/>
              <a:pathLst>
                <a:path w="5220334">
                  <a:moveTo>
                    <a:pt x="0" y="0"/>
                  </a:moveTo>
                  <a:lnTo>
                    <a:pt x="5220004" y="0"/>
                  </a:lnTo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10090" y="1770215"/>
              <a:ext cx="3018155" cy="26670"/>
            </a:xfrm>
            <a:custGeom>
              <a:avLst/>
              <a:gdLst/>
              <a:ahLst/>
              <a:cxnLst/>
              <a:rect l="l" t="t" r="r" b="b"/>
              <a:pathLst>
                <a:path w="3018154" h="26669">
                  <a:moveTo>
                    <a:pt x="3017901" y="0"/>
                  </a:moveTo>
                  <a:lnTo>
                    <a:pt x="0" y="0"/>
                  </a:lnTo>
                  <a:lnTo>
                    <a:pt x="0" y="26174"/>
                  </a:lnTo>
                  <a:lnTo>
                    <a:pt x="3017901" y="26174"/>
                  </a:lnTo>
                  <a:lnTo>
                    <a:pt x="3017901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66889" y="8545937"/>
            <a:ext cx="6400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Ji'an</a:t>
            </a:r>
            <a:r>
              <a:rPr sz="800" spc="1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15MWh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57417" y="8698337"/>
            <a:ext cx="20815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Agro-Photovoltaic</a:t>
            </a:r>
            <a:r>
              <a:rPr sz="800" spc="4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Complementary</a:t>
            </a:r>
            <a:r>
              <a:rPr sz="800" spc="4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9598" y="3285292"/>
            <a:ext cx="1487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CNPC's</a:t>
            </a:r>
            <a:r>
              <a:rPr sz="800" spc="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Tarim</a:t>
            </a:r>
            <a:r>
              <a:rPr sz="800" spc="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Oilﬁeld</a:t>
            </a:r>
            <a:r>
              <a:rPr sz="800" spc="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600MWh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3307" y="3437692"/>
            <a:ext cx="19030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Photovoltaic</a:t>
            </a:r>
            <a:r>
              <a:rPr sz="800" spc="2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Power</a:t>
            </a:r>
            <a:r>
              <a:rPr sz="800" spc="2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Generation</a:t>
            </a:r>
            <a:r>
              <a:rPr sz="800" spc="2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49948" y="3285292"/>
            <a:ext cx="8737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Ulanqab</a:t>
            </a:r>
            <a:r>
              <a:rPr sz="800" spc="2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180MWh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29578" y="3437692"/>
            <a:ext cx="21367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Green</a:t>
            </a:r>
            <a:r>
              <a:rPr sz="800" spc="1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Power</a:t>
            </a:r>
            <a:r>
              <a:rPr sz="800" spc="1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Station</a:t>
            </a:r>
            <a:r>
              <a:rPr sz="800" spc="1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Demonstration</a:t>
            </a:r>
            <a:r>
              <a:rPr sz="800" spc="1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64610" y="5023058"/>
            <a:ext cx="12801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Jimusaer</a:t>
            </a:r>
            <a:r>
              <a:rPr sz="800" spc="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150MWh</a:t>
            </a:r>
            <a:r>
              <a:rPr sz="800" spc="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03999" y="5023058"/>
            <a:ext cx="7651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Bachu</a:t>
            </a:r>
            <a:r>
              <a:rPr sz="800" spc="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140MWh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57315" y="5175458"/>
            <a:ext cx="20815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Agro-Photovoltaic</a:t>
            </a:r>
            <a:r>
              <a:rPr sz="800" spc="4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Complementary</a:t>
            </a:r>
            <a:r>
              <a:rPr sz="800" spc="4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6774" y="6761129"/>
            <a:ext cx="1995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Nanning</a:t>
            </a:r>
            <a:r>
              <a:rPr sz="800" spc="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100MWh</a:t>
            </a:r>
            <a:r>
              <a:rPr sz="800" spc="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Energy</a:t>
            </a:r>
            <a:r>
              <a:rPr sz="800" spc="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Storage</a:t>
            </a:r>
            <a:r>
              <a:rPr sz="800" spc="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61562" y="8545937"/>
            <a:ext cx="12636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DL</a:t>
            </a:r>
            <a:r>
              <a:rPr sz="800" spc="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Industrial</a:t>
            </a:r>
            <a:r>
              <a:rPr sz="800" spc="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Park</a:t>
            </a:r>
            <a:r>
              <a:rPr sz="800" spc="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80MWh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55491" y="8698337"/>
            <a:ext cx="149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Energy</a:t>
            </a:r>
            <a:r>
              <a:rPr sz="800" spc="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Storage</a:t>
            </a:r>
            <a:r>
              <a:rPr sz="800" spc="1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Station</a:t>
            </a:r>
            <a:r>
              <a:rPr sz="800" spc="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12230" y="6761129"/>
            <a:ext cx="15487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State-Owned</a:t>
            </a:r>
            <a:r>
              <a:rPr sz="800" spc="2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Shipyard</a:t>
            </a:r>
            <a:r>
              <a:rPr sz="800" spc="2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100MWh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48806" y="6913529"/>
            <a:ext cx="149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Energy</a:t>
            </a:r>
            <a:r>
              <a:rPr sz="800" spc="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Storage</a:t>
            </a:r>
            <a:r>
              <a:rPr sz="800" spc="1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Station</a:t>
            </a:r>
            <a:r>
              <a:rPr sz="800" spc="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08589" y="5023058"/>
            <a:ext cx="8959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Kangding</a:t>
            </a:r>
            <a:r>
              <a:rPr sz="800" spc="1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392kWh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87711" y="5175458"/>
            <a:ext cx="21609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Photovoltaic</a:t>
            </a:r>
            <a:r>
              <a:rPr sz="800" spc="1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Oﬀ-grid</a:t>
            </a:r>
            <a:r>
              <a:rPr sz="800" spc="1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Energy</a:t>
            </a:r>
            <a:r>
              <a:rPr sz="800" spc="1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Storage</a:t>
            </a:r>
            <a:r>
              <a:rPr sz="800" spc="1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705180" y="3285292"/>
            <a:ext cx="11258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solidFill>
                  <a:srgbClr val="58595B"/>
                </a:solidFill>
                <a:latin typeface="Arial"/>
                <a:cs typeface="Arial"/>
              </a:rPr>
              <a:t>SAIC-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GM-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Wuling</a:t>
            </a:r>
            <a:r>
              <a:rPr sz="800" spc="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1MWh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88340" y="3437692"/>
            <a:ext cx="13595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Step-Utilization</a:t>
            </a:r>
            <a:r>
              <a:rPr sz="800" spc="2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58595B"/>
                </a:solidFill>
                <a:latin typeface="Arial"/>
                <a:cs typeface="Arial"/>
              </a:rPr>
              <a:t>ESS</a:t>
            </a:r>
            <a:r>
              <a:rPr sz="800" spc="2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80243" y="3285292"/>
            <a:ext cx="1775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Qingdao</a:t>
            </a:r>
            <a:r>
              <a:rPr sz="800" spc="1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Sodium-Ion</a:t>
            </a:r>
            <a:r>
              <a:rPr sz="800" spc="1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10MWh</a:t>
            </a:r>
            <a:r>
              <a:rPr sz="800" spc="1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54030" y="3437692"/>
            <a:ext cx="10509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(Under</a:t>
            </a:r>
            <a:r>
              <a:rPr sz="800" spc="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Construction)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879525" y="5023058"/>
            <a:ext cx="7543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Croatia</a:t>
            </a:r>
            <a:r>
              <a:rPr sz="800" spc="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17MWh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056566" y="5175458"/>
            <a:ext cx="24231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Photovoltaic</a:t>
            </a:r>
            <a:r>
              <a:rPr sz="800" spc="2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800" spc="2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Storage</a:t>
            </a:r>
            <a:r>
              <a:rPr sz="800" spc="2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Complementary</a:t>
            </a:r>
            <a:r>
              <a:rPr sz="800" spc="2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60735" y="6761129"/>
            <a:ext cx="99186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Germany</a:t>
            </a:r>
            <a:r>
              <a:rPr sz="800" spc="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16.77MWh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53827" y="6913529"/>
            <a:ext cx="182816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Containerized</a:t>
            </a:r>
            <a:r>
              <a:rPr sz="800" spc="1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Energy</a:t>
            </a:r>
            <a:r>
              <a:rPr sz="800" spc="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Storage</a:t>
            </a:r>
            <a:r>
              <a:rPr sz="800" spc="1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440410" y="6761129"/>
            <a:ext cx="16325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800" spc="1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Netherlands</a:t>
            </a:r>
            <a:r>
              <a:rPr sz="800" spc="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Emmen</a:t>
            </a:r>
            <a:r>
              <a:rPr sz="800" spc="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3.6MWh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56566" y="6913529"/>
            <a:ext cx="24231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Photovoltaic</a:t>
            </a:r>
            <a:r>
              <a:rPr sz="800" spc="2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800" spc="2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Storage</a:t>
            </a:r>
            <a:r>
              <a:rPr sz="800" spc="2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Complementary</a:t>
            </a:r>
            <a:r>
              <a:rPr sz="800" spc="2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260989" y="8545937"/>
            <a:ext cx="5911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India</a:t>
            </a:r>
            <a:r>
              <a:rPr sz="800" spc="1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2MWh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20299" y="8698337"/>
            <a:ext cx="18954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High-Grid</a:t>
            </a:r>
            <a:r>
              <a:rPr sz="800" spc="2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Photovoltaic</a:t>
            </a:r>
            <a:r>
              <a:rPr sz="800" spc="2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Storage</a:t>
            </a:r>
            <a:r>
              <a:rPr sz="800" spc="2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003" y="647988"/>
            <a:ext cx="224440" cy="243150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11627995" y="647984"/>
            <a:ext cx="900430" cy="92710"/>
            <a:chOff x="11627995" y="647984"/>
            <a:chExt cx="900430" cy="92710"/>
          </a:xfrm>
        </p:grpSpPr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27995" y="647984"/>
              <a:ext cx="418899" cy="9223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84577" y="647989"/>
              <a:ext cx="443428" cy="87429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0258397" y="8588340"/>
            <a:ext cx="20421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Japan</a:t>
            </a:r>
            <a:r>
              <a:rPr sz="800" spc="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UBE</a:t>
            </a:r>
            <a:r>
              <a:rPr sz="800" spc="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factory</a:t>
            </a:r>
            <a:r>
              <a:rPr sz="800" spc="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58595B"/>
                </a:solidFill>
                <a:latin typeface="Arial"/>
                <a:cs typeface="Arial"/>
              </a:rPr>
              <a:t>in</a:t>
            </a:r>
            <a:r>
              <a:rPr sz="800" spc="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Osaka</a:t>
            </a:r>
            <a:r>
              <a:rPr sz="800" spc="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6MWh</a:t>
            </a:r>
            <a:r>
              <a:rPr sz="800" spc="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346399" y="7262444"/>
            <a:ext cx="2523490" cy="1202055"/>
            <a:chOff x="3346399" y="7262444"/>
            <a:chExt cx="2523490" cy="1202055"/>
          </a:xfrm>
        </p:grpSpPr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1987" y="7307592"/>
              <a:ext cx="2411996" cy="107999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347986" y="7264031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4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43288" y="8451347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7306398" y="3784257"/>
            <a:ext cx="2523490" cy="1202055"/>
            <a:chOff x="7306398" y="3784257"/>
            <a:chExt cx="2523490" cy="1202055"/>
          </a:xfrm>
        </p:grpSpPr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1986" y="3829405"/>
              <a:ext cx="2412009" cy="107999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307986" y="3785844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5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403288" y="4973164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7306398" y="5523344"/>
            <a:ext cx="2523490" cy="1202055"/>
            <a:chOff x="7306398" y="5523344"/>
            <a:chExt cx="2523490" cy="1202055"/>
          </a:xfrm>
        </p:grpSpPr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61986" y="5568505"/>
              <a:ext cx="2412009" cy="107999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307986" y="5524932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4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403288" y="6712255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10006406" y="3784257"/>
            <a:ext cx="2523490" cy="1202055"/>
            <a:chOff x="10006406" y="3784257"/>
            <a:chExt cx="2523490" cy="1202055"/>
          </a:xfrm>
        </p:grpSpPr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61994" y="3829405"/>
              <a:ext cx="2411996" cy="107999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007993" y="3785844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5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103289" y="4973164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10006406" y="2045170"/>
            <a:ext cx="2523490" cy="1202055"/>
            <a:chOff x="10006406" y="2045170"/>
            <a:chExt cx="2523490" cy="1202055"/>
          </a:xfrm>
        </p:grpSpPr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61994" y="2090318"/>
              <a:ext cx="2411996" cy="107999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0007993" y="2046757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5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103289" y="3234071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7306398" y="7262444"/>
            <a:ext cx="2523490" cy="1202055"/>
            <a:chOff x="7306398" y="7262444"/>
            <a:chExt cx="2523490" cy="1202055"/>
          </a:xfrm>
        </p:grpSpPr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61986" y="7307592"/>
              <a:ext cx="2412009" cy="1079995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307986" y="7264031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4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403288" y="8451347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10006406" y="5523344"/>
            <a:ext cx="2523490" cy="1202055"/>
            <a:chOff x="10006406" y="5523344"/>
            <a:chExt cx="2523490" cy="1202055"/>
          </a:xfrm>
        </p:grpSpPr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62006" y="5568505"/>
              <a:ext cx="2411983" cy="107999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0007993" y="5524932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4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103289" y="6712255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10006406" y="7262444"/>
            <a:ext cx="2523490" cy="1202055"/>
            <a:chOff x="10006406" y="7262444"/>
            <a:chExt cx="2523490" cy="1202055"/>
          </a:xfrm>
        </p:grpSpPr>
        <p:pic>
          <p:nvPicPr>
            <p:cNvPr id="72" name="object 7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61994" y="7307592"/>
              <a:ext cx="2411996" cy="107999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0007993" y="7264031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4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103289" y="8451347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3346399" y="2045170"/>
            <a:ext cx="2523490" cy="1202055"/>
            <a:chOff x="3346399" y="2045170"/>
            <a:chExt cx="2523490" cy="1202055"/>
          </a:xfrm>
        </p:grpSpPr>
        <p:pic>
          <p:nvPicPr>
            <p:cNvPr id="76" name="object 7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01987" y="2090318"/>
              <a:ext cx="2411996" cy="107999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3347986" y="2046757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5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443288" y="3234071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646404" y="3784257"/>
            <a:ext cx="2523490" cy="1202055"/>
            <a:chOff x="646404" y="3784257"/>
            <a:chExt cx="2523490" cy="1202055"/>
          </a:xfrm>
        </p:grpSpPr>
        <p:pic>
          <p:nvPicPr>
            <p:cNvPr id="80" name="object 8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1979" y="3829405"/>
              <a:ext cx="2412009" cy="1079995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47992" y="3785844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5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43289" y="4973164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646404" y="7262444"/>
            <a:ext cx="2523490" cy="1202055"/>
            <a:chOff x="646404" y="7262444"/>
            <a:chExt cx="2523490" cy="1202055"/>
          </a:xfrm>
        </p:grpSpPr>
        <p:pic>
          <p:nvPicPr>
            <p:cNvPr id="84" name="object 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1979" y="7307592"/>
              <a:ext cx="2412009" cy="1079995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647992" y="7264031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4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43289" y="8451347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7306398" y="2045170"/>
            <a:ext cx="2523490" cy="1202055"/>
            <a:chOff x="7306398" y="2045170"/>
            <a:chExt cx="2523490" cy="1202055"/>
          </a:xfrm>
        </p:grpSpPr>
        <p:pic>
          <p:nvPicPr>
            <p:cNvPr id="88" name="object 8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61986" y="2090318"/>
              <a:ext cx="2412009" cy="1079995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307986" y="2046757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5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403288" y="3234071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3346399" y="5523344"/>
            <a:ext cx="2523490" cy="1202055"/>
            <a:chOff x="3346399" y="5523344"/>
            <a:chExt cx="2523490" cy="1202055"/>
          </a:xfrm>
        </p:grpSpPr>
        <p:pic>
          <p:nvPicPr>
            <p:cNvPr id="92" name="object 9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01987" y="5568505"/>
              <a:ext cx="2411996" cy="1079995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347986" y="5524932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4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443288" y="6712255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3346399" y="3784257"/>
            <a:ext cx="2523490" cy="1202055"/>
            <a:chOff x="3346399" y="3784257"/>
            <a:chExt cx="2523490" cy="1202055"/>
          </a:xfrm>
        </p:grpSpPr>
        <p:pic>
          <p:nvPicPr>
            <p:cNvPr id="96" name="object 9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01987" y="3829405"/>
              <a:ext cx="2411996" cy="1079995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3347986" y="3785844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5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443288" y="4973164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646404" y="5523344"/>
            <a:ext cx="2523490" cy="1202055"/>
            <a:chOff x="646404" y="5523344"/>
            <a:chExt cx="2523490" cy="1202055"/>
          </a:xfrm>
        </p:grpSpPr>
        <p:pic>
          <p:nvPicPr>
            <p:cNvPr id="100" name="object 10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1979" y="5568505"/>
              <a:ext cx="2412009" cy="1079995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647992" y="5524932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4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43289" y="6712255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46404" y="2045170"/>
            <a:ext cx="2523490" cy="1202055"/>
            <a:chOff x="646404" y="2045170"/>
            <a:chExt cx="2523490" cy="1202055"/>
          </a:xfrm>
        </p:grpSpPr>
        <p:pic>
          <p:nvPicPr>
            <p:cNvPr id="104" name="object 10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1979" y="2090318"/>
              <a:ext cx="2412009" cy="1079995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47992" y="2046757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5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43289" y="3234071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455283" y="8912918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43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2586628" y="8912918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44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885" y="746071"/>
            <a:ext cx="3103245" cy="840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100"/>
              </a:spcBef>
            </a:pPr>
            <a:r>
              <a:rPr sz="1050" spc="-839" baseline="6746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700" spc="-4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1050" spc="-427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65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1050" spc="-345" baseline="67460" dirty="0">
                <a:solidFill>
                  <a:srgbClr val="58595B"/>
                </a:solidFill>
                <a:latin typeface="Arial"/>
                <a:cs typeface="Arial"/>
              </a:rPr>
              <a:t>k</a:t>
            </a:r>
            <a:r>
              <a:rPr sz="700" spc="25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4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52" baseline="6746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89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-210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1050" spc="-225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700" spc="-28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15" baseline="6746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700" spc="-320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52" baseline="6746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262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525" baseline="674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3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322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3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335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050" spc="52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-517" baseline="6746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15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1050" spc="-284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4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050" spc="-89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225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187" baseline="6746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700" spc="-155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240" baseline="67460" dirty="0">
                <a:solidFill>
                  <a:srgbClr val="58595B"/>
                </a:solidFill>
                <a:latin typeface="Arial"/>
                <a:cs typeface="Arial"/>
              </a:rPr>
              <a:t>y</a:t>
            </a:r>
            <a:r>
              <a:rPr sz="700" spc="35" dirty="0">
                <a:solidFill>
                  <a:srgbClr val="58595B"/>
                </a:solidFill>
                <a:latin typeface="Arial"/>
                <a:cs typeface="Arial"/>
              </a:rPr>
              <a:t>ess</a:t>
            </a:r>
            <a:r>
              <a:rPr sz="700" spc="-10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44" baseline="67460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700" spc="-300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050" spc="15" baseline="6746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11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1050" spc="-75" baseline="6746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700" spc="-31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50" spc="52" baseline="67460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endParaRPr sz="1050" baseline="6746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600" spc="-55" dirty="0">
                <a:solidFill>
                  <a:srgbClr val="295CAA"/>
                </a:solidFill>
                <a:latin typeface="Arial"/>
                <a:cs typeface="Arial"/>
              </a:rPr>
              <a:t>GLOBAL</a:t>
            </a:r>
            <a:r>
              <a:rPr sz="1600" spc="-5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295CAA"/>
                </a:solidFill>
                <a:latin typeface="Arial"/>
                <a:cs typeface="Arial"/>
              </a:rPr>
              <a:t>REFERENCE</a:t>
            </a:r>
            <a:r>
              <a:rPr sz="1600" spc="-4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295CAA"/>
                </a:solidFill>
                <a:latin typeface="Arial"/>
                <a:cs typeface="Arial"/>
              </a:rPr>
              <a:t>PROJECTS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7979" y="1770215"/>
            <a:ext cx="5220335" cy="26670"/>
            <a:chOff x="647979" y="1770215"/>
            <a:chExt cx="5220335" cy="26670"/>
          </a:xfrm>
        </p:grpSpPr>
        <p:sp>
          <p:nvSpPr>
            <p:cNvPr id="4" name="object 4"/>
            <p:cNvSpPr/>
            <p:nvPr/>
          </p:nvSpPr>
          <p:spPr>
            <a:xfrm>
              <a:off x="647983" y="1783300"/>
              <a:ext cx="5220335" cy="0"/>
            </a:xfrm>
            <a:custGeom>
              <a:avLst/>
              <a:gdLst/>
              <a:ahLst/>
              <a:cxnLst/>
              <a:rect l="l" t="t" r="r" b="b"/>
              <a:pathLst>
                <a:path w="5220335">
                  <a:moveTo>
                    <a:pt x="0" y="0"/>
                  </a:moveTo>
                  <a:lnTo>
                    <a:pt x="5220004" y="0"/>
                  </a:lnTo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979" y="1770215"/>
              <a:ext cx="3018155" cy="26670"/>
            </a:xfrm>
            <a:custGeom>
              <a:avLst/>
              <a:gdLst/>
              <a:ahLst/>
              <a:cxnLst/>
              <a:rect l="l" t="t" r="r" b="b"/>
              <a:pathLst>
                <a:path w="3018154" h="26669">
                  <a:moveTo>
                    <a:pt x="3017901" y="0"/>
                  </a:moveTo>
                  <a:lnTo>
                    <a:pt x="0" y="0"/>
                  </a:lnTo>
                  <a:lnTo>
                    <a:pt x="0" y="26174"/>
                  </a:lnTo>
                  <a:lnTo>
                    <a:pt x="3017901" y="26174"/>
                  </a:lnTo>
                  <a:lnTo>
                    <a:pt x="3017901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968545" y="8588340"/>
            <a:ext cx="25761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Henan</a:t>
            </a:r>
            <a:r>
              <a:rPr sz="800" spc="1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Zhumadian</a:t>
            </a:r>
            <a:r>
              <a:rPr sz="800" spc="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"/>
                <a:cs typeface="Arial"/>
              </a:rPr>
              <a:t>CIMC</a:t>
            </a:r>
            <a:r>
              <a:rPr sz="800" spc="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Huajun</a:t>
            </a:r>
            <a:r>
              <a:rPr sz="800" spc="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Automobile</a:t>
            </a:r>
            <a:r>
              <a:rPr sz="800" spc="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Co.,</a:t>
            </a:r>
            <a:r>
              <a:rPr sz="800" spc="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Ltd.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78271" y="8740740"/>
            <a:ext cx="7797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2.8MWh</a:t>
            </a:r>
            <a:r>
              <a:rPr sz="800" spc="-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00630" y="8588340"/>
            <a:ext cx="25120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Guangdong</a:t>
            </a:r>
            <a:r>
              <a:rPr sz="800" spc="1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Zhuhai</a:t>
            </a:r>
            <a:r>
              <a:rPr sz="800" spc="1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520kWh</a:t>
            </a:r>
            <a:r>
              <a:rPr sz="800" spc="1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Solar-Storage-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Charging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5907" y="8740740"/>
            <a:ext cx="20046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Integrated</a:t>
            </a:r>
            <a:r>
              <a:rPr sz="800" spc="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Supercharging</a:t>
            </a:r>
            <a:r>
              <a:rPr sz="800" spc="2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Station</a:t>
            </a:r>
            <a:r>
              <a:rPr sz="800" spc="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4457" y="8588340"/>
            <a:ext cx="164718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Guangzhou</a:t>
            </a:r>
            <a:r>
              <a:rPr sz="800" spc="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Xinli</a:t>
            </a:r>
            <a:r>
              <a:rPr sz="800" spc="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2.33MWh</a:t>
            </a:r>
            <a:r>
              <a:rPr sz="800" spc="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19662" y="5022993"/>
            <a:ext cx="19767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Guangzhou</a:t>
            </a:r>
            <a:r>
              <a:rPr sz="800" spc="1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Production</a:t>
            </a:r>
            <a:r>
              <a:rPr sz="800" spc="1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7.33MWh</a:t>
            </a:r>
            <a:r>
              <a:rPr sz="800" spc="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108" y="3285227"/>
            <a:ext cx="2286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Shenzhen</a:t>
            </a:r>
            <a:r>
              <a:rPr sz="800" spc="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Bus</a:t>
            </a:r>
            <a:r>
              <a:rPr sz="800" spc="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Charging</a:t>
            </a:r>
            <a:r>
              <a:rPr sz="800" spc="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Station</a:t>
            </a:r>
            <a:r>
              <a:rPr sz="800" spc="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60MWh</a:t>
            </a:r>
            <a:r>
              <a:rPr sz="800" spc="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400" y="5022993"/>
            <a:ext cx="24396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Zhuhai</a:t>
            </a:r>
            <a:r>
              <a:rPr sz="800" spc="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Great</a:t>
            </a:r>
            <a:r>
              <a:rPr sz="800" spc="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Power</a:t>
            </a:r>
            <a:r>
              <a:rPr sz="800" spc="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Production</a:t>
            </a:r>
            <a:r>
              <a:rPr sz="800" spc="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29.77MWh</a:t>
            </a:r>
            <a:r>
              <a:rPr sz="800" spc="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2016" y="6761064"/>
            <a:ext cx="1449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Henan</a:t>
            </a:r>
            <a:r>
              <a:rPr sz="800" spc="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Jinma</a:t>
            </a:r>
            <a:r>
              <a:rPr sz="800" spc="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Energy</a:t>
            </a:r>
            <a:r>
              <a:rPr sz="800" spc="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Co.,</a:t>
            </a:r>
            <a:r>
              <a:rPr sz="800" spc="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Ltd.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1971" y="6913464"/>
            <a:ext cx="15925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34.4MWh</a:t>
            </a:r>
            <a:r>
              <a:rPr sz="800" spc="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Energy</a:t>
            </a:r>
            <a:r>
              <a:rPr sz="800" spc="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Storage</a:t>
            </a:r>
            <a:r>
              <a:rPr sz="800" spc="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8842" y="8588239"/>
            <a:ext cx="20554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Guangdong</a:t>
            </a:r>
            <a:r>
              <a:rPr sz="800" spc="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Yunfu</a:t>
            </a:r>
            <a:r>
              <a:rPr sz="800" spc="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Xianfeng</a:t>
            </a:r>
            <a:r>
              <a:rPr sz="800" spc="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Stainless</a:t>
            </a:r>
            <a:r>
              <a:rPr sz="800" spc="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Steel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2116" y="8740639"/>
            <a:ext cx="24123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Products</a:t>
            </a:r>
            <a:r>
              <a:rPr sz="800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Co.,</a:t>
            </a:r>
            <a:r>
              <a:rPr sz="800" spc="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Ltd.</a:t>
            </a:r>
            <a:r>
              <a:rPr sz="800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4.3MWh</a:t>
            </a:r>
            <a:r>
              <a:rPr sz="800" spc="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Energy</a:t>
            </a:r>
            <a:r>
              <a:rPr sz="800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Storage</a:t>
            </a:r>
            <a:r>
              <a:rPr sz="800" spc="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89614" y="6761064"/>
            <a:ext cx="22142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Guangzhou</a:t>
            </a:r>
            <a:r>
              <a:rPr sz="800" spc="1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Weili</a:t>
            </a:r>
            <a:r>
              <a:rPr sz="800" spc="1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Medical</a:t>
            </a:r>
            <a:r>
              <a:rPr sz="800" spc="1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Equipment</a:t>
            </a:r>
            <a:r>
              <a:rPr sz="800" spc="1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Co.,</a:t>
            </a:r>
            <a:r>
              <a:rPr sz="800" spc="1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Ltd.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9232" y="6913464"/>
            <a:ext cx="8375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7.95MWh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14938" y="3285227"/>
            <a:ext cx="2363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Zhejiang</a:t>
            </a:r>
            <a:r>
              <a:rPr sz="8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Xianhe</a:t>
            </a:r>
            <a:r>
              <a:rPr sz="8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New</a:t>
            </a:r>
            <a:r>
              <a:rPr sz="8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Energy</a:t>
            </a:r>
            <a:r>
              <a:rPr sz="8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Co.,</a:t>
            </a:r>
            <a:r>
              <a:rPr sz="8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"/>
                <a:cs typeface="Arial"/>
              </a:rPr>
              <a:t>LTD.</a:t>
            </a:r>
            <a:r>
              <a:rPr sz="8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44.72MWh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44451" y="3437627"/>
            <a:ext cx="11271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Energy</a:t>
            </a:r>
            <a:r>
              <a:rPr sz="800" spc="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Storage</a:t>
            </a:r>
            <a:r>
              <a:rPr sz="800" spc="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21864" y="5022993"/>
            <a:ext cx="24923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Henan</a:t>
            </a:r>
            <a:r>
              <a:rPr sz="800" spc="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Jinli</a:t>
            </a:r>
            <a:r>
              <a:rPr sz="800" spc="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Jin</a:t>
            </a:r>
            <a:r>
              <a:rPr sz="800" spc="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Lead</a:t>
            </a:r>
            <a:r>
              <a:rPr sz="800" spc="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Group</a:t>
            </a:r>
            <a:r>
              <a:rPr sz="800" spc="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Co.,</a:t>
            </a:r>
            <a:r>
              <a:rPr sz="800" spc="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Ltd.</a:t>
            </a:r>
            <a:r>
              <a:rPr sz="800" spc="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24MWh</a:t>
            </a:r>
            <a:r>
              <a:rPr sz="800" spc="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168087" y="5022993"/>
            <a:ext cx="2177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Jiangsu</a:t>
            </a:r>
            <a:r>
              <a:rPr sz="800" spc="1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Changzhou</a:t>
            </a:r>
            <a:r>
              <a:rPr sz="800" spc="1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Hutang</a:t>
            </a:r>
            <a:r>
              <a:rPr sz="800" spc="1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Technology</a:t>
            </a:r>
            <a:r>
              <a:rPr sz="800" spc="1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Park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20257" y="5175393"/>
            <a:ext cx="8953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10.32MWh</a:t>
            </a:r>
            <a:r>
              <a:rPr sz="8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73477" y="6761064"/>
            <a:ext cx="2366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Foshan</a:t>
            </a:r>
            <a:r>
              <a:rPr sz="800" spc="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Shunde</a:t>
            </a:r>
            <a:r>
              <a:rPr sz="800" spc="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Keli</a:t>
            </a:r>
            <a:r>
              <a:rPr sz="800" spc="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Non-Ferrous</a:t>
            </a:r>
            <a:r>
              <a:rPr sz="800" spc="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Metals</a:t>
            </a:r>
            <a:r>
              <a:rPr sz="800" spc="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Co.,</a:t>
            </a:r>
            <a:r>
              <a:rPr sz="800" spc="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Ltd.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78149" y="6913464"/>
            <a:ext cx="7797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5.2MWh</a:t>
            </a:r>
            <a:r>
              <a:rPr sz="800" spc="-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63388" y="6761064"/>
            <a:ext cx="19862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Guangzhou</a:t>
            </a:r>
            <a:r>
              <a:rPr sz="800" spc="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Huasheng</a:t>
            </a:r>
            <a:r>
              <a:rPr sz="800" spc="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Acoustics</a:t>
            </a:r>
            <a:r>
              <a:rPr sz="800" spc="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Co.,</a:t>
            </a:r>
            <a:r>
              <a:rPr sz="800" spc="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Ltd.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922162" y="6913464"/>
            <a:ext cx="6915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4MWh</a:t>
            </a:r>
            <a:r>
              <a:rPr sz="8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88871" y="1316598"/>
            <a:ext cx="30524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solidFill>
                  <a:srgbClr val="295CAA"/>
                </a:solidFill>
                <a:latin typeface="Arial"/>
                <a:cs typeface="Arial"/>
              </a:rPr>
              <a:t>GLOBAL</a:t>
            </a:r>
            <a:r>
              <a:rPr sz="1600" spc="-5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295CAA"/>
                </a:solidFill>
                <a:latin typeface="Arial"/>
                <a:cs typeface="Arial"/>
              </a:rPr>
              <a:t>REFERENCE</a:t>
            </a:r>
            <a:r>
              <a:rPr sz="1600" spc="-4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295CAA"/>
                </a:solidFill>
                <a:latin typeface="Arial"/>
                <a:cs typeface="Arial"/>
              </a:rPr>
              <a:t>PROJECTS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308001" y="1770215"/>
            <a:ext cx="5220335" cy="26670"/>
            <a:chOff x="7308001" y="1770215"/>
            <a:chExt cx="5220335" cy="26670"/>
          </a:xfrm>
        </p:grpSpPr>
        <p:sp>
          <p:nvSpPr>
            <p:cNvPr id="31" name="object 31"/>
            <p:cNvSpPr/>
            <p:nvPr/>
          </p:nvSpPr>
          <p:spPr>
            <a:xfrm>
              <a:off x="7308001" y="1783300"/>
              <a:ext cx="5220335" cy="0"/>
            </a:xfrm>
            <a:custGeom>
              <a:avLst/>
              <a:gdLst/>
              <a:ahLst/>
              <a:cxnLst/>
              <a:rect l="l" t="t" r="r" b="b"/>
              <a:pathLst>
                <a:path w="5220334">
                  <a:moveTo>
                    <a:pt x="0" y="0"/>
                  </a:moveTo>
                  <a:lnTo>
                    <a:pt x="5220004" y="0"/>
                  </a:lnTo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510103" y="1770215"/>
              <a:ext cx="3018155" cy="26670"/>
            </a:xfrm>
            <a:custGeom>
              <a:avLst/>
              <a:gdLst/>
              <a:ahLst/>
              <a:cxnLst/>
              <a:rect l="l" t="t" r="r" b="b"/>
              <a:pathLst>
                <a:path w="3018154" h="26669">
                  <a:moveTo>
                    <a:pt x="3017901" y="0"/>
                  </a:moveTo>
                  <a:lnTo>
                    <a:pt x="0" y="0"/>
                  </a:lnTo>
                  <a:lnTo>
                    <a:pt x="0" y="26174"/>
                  </a:lnTo>
                  <a:lnTo>
                    <a:pt x="3017901" y="26174"/>
                  </a:lnTo>
                  <a:lnTo>
                    <a:pt x="3017901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003" y="647988"/>
            <a:ext cx="224440" cy="243150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11627995" y="647984"/>
            <a:ext cx="900430" cy="92710"/>
            <a:chOff x="11627995" y="647984"/>
            <a:chExt cx="900430" cy="92710"/>
          </a:xfrm>
        </p:grpSpPr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27995" y="647984"/>
              <a:ext cx="418899" cy="922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84577" y="647989"/>
              <a:ext cx="443428" cy="87429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646391" y="3784257"/>
            <a:ext cx="2523490" cy="1202055"/>
            <a:chOff x="646391" y="3784257"/>
            <a:chExt cx="2523490" cy="1202055"/>
          </a:xfrm>
        </p:grpSpPr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979" y="3829405"/>
              <a:ext cx="2411996" cy="107999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47979" y="3785844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5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3286" y="4973164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3346399" y="5523344"/>
            <a:ext cx="2523490" cy="1202055"/>
            <a:chOff x="3346399" y="5523344"/>
            <a:chExt cx="2523490" cy="1202055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1974" y="5568505"/>
              <a:ext cx="2412009" cy="107999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347986" y="5524932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4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43286" y="6712255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646391" y="2045170"/>
            <a:ext cx="2523490" cy="1202055"/>
            <a:chOff x="646391" y="2045170"/>
            <a:chExt cx="2523490" cy="1202055"/>
          </a:xfrm>
        </p:grpSpPr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983" y="2090318"/>
              <a:ext cx="2411993" cy="107999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979" y="2090318"/>
              <a:ext cx="2411996" cy="1079995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47979" y="2046757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5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3286" y="3234071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646391" y="5523344"/>
            <a:ext cx="2523490" cy="1202055"/>
            <a:chOff x="646391" y="5523344"/>
            <a:chExt cx="2523490" cy="1202055"/>
          </a:xfrm>
        </p:grpSpPr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1979" y="5568505"/>
              <a:ext cx="2411996" cy="107999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47979" y="5524932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4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43286" y="6712255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346399" y="2045170"/>
            <a:ext cx="2523490" cy="1202055"/>
            <a:chOff x="3346399" y="2045170"/>
            <a:chExt cx="2523490" cy="1202055"/>
          </a:xfrm>
        </p:grpSpPr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01974" y="2090318"/>
              <a:ext cx="2412009" cy="107999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347986" y="2046757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5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443286" y="3234071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646391" y="7262444"/>
            <a:ext cx="2523490" cy="1202055"/>
            <a:chOff x="646391" y="7262444"/>
            <a:chExt cx="2523490" cy="1202055"/>
          </a:xfrm>
        </p:grpSpPr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1979" y="7307592"/>
              <a:ext cx="2411996" cy="107999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47979" y="7264031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4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43286" y="8451347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3346399" y="7262444"/>
            <a:ext cx="2523490" cy="1202055"/>
            <a:chOff x="3346399" y="7262444"/>
            <a:chExt cx="2523490" cy="1202055"/>
          </a:xfrm>
        </p:grpSpPr>
        <p:pic>
          <p:nvPicPr>
            <p:cNvPr id="63" name="object 6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1974" y="7307592"/>
              <a:ext cx="2412009" cy="107999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347986" y="7264031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4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443286" y="8451347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3346399" y="3784257"/>
            <a:ext cx="2523490" cy="1202055"/>
            <a:chOff x="3346399" y="3784257"/>
            <a:chExt cx="2523490" cy="1202055"/>
          </a:xfrm>
        </p:grpSpPr>
        <p:sp>
          <p:nvSpPr>
            <p:cNvPr id="67" name="object 67"/>
            <p:cNvSpPr/>
            <p:nvPr/>
          </p:nvSpPr>
          <p:spPr>
            <a:xfrm>
              <a:off x="3347986" y="3785844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5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443286" y="4973164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01974" y="3829405"/>
              <a:ext cx="2412009" cy="1079995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10006418" y="2045170"/>
            <a:ext cx="2523490" cy="1202055"/>
            <a:chOff x="10006418" y="2045170"/>
            <a:chExt cx="2523490" cy="1202055"/>
          </a:xfrm>
        </p:grpSpPr>
        <p:pic>
          <p:nvPicPr>
            <p:cNvPr id="71" name="object 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62006" y="2090318"/>
              <a:ext cx="2412009" cy="1079995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0008006" y="2046757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5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103305" y="3234071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10006418" y="5523344"/>
            <a:ext cx="2523490" cy="1202055"/>
            <a:chOff x="10006418" y="5523344"/>
            <a:chExt cx="2523490" cy="1202055"/>
          </a:xfrm>
        </p:grpSpPr>
        <p:pic>
          <p:nvPicPr>
            <p:cNvPr id="75" name="object 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62006" y="5568505"/>
              <a:ext cx="2412009" cy="107999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0008006" y="5524932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4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103305" y="6712255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7306411" y="2045170"/>
            <a:ext cx="2523490" cy="1202055"/>
            <a:chOff x="7306411" y="2045170"/>
            <a:chExt cx="2523490" cy="1202055"/>
          </a:xfrm>
        </p:grpSpPr>
        <p:pic>
          <p:nvPicPr>
            <p:cNvPr id="79" name="object 7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61999" y="2090318"/>
              <a:ext cx="2411996" cy="107999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307998" y="2046757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5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403304" y="3234071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7306411" y="5523344"/>
            <a:ext cx="2523490" cy="1202055"/>
            <a:chOff x="7306411" y="5523344"/>
            <a:chExt cx="2523490" cy="1202055"/>
          </a:xfrm>
        </p:grpSpPr>
        <p:pic>
          <p:nvPicPr>
            <p:cNvPr id="83" name="object 8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61999" y="5568505"/>
              <a:ext cx="2411996" cy="107999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7307998" y="5524932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4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403304" y="6712255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7306411" y="7262444"/>
            <a:ext cx="2523490" cy="1202055"/>
            <a:chOff x="7306411" y="7262444"/>
            <a:chExt cx="2523490" cy="1202055"/>
          </a:xfrm>
        </p:grpSpPr>
        <p:pic>
          <p:nvPicPr>
            <p:cNvPr id="87" name="object 8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61999" y="7307592"/>
              <a:ext cx="2411996" cy="107999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307998" y="7264031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4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403304" y="8451347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10006418" y="7262444"/>
            <a:ext cx="2523490" cy="1202055"/>
            <a:chOff x="10006418" y="7262444"/>
            <a:chExt cx="2523490" cy="1202055"/>
          </a:xfrm>
        </p:grpSpPr>
        <p:pic>
          <p:nvPicPr>
            <p:cNvPr id="91" name="object 9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062006" y="7307592"/>
              <a:ext cx="2412009" cy="1079995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0008006" y="7264031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4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103305" y="8451347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10006418" y="3784257"/>
            <a:ext cx="2523490" cy="1202055"/>
            <a:chOff x="10006418" y="3784257"/>
            <a:chExt cx="2523490" cy="1202055"/>
          </a:xfrm>
        </p:grpSpPr>
        <p:sp>
          <p:nvSpPr>
            <p:cNvPr id="95" name="object 95"/>
            <p:cNvSpPr/>
            <p:nvPr/>
          </p:nvSpPr>
          <p:spPr>
            <a:xfrm>
              <a:off x="10008006" y="3785844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5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103305" y="4973164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62006" y="3829405"/>
              <a:ext cx="2412009" cy="1079995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7306411" y="3784257"/>
            <a:ext cx="2523490" cy="1202055"/>
            <a:chOff x="7306411" y="3784257"/>
            <a:chExt cx="2523490" cy="1202055"/>
          </a:xfrm>
        </p:grpSpPr>
        <p:pic>
          <p:nvPicPr>
            <p:cNvPr id="99" name="object 9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61999" y="3829405"/>
              <a:ext cx="2411996" cy="1079995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7307998" y="3785844"/>
              <a:ext cx="2520315" cy="1188085"/>
            </a:xfrm>
            <a:custGeom>
              <a:avLst/>
              <a:gdLst/>
              <a:ahLst/>
              <a:cxnLst/>
              <a:rect l="l" t="t" r="r" b="b"/>
              <a:pathLst>
                <a:path w="2520315" h="1188085">
                  <a:moveTo>
                    <a:pt x="2519997" y="1187996"/>
                  </a:moveTo>
                  <a:lnTo>
                    <a:pt x="0" y="1187996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1187996"/>
                  </a:lnTo>
                  <a:close/>
                </a:path>
              </a:pathLst>
            </a:custGeom>
            <a:ln w="3175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403304" y="4973164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95876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DA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7280696" y="3285309"/>
            <a:ext cx="25533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Henan</a:t>
            </a:r>
            <a:r>
              <a:rPr sz="800" spc="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Zhongyuan</a:t>
            </a:r>
            <a:r>
              <a:rPr sz="800" spc="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Internal</a:t>
            </a:r>
            <a:r>
              <a:rPr sz="800" spc="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Combustion</a:t>
            </a:r>
            <a:r>
              <a:rPr sz="800" spc="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Parts</a:t>
            </a:r>
            <a:r>
              <a:rPr sz="800" spc="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Co.,</a:t>
            </a:r>
            <a:r>
              <a:rPr sz="800" spc="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Ltd.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55289" y="8912918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45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2586634" y="8912918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46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194182" y="3437709"/>
            <a:ext cx="7493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40MWh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993619" y="3285309"/>
            <a:ext cx="25279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Henan</a:t>
            </a:r>
            <a:r>
              <a:rPr sz="800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Mingsheng</a:t>
            </a:r>
            <a:r>
              <a:rPr sz="800" spc="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New</a:t>
            </a:r>
            <a:r>
              <a:rPr sz="800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Materials</a:t>
            </a:r>
            <a:r>
              <a:rPr sz="800" spc="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Technology</a:t>
            </a:r>
            <a:r>
              <a:rPr sz="800" spc="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Co.,</a:t>
            </a:r>
            <a:r>
              <a:rPr sz="800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Ltd.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894202" y="3437709"/>
            <a:ext cx="7493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30MWh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 txBox="1"/>
          <p:nvPr/>
        </p:nvSpPr>
        <p:spPr>
          <a:xfrm>
            <a:off x="455289" y="8912918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47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5280" y="1316598"/>
            <a:ext cx="12585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5" dirty="0">
                <a:solidFill>
                  <a:srgbClr val="295CAA"/>
                </a:solidFill>
                <a:latin typeface="Arial"/>
                <a:cs typeface="Arial"/>
              </a:rPr>
              <a:t>CONTACT</a:t>
            </a:r>
            <a:r>
              <a:rPr sz="1600" spc="-5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95CAA"/>
                </a:solidFill>
                <a:latin typeface="Arial"/>
                <a:cs typeface="Arial"/>
              </a:rPr>
              <a:t>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5280" y="1796369"/>
            <a:ext cx="22802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Guangzhou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Energy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&amp;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Technology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Co.,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5" dirty="0">
                <a:solidFill>
                  <a:srgbClr val="58595B"/>
                </a:solidFill>
                <a:latin typeface="Tahoma"/>
                <a:cs typeface="Tahoma"/>
              </a:rPr>
              <a:t>Ltd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280" y="1936031"/>
            <a:ext cx="6673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(Headquarters)</a:t>
            </a:r>
            <a:endParaRPr sz="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280" y="2075693"/>
            <a:ext cx="23526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Address: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No.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912</a:t>
            </a:r>
            <a:r>
              <a:rPr sz="7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Shiliang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Road,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Shawan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town,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Panyu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District,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280" y="2215355"/>
            <a:ext cx="7239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Guangzhou,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China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280" y="2355016"/>
            <a:ext cx="1532255" cy="41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Tel:</a:t>
            </a:r>
            <a:r>
              <a:rPr sz="700" spc="-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+86</a:t>
            </a:r>
            <a:r>
              <a:rPr sz="7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020</a:t>
            </a:r>
            <a:r>
              <a:rPr sz="700" spc="-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3919</a:t>
            </a:r>
            <a:r>
              <a:rPr sz="700" spc="-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6888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Zhuhai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Energy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Co.,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Ltd.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80" y="2774091"/>
            <a:ext cx="24358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Address: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Xinqing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Fifth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Road,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Xinqing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Technology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Industrial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Park,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80" y="2913753"/>
            <a:ext cx="11366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Doumen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town,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Zhuhai,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China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80" y="3193166"/>
            <a:ext cx="15151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Henan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Energy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Co.,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Ltd.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80" y="3332828"/>
            <a:ext cx="24460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Address: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Intersection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Zhongyuan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Avenue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Huaihe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Avenue,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80" y="3472489"/>
            <a:ext cx="7912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Zhumadianyi,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China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280" y="3751902"/>
            <a:ext cx="21634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Liuzhou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Energy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&amp;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Technology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Co.,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Ltd.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280" y="3891564"/>
            <a:ext cx="2274570" cy="41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Address: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No.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18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Yangliu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Road,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Liubei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District,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Liuzhou,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China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Foshan </a:t>
            </a:r>
            <a:r>
              <a:rPr sz="700" b="1" spc="-25" dirty="0">
                <a:solidFill>
                  <a:srgbClr val="58595B"/>
                </a:solidFill>
                <a:latin typeface="Tahoma"/>
                <a:cs typeface="Tahoma"/>
              </a:rPr>
              <a:t>Shida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 Battery Technology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Co.,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Ltd.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280" y="4310639"/>
            <a:ext cx="23101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Address: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No.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30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Xingye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Road,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Zone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8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700" spc="1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Shishan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Science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5280" y="4450301"/>
            <a:ext cx="16173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Technology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Industrial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Park,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Foshan,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China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5280" y="4729714"/>
            <a:ext cx="24269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Changzhou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New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Energy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Technology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Co.,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Ltd.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5280" y="4869375"/>
            <a:ext cx="2494280" cy="41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Address: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No.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369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Xinghua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Road,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Jintan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District,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Changzhou,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China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Quzhou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Energy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Technology</a:t>
            </a: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Co.,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Ltd.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5280" y="5288450"/>
            <a:ext cx="18903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Address: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No.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59 Xiafei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South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Road,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Quzhou,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China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5280" y="5707524"/>
            <a:ext cx="23387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Address: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Room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003,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No.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419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Qingsha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Road,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Dongchong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town,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5280" y="5847186"/>
            <a:ext cx="10534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Nansha,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Guangzhou,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China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5280" y="6126599"/>
            <a:ext cx="21037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Qingdao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Energy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Technology</a:t>
            </a: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Co.,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Ltd.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5280" y="6266261"/>
            <a:ext cx="23253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Address:No.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569-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174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Longhai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Road,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Hetao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Street,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Chengyang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5280" y="6405923"/>
            <a:ext cx="1602740" cy="41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District,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Qingdao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City,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Shandong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Province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Vietnam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5280" y="6792015"/>
            <a:ext cx="249301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9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Address: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Factory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C1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at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Lot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CN4-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1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Yen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Phong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II-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C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Industrial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Park,</a:t>
            </a:r>
            <a:r>
              <a:rPr sz="7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Tam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Giang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Commune,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Yen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Phong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District,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Bac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Ninh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Province,</a:t>
            </a:r>
            <a:r>
              <a:rPr sz="7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Vietnam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3509" y="1795746"/>
            <a:ext cx="9518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700" b="1" spc="-5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NA</a:t>
            </a:r>
            <a:r>
              <a:rPr sz="700" b="1" spc="-5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Oﬃce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13509" y="1935408"/>
            <a:ext cx="1599565" cy="41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3146B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Sports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Arena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Blvd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#1049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San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Diego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700" b="1" spc="-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EU</a:t>
            </a:r>
            <a:r>
              <a:rPr sz="700" b="1" spc="-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Oﬃce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13509" y="2354483"/>
            <a:ext cx="5956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Königstraße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35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13509" y="2494145"/>
            <a:ext cx="1298575" cy="41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70173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Stuttgart Germany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Indonesian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Oﬃce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13509" y="2913220"/>
            <a:ext cx="21266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Soho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Capital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Unit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SC-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4005A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Podomoro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City,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Jl.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Letjen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S.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13509" y="3052882"/>
            <a:ext cx="20681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Parman,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Desa/Kelurahan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Tanjung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Duren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Selatan,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Kec.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13509" y="3192543"/>
            <a:ext cx="20808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Grogol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Petamburan,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Kota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Adm.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Jakarta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Barat,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Provinsi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13509" y="3332205"/>
            <a:ext cx="4616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DKI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Jakarta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13509" y="3611618"/>
            <a:ext cx="12611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Singapore</a:t>
            </a: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Oﬃce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13509" y="3751280"/>
            <a:ext cx="19018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Address: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2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Venture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Drive,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#24-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01,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Vision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Exchange,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13509" y="3890942"/>
            <a:ext cx="7054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Singapore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608526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13509" y="4170355"/>
            <a:ext cx="12319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5" dirty="0">
                <a:solidFill>
                  <a:srgbClr val="58595B"/>
                </a:solidFill>
                <a:latin typeface="Tahoma"/>
                <a:cs typeface="Tahoma"/>
              </a:rPr>
              <a:t>Japanese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Oﬃce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13509" y="4310017"/>
            <a:ext cx="2040255" cy="41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36-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4-3,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Kamikobata-cho,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Sabae-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shi,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Fukui-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ken,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Japan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5" dirty="0">
                <a:solidFill>
                  <a:srgbClr val="58595B"/>
                </a:solidFill>
                <a:latin typeface="Tahoma"/>
                <a:cs typeface="Tahoma"/>
              </a:rPr>
              <a:t>Chile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Oﬃce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13509" y="4729091"/>
            <a:ext cx="20193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Address: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4611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Los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Militares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Oﬃce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1016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Las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Condes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13509" y="4868753"/>
            <a:ext cx="17557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District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Metropolitan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Region,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Santiago,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Chile.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13509" y="5148166"/>
            <a:ext cx="10706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5" dirty="0">
                <a:solidFill>
                  <a:srgbClr val="58595B"/>
                </a:solidFill>
                <a:latin typeface="Tahoma"/>
                <a:cs typeface="Tahoma"/>
              </a:rPr>
              <a:t>Spain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Oﬃce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13509" y="5287828"/>
            <a:ext cx="20351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Address: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Av.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de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Bruselas,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7,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oﬃce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210,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28108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Madrid,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5280" y="5393796"/>
            <a:ext cx="3142615" cy="3067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65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Spain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Guangzhou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Energy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5" dirty="0">
                <a:solidFill>
                  <a:srgbClr val="58595B"/>
                </a:solidFill>
                <a:latin typeface="Tahoma"/>
                <a:cs typeface="Tahoma"/>
              </a:rPr>
              <a:t>Storage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Technology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Co.,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Ltd.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13509" y="5706902"/>
            <a:ext cx="21590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Reap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Battery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Technologies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&amp;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Solutions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13509" y="5846564"/>
            <a:ext cx="18002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Anonim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微软雅黑"/>
                <a:cs typeface="微软雅黑"/>
              </a:rPr>
              <a:t>Ş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irketi</a:t>
            </a:r>
            <a:r>
              <a:rPr sz="700" b="1" spc="-3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40" dirty="0">
                <a:solidFill>
                  <a:srgbClr val="58595B"/>
                </a:solidFill>
                <a:latin typeface="Tahoma"/>
                <a:cs typeface="Tahoma"/>
              </a:rPr>
              <a:t>(Great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5" dirty="0">
                <a:solidFill>
                  <a:srgbClr val="58595B"/>
                </a:solidFill>
                <a:latin typeface="Tahoma"/>
                <a:cs typeface="Tahoma"/>
              </a:rPr>
              <a:t>Power's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5" dirty="0">
                <a:solidFill>
                  <a:srgbClr val="58595B"/>
                </a:solidFill>
                <a:latin typeface="Tahoma"/>
                <a:cs typeface="Tahoma"/>
              </a:rPr>
              <a:t>Turkey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58595B"/>
                </a:solidFill>
                <a:latin typeface="Tahoma"/>
                <a:cs typeface="Tahoma"/>
              </a:rPr>
              <a:t>SPV)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13509" y="5986226"/>
            <a:ext cx="21501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Address: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Esentepe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Mah.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Kelebek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Sk.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Marmara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Kule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Sitesi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13509" y="6125888"/>
            <a:ext cx="1995170" cy="41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Blok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No: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2/1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iç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Kap</a:t>
            </a:r>
            <a:r>
              <a:rPr sz="700" b="0" spc="-25" dirty="0">
                <a:solidFill>
                  <a:srgbClr val="58595B"/>
                </a:solidFill>
                <a:latin typeface="微软雅黑 Light"/>
                <a:cs typeface="微软雅黑 Light"/>
              </a:rPr>
              <a:t>ı</a:t>
            </a:r>
            <a:r>
              <a:rPr sz="700" b="0" spc="-70" dirty="0">
                <a:solidFill>
                  <a:srgbClr val="58595B"/>
                </a:solidFill>
                <a:latin typeface="微软雅黑 Light"/>
                <a:cs typeface="微软雅黑 Light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No: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Kartal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75" dirty="0">
                <a:solidFill>
                  <a:srgbClr val="58595B"/>
                </a:solidFill>
                <a:latin typeface="Arial Unicode MS"/>
                <a:cs typeface="Arial Unicode MS"/>
              </a:rPr>
              <a:t>/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istanbul,</a:t>
            </a:r>
            <a:r>
              <a:rPr sz="7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Türkiye.</a:t>
            </a: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700" b="1" spc="-25" dirty="0">
                <a:solidFill>
                  <a:srgbClr val="58595B"/>
                </a:solidFill>
                <a:latin typeface="Tahoma"/>
                <a:cs typeface="Tahoma"/>
              </a:rPr>
              <a:t>The</a:t>
            </a:r>
            <a:r>
              <a:rPr sz="700" b="1" spc="-5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45" dirty="0">
                <a:solidFill>
                  <a:srgbClr val="58595B"/>
                </a:solidFill>
                <a:latin typeface="Tahoma"/>
                <a:cs typeface="Tahoma"/>
              </a:rPr>
              <a:t>India</a:t>
            </a:r>
            <a:r>
              <a:rPr sz="700" b="1" spc="-5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Oﬃce</a:t>
            </a:r>
            <a:r>
              <a:rPr sz="700" b="1" spc="-5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58595B"/>
                </a:solidFill>
                <a:latin typeface="Tahoma"/>
                <a:cs typeface="Tahoma"/>
              </a:rPr>
              <a:t>(Under</a:t>
            </a:r>
            <a:r>
              <a:rPr sz="700" b="1" spc="-5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58595B"/>
                </a:solidFill>
                <a:latin typeface="Tahoma"/>
                <a:cs typeface="Tahoma"/>
              </a:rPr>
              <a:t>Construction)</a:t>
            </a:r>
            <a:endParaRPr sz="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70028"/>
            <a:ext cx="13176250" cy="3026410"/>
          </a:xfrm>
          <a:custGeom>
            <a:avLst/>
            <a:gdLst/>
            <a:ahLst/>
            <a:cxnLst/>
            <a:rect l="l" t="t" r="r" b="b"/>
            <a:pathLst>
              <a:path w="13176250" h="3026409">
                <a:moveTo>
                  <a:pt x="13175996" y="0"/>
                </a:moveTo>
                <a:lnTo>
                  <a:pt x="0" y="0"/>
                </a:lnTo>
                <a:lnTo>
                  <a:pt x="0" y="3025978"/>
                </a:lnTo>
                <a:lnTo>
                  <a:pt x="13175996" y="3025978"/>
                </a:lnTo>
                <a:lnTo>
                  <a:pt x="13175996" y="0"/>
                </a:lnTo>
                <a:close/>
              </a:path>
            </a:pathLst>
          </a:custGeom>
          <a:solidFill>
            <a:srgbClr val="295CA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16889" y="1608493"/>
            <a:ext cx="5039995" cy="26670"/>
            <a:chOff x="916889" y="1608493"/>
            <a:chExt cx="5039995" cy="26670"/>
          </a:xfrm>
        </p:grpSpPr>
        <p:sp>
          <p:nvSpPr>
            <p:cNvPr id="4" name="object 4"/>
            <p:cNvSpPr/>
            <p:nvPr/>
          </p:nvSpPr>
          <p:spPr>
            <a:xfrm>
              <a:off x="916891" y="1621573"/>
              <a:ext cx="5039995" cy="0"/>
            </a:xfrm>
            <a:custGeom>
              <a:avLst/>
              <a:gdLst/>
              <a:ahLst/>
              <a:cxnLst/>
              <a:rect l="l" t="t" r="r" b="b"/>
              <a:pathLst>
                <a:path w="5039995">
                  <a:moveTo>
                    <a:pt x="0" y="0"/>
                  </a:moveTo>
                  <a:lnTo>
                    <a:pt x="5039995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6889" y="1608493"/>
              <a:ext cx="1448435" cy="26670"/>
            </a:xfrm>
            <a:custGeom>
              <a:avLst/>
              <a:gdLst/>
              <a:ahLst/>
              <a:cxnLst/>
              <a:rect l="l" t="t" r="r" b="b"/>
              <a:pathLst>
                <a:path w="1448435" h="26669">
                  <a:moveTo>
                    <a:pt x="1448181" y="0"/>
                  </a:moveTo>
                  <a:lnTo>
                    <a:pt x="0" y="0"/>
                  </a:lnTo>
                  <a:lnTo>
                    <a:pt x="0" y="26174"/>
                  </a:lnTo>
                  <a:lnTo>
                    <a:pt x="1448181" y="26174"/>
                  </a:lnTo>
                  <a:lnTo>
                    <a:pt x="144818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04192" y="639422"/>
            <a:ext cx="2390140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122936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Making</a:t>
            </a:r>
            <a:r>
              <a:rPr sz="7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clean</a:t>
            </a:r>
            <a:r>
              <a:rPr sz="7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energy</a:t>
            </a:r>
            <a:r>
              <a:rPr sz="700" spc="400" dirty="0">
                <a:solidFill>
                  <a:srgbClr val="58595B"/>
                </a:solidFill>
                <a:latin typeface="Arial"/>
                <a:cs typeface="Arial"/>
              </a:rPr>
              <a:t>  </a:t>
            </a:r>
            <a:r>
              <a:rPr sz="700" spc="-20" dirty="0">
                <a:solidFill>
                  <a:srgbClr val="58595B"/>
                </a:solidFill>
                <a:latin typeface="Arial"/>
                <a:cs typeface="Arial"/>
              </a:rPr>
              <a:t>fer,</a:t>
            </a:r>
            <a:r>
              <a:rPr sz="700" spc="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more</a:t>
            </a:r>
            <a:r>
              <a:rPr sz="700" spc="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stable</a:t>
            </a:r>
            <a:r>
              <a:rPr sz="700" spc="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700" spc="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"/>
                <a:cs typeface="Arial"/>
              </a:rPr>
              <a:t>accessible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35" dirty="0">
                <a:solidFill>
                  <a:srgbClr val="295CAA"/>
                </a:solidFill>
                <a:latin typeface="Arial"/>
                <a:cs typeface="Arial"/>
              </a:rPr>
              <a:t>COMPANY</a:t>
            </a:r>
            <a:r>
              <a:rPr sz="1600" spc="-11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295CAA"/>
                </a:solidFill>
                <a:latin typeface="Arial"/>
                <a:cs typeface="Arial"/>
              </a:rPr>
              <a:t>DEVELOPMENT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986" y="648012"/>
            <a:ext cx="224440" cy="24315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1628023" y="648008"/>
            <a:ext cx="900430" cy="92710"/>
            <a:chOff x="11628023" y="648008"/>
            <a:chExt cx="900430" cy="927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28023" y="648008"/>
              <a:ext cx="418886" cy="922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84592" y="648015"/>
              <a:ext cx="443429" cy="8742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902736" y="7272143"/>
            <a:ext cx="11364595" cy="868044"/>
            <a:chOff x="902736" y="7272143"/>
            <a:chExt cx="11364595" cy="868044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4958" y="7872193"/>
              <a:ext cx="108000" cy="1079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9787" y="7867862"/>
              <a:ext cx="116674" cy="1166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8962" y="7867862"/>
              <a:ext cx="116674" cy="11666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87301" y="802737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5016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87301" y="8042521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022"/>
                  </a:lnTo>
                </a:path>
              </a:pathLst>
            </a:custGeom>
            <a:ln w="3175">
              <a:solidFill>
                <a:srgbClr val="58595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87301" y="812360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5016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5364" y="8116085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8529" y="0"/>
                  </a:moveTo>
                  <a:lnTo>
                    <a:pt x="5346" y="0"/>
                  </a:lnTo>
                  <a:lnTo>
                    <a:pt x="0" y="5346"/>
                  </a:lnTo>
                  <a:lnTo>
                    <a:pt x="0" y="11938"/>
                  </a:lnTo>
                  <a:lnTo>
                    <a:pt x="0" y="18529"/>
                  </a:lnTo>
                  <a:lnTo>
                    <a:pt x="5346" y="23876"/>
                  </a:lnTo>
                  <a:lnTo>
                    <a:pt x="18529" y="23876"/>
                  </a:lnTo>
                  <a:lnTo>
                    <a:pt x="23876" y="18529"/>
                  </a:lnTo>
                  <a:lnTo>
                    <a:pt x="23876" y="5346"/>
                  </a:lnTo>
                  <a:lnTo>
                    <a:pt x="18529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9098" y="7867862"/>
              <a:ext cx="116674" cy="11666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3762" y="7867862"/>
              <a:ext cx="116674" cy="11666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922100" y="802737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5016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22100" y="8042521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022"/>
                  </a:lnTo>
                </a:path>
              </a:pathLst>
            </a:custGeom>
            <a:ln w="3175">
              <a:solidFill>
                <a:srgbClr val="58595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22100" y="812360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5016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10163" y="8116085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529" y="0"/>
                  </a:moveTo>
                  <a:lnTo>
                    <a:pt x="5346" y="0"/>
                  </a:lnTo>
                  <a:lnTo>
                    <a:pt x="0" y="5346"/>
                  </a:lnTo>
                  <a:lnTo>
                    <a:pt x="0" y="11938"/>
                  </a:lnTo>
                  <a:lnTo>
                    <a:pt x="0" y="18529"/>
                  </a:lnTo>
                  <a:lnTo>
                    <a:pt x="5346" y="23876"/>
                  </a:lnTo>
                  <a:lnTo>
                    <a:pt x="18529" y="23876"/>
                  </a:lnTo>
                  <a:lnTo>
                    <a:pt x="23876" y="18529"/>
                  </a:lnTo>
                  <a:lnTo>
                    <a:pt x="23876" y="5346"/>
                  </a:lnTo>
                  <a:lnTo>
                    <a:pt x="18529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8033" y="7867862"/>
              <a:ext cx="116674" cy="11666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0169" y="7867862"/>
              <a:ext cx="116674" cy="11666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468506" y="802737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5016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68506" y="8042521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022"/>
                  </a:lnTo>
                </a:path>
              </a:pathLst>
            </a:custGeom>
            <a:ln w="3175">
              <a:solidFill>
                <a:srgbClr val="58595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68506" y="812360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5016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56570" y="8116085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529" y="0"/>
                  </a:moveTo>
                  <a:lnTo>
                    <a:pt x="5346" y="0"/>
                  </a:lnTo>
                  <a:lnTo>
                    <a:pt x="0" y="5346"/>
                  </a:lnTo>
                  <a:lnTo>
                    <a:pt x="0" y="11938"/>
                  </a:lnTo>
                  <a:lnTo>
                    <a:pt x="0" y="18529"/>
                  </a:lnTo>
                  <a:lnTo>
                    <a:pt x="5346" y="23876"/>
                  </a:lnTo>
                  <a:lnTo>
                    <a:pt x="18529" y="23876"/>
                  </a:lnTo>
                  <a:lnTo>
                    <a:pt x="23876" y="18529"/>
                  </a:lnTo>
                  <a:lnTo>
                    <a:pt x="23876" y="5346"/>
                  </a:lnTo>
                  <a:lnTo>
                    <a:pt x="18529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8488" y="7867862"/>
              <a:ext cx="116674" cy="11666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37867" y="7867862"/>
              <a:ext cx="116674" cy="11666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996205" y="802737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5016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96205" y="8042521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022"/>
                  </a:lnTo>
                </a:path>
              </a:pathLst>
            </a:custGeom>
            <a:ln w="3175">
              <a:solidFill>
                <a:srgbClr val="58595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996205" y="812360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5016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984268" y="8116085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529" y="0"/>
                  </a:moveTo>
                  <a:lnTo>
                    <a:pt x="5346" y="0"/>
                  </a:lnTo>
                  <a:lnTo>
                    <a:pt x="0" y="5346"/>
                  </a:lnTo>
                  <a:lnTo>
                    <a:pt x="0" y="11938"/>
                  </a:lnTo>
                  <a:lnTo>
                    <a:pt x="0" y="18529"/>
                  </a:lnTo>
                  <a:lnTo>
                    <a:pt x="5346" y="23876"/>
                  </a:lnTo>
                  <a:lnTo>
                    <a:pt x="18529" y="23876"/>
                  </a:lnTo>
                  <a:lnTo>
                    <a:pt x="23876" y="18529"/>
                  </a:lnTo>
                  <a:lnTo>
                    <a:pt x="23876" y="5346"/>
                  </a:lnTo>
                  <a:lnTo>
                    <a:pt x="18529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70853" y="7867862"/>
              <a:ext cx="116674" cy="11666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57070" y="7867862"/>
              <a:ext cx="116674" cy="11666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420190" y="802737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5016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420190" y="8042521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022"/>
                  </a:lnTo>
                </a:path>
              </a:pathLst>
            </a:custGeom>
            <a:ln w="3175">
              <a:solidFill>
                <a:srgbClr val="58595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420190" y="812360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5016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408252" y="8116085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529" y="0"/>
                  </a:moveTo>
                  <a:lnTo>
                    <a:pt x="5346" y="0"/>
                  </a:lnTo>
                  <a:lnTo>
                    <a:pt x="0" y="5346"/>
                  </a:lnTo>
                  <a:lnTo>
                    <a:pt x="0" y="11938"/>
                  </a:lnTo>
                  <a:lnTo>
                    <a:pt x="0" y="18529"/>
                  </a:lnTo>
                  <a:lnTo>
                    <a:pt x="5346" y="23876"/>
                  </a:lnTo>
                  <a:lnTo>
                    <a:pt x="18529" y="23876"/>
                  </a:lnTo>
                  <a:lnTo>
                    <a:pt x="23876" y="18529"/>
                  </a:lnTo>
                  <a:lnTo>
                    <a:pt x="23876" y="5346"/>
                  </a:lnTo>
                  <a:lnTo>
                    <a:pt x="18529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03399" y="7867862"/>
              <a:ext cx="116674" cy="11666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02736" y="7926193"/>
              <a:ext cx="11364595" cy="0"/>
            </a:xfrm>
            <a:custGeom>
              <a:avLst/>
              <a:gdLst/>
              <a:ahLst/>
              <a:cxnLst/>
              <a:rect l="l" t="t" r="r" b="b"/>
              <a:pathLst>
                <a:path w="11364595">
                  <a:moveTo>
                    <a:pt x="0" y="0"/>
                  </a:moveTo>
                  <a:lnTo>
                    <a:pt x="11364087" y="0"/>
                  </a:lnTo>
                </a:path>
              </a:pathLst>
            </a:custGeom>
            <a:ln w="3594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79850" y="7301495"/>
              <a:ext cx="0" cy="535305"/>
            </a:xfrm>
            <a:custGeom>
              <a:avLst/>
              <a:gdLst/>
              <a:ahLst/>
              <a:cxnLst/>
              <a:rect l="l" t="t" r="r" b="b"/>
              <a:pathLst>
                <a:path h="535304">
                  <a:moveTo>
                    <a:pt x="0" y="53469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58595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179160" y="7301495"/>
              <a:ext cx="0" cy="535305"/>
            </a:xfrm>
            <a:custGeom>
              <a:avLst/>
              <a:gdLst/>
              <a:ahLst/>
              <a:cxnLst/>
              <a:rect l="l" t="t" r="r" b="b"/>
              <a:pathLst>
                <a:path h="535304">
                  <a:moveTo>
                    <a:pt x="0" y="53469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58595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68097" y="7301495"/>
              <a:ext cx="0" cy="535305"/>
            </a:xfrm>
            <a:custGeom>
              <a:avLst/>
              <a:gdLst/>
              <a:ahLst/>
              <a:cxnLst/>
              <a:rect l="l" t="t" r="r" b="b"/>
              <a:pathLst>
                <a:path h="535304">
                  <a:moveTo>
                    <a:pt x="0" y="53469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58595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76826" y="780285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501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168552" y="7301495"/>
              <a:ext cx="0" cy="535305"/>
            </a:xfrm>
            <a:custGeom>
              <a:avLst/>
              <a:gdLst/>
              <a:ahLst/>
              <a:cxnLst/>
              <a:rect l="l" t="t" r="r" b="b"/>
              <a:pathLst>
                <a:path h="535304">
                  <a:moveTo>
                    <a:pt x="0" y="53469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58595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29191" y="780285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501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29191" y="7293455"/>
              <a:ext cx="0" cy="535305"/>
            </a:xfrm>
            <a:custGeom>
              <a:avLst/>
              <a:gdLst/>
              <a:ahLst/>
              <a:cxnLst/>
              <a:rect l="l" t="t" r="r" b="b"/>
              <a:pathLst>
                <a:path h="535304">
                  <a:moveTo>
                    <a:pt x="0" y="53469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58595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060527" y="780285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501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060527" y="7293455"/>
              <a:ext cx="0" cy="535305"/>
            </a:xfrm>
            <a:custGeom>
              <a:avLst/>
              <a:gdLst/>
              <a:ahLst/>
              <a:cxnLst/>
              <a:rect l="l" t="t" r="r" b="b"/>
              <a:pathLst>
                <a:path h="535304">
                  <a:moveTo>
                    <a:pt x="0" y="53469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58595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67903" y="7272147"/>
              <a:ext cx="9504680" cy="24130"/>
            </a:xfrm>
            <a:custGeom>
              <a:avLst/>
              <a:gdLst/>
              <a:ahLst/>
              <a:cxnLst/>
              <a:rect l="l" t="t" r="r" b="b"/>
              <a:pathLst>
                <a:path w="9504680" h="24129">
                  <a:moveTo>
                    <a:pt x="23876" y="5346"/>
                  </a:moveTo>
                  <a:lnTo>
                    <a:pt x="18529" y="0"/>
                  </a:lnTo>
                  <a:lnTo>
                    <a:pt x="5346" y="0"/>
                  </a:lnTo>
                  <a:lnTo>
                    <a:pt x="0" y="5346"/>
                  </a:lnTo>
                  <a:lnTo>
                    <a:pt x="0" y="18529"/>
                  </a:lnTo>
                  <a:lnTo>
                    <a:pt x="5346" y="23876"/>
                  </a:lnTo>
                  <a:lnTo>
                    <a:pt x="18529" y="23876"/>
                  </a:lnTo>
                  <a:lnTo>
                    <a:pt x="23876" y="18529"/>
                  </a:lnTo>
                  <a:lnTo>
                    <a:pt x="23876" y="11938"/>
                  </a:lnTo>
                  <a:lnTo>
                    <a:pt x="23876" y="5346"/>
                  </a:lnTo>
                  <a:close/>
                </a:path>
                <a:path w="9504680" h="24129">
                  <a:moveTo>
                    <a:pt x="1622945" y="5346"/>
                  </a:moveTo>
                  <a:lnTo>
                    <a:pt x="1617599" y="0"/>
                  </a:lnTo>
                  <a:lnTo>
                    <a:pt x="1604416" y="0"/>
                  </a:lnTo>
                  <a:lnTo>
                    <a:pt x="1599069" y="5346"/>
                  </a:lnTo>
                  <a:lnTo>
                    <a:pt x="1599069" y="18529"/>
                  </a:lnTo>
                  <a:lnTo>
                    <a:pt x="1604416" y="23876"/>
                  </a:lnTo>
                  <a:lnTo>
                    <a:pt x="1617599" y="23876"/>
                  </a:lnTo>
                  <a:lnTo>
                    <a:pt x="1622945" y="18529"/>
                  </a:lnTo>
                  <a:lnTo>
                    <a:pt x="1622945" y="11938"/>
                  </a:lnTo>
                  <a:lnTo>
                    <a:pt x="1622945" y="5346"/>
                  </a:lnTo>
                  <a:close/>
                </a:path>
                <a:path w="9504680" h="24129">
                  <a:moveTo>
                    <a:pt x="3312122" y="5346"/>
                  </a:moveTo>
                  <a:lnTo>
                    <a:pt x="3306775" y="0"/>
                  </a:lnTo>
                  <a:lnTo>
                    <a:pt x="3293592" y="0"/>
                  </a:lnTo>
                  <a:lnTo>
                    <a:pt x="3288246" y="5346"/>
                  </a:lnTo>
                  <a:lnTo>
                    <a:pt x="3288246" y="18529"/>
                  </a:lnTo>
                  <a:lnTo>
                    <a:pt x="3293592" y="23876"/>
                  </a:lnTo>
                  <a:lnTo>
                    <a:pt x="3306775" y="23876"/>
                  </a:lnTo>
                  <a:lnTo>
                    <a:pt x="3312122" y="18529"/>
                  </a:lnTo>
                  <a:lnTo>
                    <a:pt x="3312122" y="11938"/>
                  </a:lnTo>
                  <a:lnTo>
                    <a:pt x="3312122" y="5346"/>
                  </a:lnTo>
                  <a:close/>
                </a:path>
                <a:path w="9504680" h="24129">
                  <a:moveTo>
                    <a:pt x="6612585" y="5346"/>
                  </a:moveTo>
                  <a:lnTo>
                    <a:pt x="6607238" y="0"/>
                  </a:lnTo>
                  <a:lnTo>
                    <a:pt x="6594056" y="0"/>
                  </a:lnTo>
                  <a:lnTo>
                    <a:pt x="6588709" y="5346"/>
                  </a:lnTo>
                  <a:lnTo>
                    <a:pt x="6588709" y="18529"/>
                  </a:lnTo>
                  <a:lnTo>
                    <a:pt x="6594056" y="23876"/>
                  </a:lnTo>
                  <a:lnTo>
                    <a:pt x="6607238" y="23876"/>
                  </a:lnTo>
                  <a:lnTo>
                    <a:pt x="6612585" y="18529"/>
                  </a:lnTo>
                  <a:lnTo>
                    <a:pt x="6612585" y="11938"/>
                  </a:lnTo>
                  <a:lnTo>
                    <a:pt x="6612585" y="5346"/>
                  </a:lnTo>
                  <a:close/>
                </a:path>
                <a:path w="9504680" h="24129">
                  <a:moveTo>
                    <a:pt x="7973225" y="5346"/>
                  </a:moveTo>
                  <a:lnTo>
                    <a:pt x="7967878" y="0"/>
                  </a:lnTo>
                  <a:lnTo>
                    <a:pt x="7954696" y="0"/>
                  </a:lnTo>
                  <a:lnTo>
                    <a:pt x="7949349" y="5346"/>
                  </a:lnTo>
                  <a:lnTo>
                    <a:pt x="7949349" y="18529"/>
                  </a:lnTo>
                  <a:lnTo>
                    <a:pt x="7954696" y="23876"/>
                  </a:lnTo>
                  <a:lnTo>
                    <a:pt x="7967878" y="23876"/>
                  </a:lnTo>
                  <a:lnTo>
                    <a:pt x="7973225" y="18529"/>
                  </a:lnTo>
                  <a:lnTo>
                    <a:pt x="7973225" y="11938"/>
                  </a:lnTo>
                  <a:lnTo>
                    <a:pt x="7973225" y="5346"/>
                  </a:lnTo>
                  <a:close/>
                </a:path>
                <a:path w="9504680" h="24129">
                  <a:moveTo>
                    <a:pt x="9504553" y="5346"/>
                  </a:moveTo>
                  <a:lnTo>
                    <a:pt x="9499206" y="0"/>
                  </a:lnTo>
                  <a:lnTo>
                    <a:pt x="9486024" y="0"/>
                  </a:lnTo>
                  <a:lnTo>
                    <a:pt x="9480677" y="5346"/>
                  </a:lnTo>
                  <a:lnTo>
                    <a:pt x="9480677" y="18529"/>
                  </a:lnTo>
                  <a:lnTo>
                    <a:pt x="9486024" y="23876"/>
                  </a:lnTo>
                  <a:lnTo>
                    <a:pt x="9499206" y="23876"/>
                  </a:lnTo>
                  <a:lnTo>
                    <a:pt x="9504553" y="18529"/>
                  </a:lnTo>
                  <a:lnTo>
                    <a:pt x="9504553" y="11938"/>
                  </a:lnTo>
                  <a:lnTo>
                    <a:pt x="9504553" y="5346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1122685" y="8027372"/>
            <a:ext cx="24130" cy="113030"/>
            <a:chOff x="1122685" y="8027372"/>
            <a:chExt cx="24130" cy="113030"/>
          </a:xfrm>
        </p:grpSpPr>
        <p:sp>
          <p:nvSpPr>
            <p:cNvPr id="56" name="object 56"/>
            <p:cNvSpPr/>
            <p:nvPr/>
          </p:nvSpPr>
          <p:spPr>
            <a:xfrm>
              <a:off x="1134623" y="802737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5016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34623" y="8042521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022"/>
                  </a:lnTo>
                </a:path>
              </a:pathLst>
            </a:custGeom>
            <a:ln w="3175">
              <a:solidFill>
                <a:srgbClr val="58595B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34623" y="812360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5016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22685" y="8116085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8529" y="0"/>
                  </a:moveTo>
                  <a:lnTo>
                    <a:pt x="5346" y="0"/>
                  </a:lnTo>
                  <a:lnTo>
                    <a:pt x="0" y="5346"/>
                  </a:lnTo>
                  <a:lnTo>
                    <a:pt x="0" y="11938"/>
                  </a:lnTo>
                  <a:lnTo>
                    <a:pt x="0" y="18529"/>
                  </a:lnTo>
                  <a:lnTo>
                    <a:pt x="5346" y="23876"/>
                  </a:lnTo>
                  <a:lnTo>
                    <a:pt x="18529" y="23876"/>
                  </a:lnTo>
                  <a:lnTo>
                    <a:pt x="23876" y="18529"/>
                  </a:lnTo>
                  <a:lnTo>
                    <a:pt x="23876" y="5346"/>
                  </a:lnTo>
                  <a:lnTo>
                    <a:pt x="18529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/>
          <p:nvPr/>
        </p:nvSpPr>
        <p:spPr>
          <a:xfrm>
            <a:off x="902736" y="8915133"/>
            <a:ext cx="11364595" cy="0"/>
          </a:xfrm>
          <a:custGeom>
            <a:avLst/>
            <a:gdLst/>
            <a:ahLst/>
            <a:cxnLst/>
            <a:rect l="l" t="t" r="r" b="b"/>
            <a:pathLst>
              <a:path w="11364595">
                <a:moveTo>
                  <a:pt x="0" y="0"/>
                </a:moveTo>
                <a:lnTo>
                  <a:pt x="11364087" y="0"/>
                </a:lnTo>
              </a:path>
            </a:pathLst>
          </a:custGeom>
          <a:ln w="1079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2736" y="6899704"/>
            <a:ext cx="11364595" cy="0"/>
          </a:xfrm>
          <a:custGeom>
            <a:avLst/>
            <a:gdLst/>
            <a:ahLst/>
            <a:cxnLst/>
            <a:rect l="l" t="t" r="r" b="b"/>
            <a:pathLst>
              <a:path w="11364595">
                <a:moveTo>
                  <a:pt x="0" y="0"/>
                </a:moveTo>
                <a:lnTo>
                  <a:pt x="11364087" y="0"/>
                </a:lnTo>
              </a:path>
            </a:pathLst>
          </a:custGeom>
          <a:ln w="5397">
            <a:solidFill>
              <a:srgbClr val="58595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226884" y="8220980"/>
            <a:ext cx="939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aseline="18518" dirty="0">
                <a:solidFill>
                  <a:srgbClr val="58595B"/>
                </a:solidFill>
                <a:latin typeface="Arial"/>
                <a:cs typeface="Arial"/>
              </a:rPr>
              <a:t>2019</a:t>
            </a:r>
            <a:r>
              <a:rPr sz="1800" spc="195" baseline="18518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19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6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900" spc="-19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6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900" spc="-19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6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900" spc="-19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zh</a:t>
            </a:r>
            <a:r>
              <a:rPr sz="6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fo</a:t>
            </a:r>
            <a:r>
              <a:rPr sz="900" spc="-19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6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900" spc="-19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6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900" spc="-19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6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900" spc="-19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6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ed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936458" y="7060073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aseline="16203" dirty="0">
                <a:solidFill>
                  <a:srgbClr val="58595B"/>
                </a:solidFill>
                <a:latin typeface="Arial"/>
                <a:cs typeface="Arial"/>
              </a:rPr>
              <a:t>2021</a:t>
            </a:r>
            <a:r>
              <a:rPr sz="1800" spc="142" baseline="16203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23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6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st</a:t>
            </a:r>
            <a:r>
              <a:rPr sz="900" spc="-23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900" spc="-23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6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rt</a:t>
            </a:r>
            <a:r>
              <a:rPr sz="900" spc="-23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6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900" spc="-23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6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900" spc="-23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6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900" spc="-23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900" spc="-150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900" spc="-1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II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ss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347368" y="7237848"/>
            <a:ext cx="4279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production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823067" y="6958423"/>
            <a:ext cx="1477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aseline="-20833" dirty="0">
                <a:solidFill>
                  <a:srgbClr val="58595B"/>
                </a:solidFill>
                <a:latin typeface="Arial"/>
                <a:cs typeface="Arial"/>
              </a:rPr>
              <a:t>2025</a:t>
            </a:r>
            <a:r>
              <a:rPr sz="1800" spc="652" baseline="-20833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la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11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0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od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.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io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ci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ty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endParaRPr sz="900" baseline="-74074">
              <a:latin typeface="Arial Unicode MS"/>
              <a:cs typeface="Arial Unicode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288002" y="7237772"/>
            <a:ext cx="99504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global</a:t>
            </a:r>
            <a:r>
              <a:rPr sz="6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leader</a:t>
            </a:r>
            <a:r>
              <a:rPr sz="6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(in</a:t>
            </a:r>
            <a:r>
              <a:rPr sz="6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supplying</a:t>
            </a:r>
            <a:r>
              <a:rPr sz="6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20" dirty="0">
                <a:solidFill>
                  <a:srgbClr val="58595B"/>
                </a:solidFill>
                <a:latin typeface="Arial Unicode MS"/>
                <a:cs typeface="Arial Unicode MS"/>
              </a:rPr>
              <a:t>)</a:t>
            </a:r>
            <a:r>
              <a:rPr sz="6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25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288002" y="7339346"/>
            <a:ext cx="7385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6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storage</a:t>
            </a:r>
            <a:r>
              <a:rPr sz="6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756370" y="8220752"/>
            <a:ext cx="949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aseline="18518" dirty="0">
                <a:solidFill>
                  <a:srgbClr val="58595B"/>
                </a:solidFill>
                <a:latin typeface="Arial"/>
                <a:cs typeface="Arial"/>
              </a:rPr>
              <a:t>2022</a:t>
            </a:r>
            <a:r>
              <a:rPr sz="1800" spc="322" baseline="18518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16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Q</a:t>
            </a:r>
            <a:r>
              <a:rPr sz="6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900" spc="-16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6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as</a:t>
            </a:r>
            <a:r>
              <a:rPr sz="900" spc="-16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zh</a:t>
            </a:r>
            <a:r>
              <a:rPr sz="6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foun</a:t>
            </a:r>
            <a:r>
              <a:rPr sz="900" spc="-16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6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900" spc="-16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6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ed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761563" y="7237619"/>
            <a:ext cx="10058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6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NA</a:t>
            </a:r>
            <a:r>
              <a:rPr sz="600" spc="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Oﬃce</a:t>
            </a:r>
            <a:r>
              <a:rPr sz="600" spc="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were</a:t>
            </a:r>
            <a:r>
              <a:rPr sz="600" spc="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founded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637711" y="8398450"/>
            <a:ext cx="5899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Chile</a:t>
            </a:r>
            <a:r>
              <a:rPr sz="6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6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Spain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91006" y="8220599"/>
            <a:ext cx="9283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aseline="18518" dirty="0">
                <a:solidFill>
                  <a:srgbClr val="58595B"/>
                </a:solidFill>
                <a:latin typeface="Arial"/>
                <a:cs typeface="Arial"/>
              </a:rPr>
              <a:t>2001</a:t>
            </a:r>
            <a:r>
              <a:rPr sz="1800" spc="67" baseline="18518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179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900" spc="-179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900" spc="-179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900" spc="-179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f</a:t>
            </a:r>
            <a:r>
              <a:rPr sz="900" spc="-179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900" spc="-179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900" spc="-179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900" spc="-179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ded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810398" y="7237467"/>
            <a:ext cx="7880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Technological</a:t>
            </a:r>
            <a:r>
              <a:rPr sz="600" spc="2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Center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810398" y="7339041"/>
            <a:ext cx="3149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founded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946102" y="6958041"/>
            <a:ext cx="1315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aseline="-20833" dirty="0">
                <a:solidFill>
                  <a:srgbClr val="58595B"/>
                </a:solidFill>
                <a:latin typeface="Arial"/>
                <a:cs typeface="Arial"/>
              </a:rPr>
              <a:t>2013</a:t>
            </a:r>
            <a:r>
              <a:rPr sz="1800" spc="217" baseline="-20833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Henan</a:t>
            </a:r>
            <a:r>
              <a:rPr sz="6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45" dirty="0">
                <a:solidFill>
                  <a:srgbClr val="58595B"/>
                </a:solidFill>
                <a:latin typeface="Arial Unicode MS"/>
                <a:cs typeface="Arial Unicode MS"/>
              </a:rPr>
              <a:t>GP</a:t>
            </a:r>
            <a:r>
              <a:rPr sz="6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was</a:t>
            </a:r>
            <a:r>
              <a:rPr sz="6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founded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146188" y="8220447"/>
            <a:ext cx="1268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aseline="18518" dirty="0">
                <a:solidFill>
                  <a:srgbClr val="58595B"/>
                </a:solidFill>
                <a:latin typeface="Arial"/>
                <a:cs typeface="Arial"/>
              </a:rPr>
              <a:t>2011</a:t>
            </a:r>
            <a:r>
              <a:rPr sz="1800" spc="120" baseline="18518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209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F</a:t>
            </a:r>
            <a:r>
              <a:rPr sz="6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900" spc="-209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6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900" spc="-209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6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900" spc="-209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st</a:t>
            </a:r>
            <a:r>
              <a:rPr sz="6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900" spc="-209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600" spc="-8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900" spc="-120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600" spc="-80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900" spc="-120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8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900" spc="-120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600" spc="-8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900" spc="-120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8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900" spc="-120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600" spc="-8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900" spc="-120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600" spc="-8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900" spc="-120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600" spc="-8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900" spc="-120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io</a:t>
            </a:r>
            <a:r>
              <a:rPr sz="600" spc="-8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900" spc="-120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600" spc="-8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558606" y="8398222"/>
            <a:ext cx="52133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was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launched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31679" y="8398145"/>
            <a:ext cx="2978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(Japan)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04176" y="6624587"/>
            <a:ext cx="13811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5" dirty="0">
                <a:solidFill>
                  <a:srgbClr val="58595B"/>
                </a:solidFill>
                <a:latin typeface="Arial Unicode MS"/>
                <a:cs typeface="Arial Unicode MS"/>
              </a:rPr>
              <a:t>COMPANY</a:t>
            </a:r>
            <a:r>
              <a:rPr sz="10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1000" spc="-50" dirty="0">
                <a:solidFill>
                  <a:srgbClr val="58595B"/>
                </a:solidFill>
                <a:latin typeface="Arial Unicode MS"/>
                <a:cs typeface="Arial Unicode MS"/>
              </a:rPr>
              <a:t>MILESTONES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345920" y="7060120"/>
            <a:ext cx="1369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aseline="16203" dirty="0">
                <a:solidFill>
                  <a:srgbClr val="58595B"/>
                </a:solidFill>
                <a:latin typeface="Arial"/>
                <a:cs typeface="Arial"/>
              </a:rPr>
              <a:t>2002</a:t>
            </a:r>
            <a:r>
              <a:rPr sz="1800" spc="284" baseline="16203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900" spc="-19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Z</a:t>
            </a:r>
            <a:r>
              <a:rPr sz="6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900" spc="-19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6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900" spc="-19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6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ti</a:t>
            </a:r>
            <a:r>
              <a:rPr sz="900" spc="-19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6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900" spc="-19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6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900" spc="-19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6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900" spc="-19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6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6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Po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t-</a:t>
            </a:r>
            <a:r>
              <a:rPr sz="900" spc="-14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600" spc="-9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900" spc="-14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f</a:t>
            </a:r>
            <a:r>
              <a:rPr sz="600" spc="-9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900" spc="-14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600" spc="-9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900" spc="-14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600" spc="-9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900" spc="-14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600" spc="-9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900" spc="-14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600" spc="-95" dirty="0">
                <a:solidFill>
                  <a:srgbClr val="58595B"/>
                </a:solidFill>
                <a:latin typeface="Arial Unicode MS"/>
                <a:cs typeface="Arial Unicode MS"/>
              </a:rPr>
              <a:t>ra</a:t>
            </a:r>
            <a:r>
              <a:rPr sz="900" spc="-14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9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900" spc="-14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endParaRPr sz="900" baseline="74074">
              <a:latin typeface="Arial Unicode MS"/>
              <a:cs typeface="Arial Unicode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631866" y="6957889"/>
            <a:ext cx="1525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aseline="-20833" dirty="0">
                <a:solidFill>
                  <a:srgbClr val="58595B"/>
                </a:solidFill>
                <a:latin typeface="Arial"/>
                <a:cs typeface="Arial"/>
              </a:rPr>
              <a:t>2018</a:t>
            </a:r>
            <a:r>
              <a:rPr sz="1800" spc="97" baseline="-20833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104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600" spc="-434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900" spc="37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900" spc="-412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600" spc="-7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900" spc="-367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q</a:t>
            </a:r>
            <a:r>
              <a:rPr sz="600" spc="-4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900" spc="-412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600" spc="-3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900" spc="-120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600" spc="-21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900" spc="22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600" spc="-290" dirty="0">
                <a:solidFill>
                  <a:srgbClr val="58595B"/>
                </a:solidFill>
                <a:latin typeface="Arial Unicode MS"/>
                <a:cs typeface="Arial Unicode MS"/>
              </a:rPr>
              <a:t>z</a:t>
            </a:r>
            <a:r>
              <a:rPr sz="900" spc="-52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28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900" spc="-60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900" spc="-322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6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900" spc="-16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600" spc="-32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900" spc="37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900" spc="-457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600" spc="-70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900" spc="-19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600" spc="-160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900" spc="-300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6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900" spc="-292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600" spc="-6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900" spc="1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900" spc="-22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600" spc="15" dirty="0">
                <a:solidFill>
                  <a:srgbClr val="58595B"/>
                </a:solidFill>
                <a:latin typeface="Arial Unicode MS"/>
                <a:cs typeface="Arial Unicode MS"/>
              </a:rPr>
              <a:t>f</a:t>
            </a:r>
            <a:r>
              <a:rPr sz="600" spc="-31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900" spc="37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900" spc="-270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600" spc="-105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900" spc="-240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600" spc="25" dirty="0">
                <a:solidFill>
                  <a:srgbClr val="58595B"/>
                </a:solidFill>
                <a:latin typeface="Arial Unicode MS"/>
                <a:cs typeface="Arial Unicode MS"/>
              </a:rPr>
              <a:t>nded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292666" y="6958270"/>
            <a:ext cx="1428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aseline="-20833" dirty="0">
                <a:solidFill>
                  <a:srgbClr val="58595B"/>
                </a:solidFill>
                <a:latin typeface="Arial"/>
                <a:cs typeface="Arial"/>
              </a:rPr>
              <a:t>2023</a:t>
            </a:r>
            <a:r>
              <a:rPr sz="1800" spc="202" baseline="-20833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232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900" spc="-67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900" spc="-247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6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Q</a:t>
            </a:r>
            <a:r>
              <a:rPr sz="900" spc="-247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6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900" spc="-247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900" spc="-247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900" spc="-247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6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ao</a:t>
            </a:r>
            <a:r>
              <a:rPr sz="900" spc="-247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6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900" spc="-247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ﬃ</a:t>
            </a:r>
            <a:r>
              <a:rPr sz="6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900" spc="-247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ce</a:t>
            </a:r>
            <a:r>
              <a:rPr sz="6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900" spc="-247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an</a:t>
            </a:r>
            <a:r>
              <a:rPr sz="6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600" spc="-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900" spc="-15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founded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164851" y="8220951"/>
            <a:ext cx="1895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aseline="18518" dirty="0">
                <a:solidFill>
                  <a:srgbClr val="58595B"/>
                </a:solidFill>
                <a:latin typeface="Arial"/>
                <a:cs typeface="Arial"/>
              </a:rPr>
              <a:t>2024</a:t>
            </a:r>
            <a:r>
              <a:rPr sz="1800" spc="405" baseline="18518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spc="155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6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Es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lis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ﬃ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V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tn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ne</a:t>
            </a:r>
            <a:r>
              <a:rPr sz="900" spc="-20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600" spc="-135" dirty="0">
                <a:solidFill>
                  <a:srgbClr val="58595B"/>
                </a:solidFill>
                <a:latin typeface="Arial Unicode MS"/>
                <a:cs typeface="Arial Unicode MS"/>
              </a:rPr>
              <a:t>sia,</a:t>
            </a:r>
            <a:r>
              <a:rPr sz="600" spc="10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Singapore,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678293" y="8220951"/>
            <a:ext cx="1134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aseline="18518" dirty="0">
                <a:solidFill>
                  <a:srgbClr val="58595B"/>
                </a:solidFill>
                <a:latin typeface="Arial"/>
                <a:cs typeface="Arial"/>
              </a:rPr>
              <a:t>2015</a:t>
            </a:r>
            <a:r>
              <a:rPr sz="1800" spc="172" baseline="18518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spc="55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900" spc="-85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600" spc="2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6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900" spc="-284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q</a:t>
            </a:r>
            <a:r>
              <a:rPr sz="900" spc="-247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600" spc="-155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900" spc="-37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600" spc="20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6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900" spc="-232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600" spc="-15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900" spc="-277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600" spc="-140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900" spc="-67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600" spc="-37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900" spc="30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li</a:t>
            </a:r>
            <a:r>
              <a:rPr sz="900" spc="-40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600" spc="1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200" dirty="0">
                <a:solidFill>
                  <a:srgbClr val="58595B"/>
                </a:solidFill>
                <a:latin typeface="Arial Unicode MS"/>
                <a:cs typeface="Arial Unicode MS"/>
              </a:rPr>
              <a:t>x</a:t>
            </a:r>
            <a:r>
              <a:rPr sz="900" spc="-7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(</a:t>
            </a:r>
            <a:r>
              <a:rPr sz="600" spc="-28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900" spc="30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900" spc="-434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600" spc="-5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900" spc="-600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600" spc="5" dirty="0">
                <a:solidFill>
                  <a:srgbClr val="58595B"/>
                </a:solidFill>
                <a:latin typeface="Arial Unicode MS"/>
                <a:cs typeface="Arial Unicode MS"/>
              </a:rPr>
              <a:t>ll</a:t>
            </a:r>
            <a:r>
              <a:rPr sz="6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900" spc="-75" baseline="74074" dirty="0">
                <a:solidFill>
                  <a:srgbClr val="58595B"/>
                </a:solidFill>
                <a:latin typeface="Arial Unicode MS"/>
                <a:cs typeface="Arial Unicode MS"/>
              </a:rPr>
              <a:t>)</a:t>
            </a:r>
            <a:endParaRPr sz="900" baseline="74074">
              <a:latin typeface="Arial Unicode MS"/>
              <a:cs typeface="Arial Unicode MS"/>
            </a:endParaRPr>
          </a:p>
        </p:txBody>
      </p:sp>
      <p:pic>
        <p:nvPicPr>
          <p:cNvPr id="84" name="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94430" y="1704534"/>
            <a:ext cx="3645154" cy="4202196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4359" y="2221645"/>
            <a:ext cx="5431364" cy="3779876"/>
          </a:xfrm>
          <a:prstGeom prst="rect">
            <a:avLst/>
          </a:prstGeom>
        </p:spPr>
      </p:pic>
      <p:sp>
        <p:nvSpPr>
          <p:cNvPr id="86" name="object 86"/>
          <p:cNvSpPr txBox="1"/>
          <p:nvPr/>
        </p:nvSpPr>
        <p:spPr>
          <a:xfrm>
            <a:off x="3875817" y="4799348"/>
            <a:ext cx="4965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Vietnam</a:t>
            </a:r>
            <a:r>
              <a:rPr sz="7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"/>
                <a:cs typeface="Arial"/>
              </a:rPr>
              <a:t>GP</a:t>
            </a:r>
            <a:endParaRPr sz="7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55289" y="8912924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03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2586634" y="8912924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04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955684" y="4621935"/>
            <a:ext cx="3632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Vietnam</a:t>
            </a:r>
            <a:endParaRPr sz="7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51620" y="5367895"/>
            <a:ext cx="661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700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Sin</a:t>
            </a:r>
            <a:r>
              <a:rPr sz="700" spc="-5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1050" spc="-757" baseline="-63492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700" spc="2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254" dirty="0">
                <a:solidFill>
                  <a:srgbClr val="58595B"/>
                </a:solidFill>
                <a:latin typeface="Arial"/>
                <a:cs typeface="Arial"/>
              </a:rPr>
              <a:t>p</a:t>
            </a:r>
            <a:r>
              <a:rPr sz="1050" spc="-375" baseline="-63492" dirty="0">
                <a:solidFill>
                  <a:srgbClr val="58595B"/>
                </a:solidFill>
                <a:latin typeface="Arial"/>
                <a:cs typeface="Arial"/>
              </a:rPr>
              <a:t>ﬃ</a:t>
            </a:r>
            <a:r>
              <a:rPr sz="700" spc="-40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1050" spc="-382" baseline="-63492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700" spc="15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1050" spc="60" baseline="-63492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endParaRPr sz="1050" baseline="-63492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088488" y="5190501"/>
            <a:ext cx="4400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Singapore</a:t>
            </a:r>
            <a:endParaRPr sz="7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359711" y="5887566"/>
            <a:ext cx="9290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58595B"/>
                </a:solidFill>
                <a:latin typeface="Arial"/>
                <a:cs typeface="Arial"/>
              </a:rPr>
              <a:t>(U</a:t>
            </a:r>
            <a:r>
              <a:rPr sz="700" spc="-30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050" spc="-97" baseline="63492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700" spc="-310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1050" spc="-75" baseline="63492" dirty="0">
                <a:solidFill>
                  <a:srgbClr val="58595B"/>
                </a:solidFill>
                <a:latin typeface="Arial"/>
                <a:cs typeface="Arial"/>
              </a:rPr>
              <a:t>h</a:t>
            </a:r>
            <a:r>
              <a:rPr sz="700" spc="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-5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1050" spc="7" baseline="63492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50" spc="-540" baseline="63492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700" spc="-3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525" baseline="63492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700" spc="-10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1050" spc="-187" baseline="63492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700" spc="-22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050" spc="-195" baseline="63492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00" spc="-45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1050" spc="-757" baseline="63492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700" spc="10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700" spc="-3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1050" spc="-705" baseline="63492" dirty="0">
                <a:solidFill>
                  <a:srgbClr val="58595B"/>
                </a:solidFill>
                <a:latin typeface="Arial"/>
                <a:cs typeface="Arial"/>
              </a:rPr>
              <a:t>ﬃ</a:t>
            </a:r>
            <a:r>
              <a:rPr sz="700" spc="5" dirty="0">
                <a:solidFill>
                  <a:srgbClr val="58595B"/>
                </a:solidFill>
                <a:latin typeface="Arial"/>
                <a:cs typeface="Arial"/>
              </a:rPr>
              <a:t>u</a:t>
            </a:r>
            <a:r>
              <a:rPr sz="700" spc="-14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50" spc="-292" baseline="63492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700" spc="-45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1050" spc="-450" baseline="63492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00" spc="5" dirty="0">
                <a:solidFill>
                  <a:srgbClr val="58595B"/>
                </a:solidFill>
                <a:latin typeface="Arial"/>
                <a:cs typeface="Arial"/>
              </a:rPr>
              <a:t>ion)</a:t>
            </a:r>
            <a:endParaRPr sz="7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690001" y="5615796"/>
            <a:ext cx="2298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India</a:t>
            </a:r>
            <a:endParaRPr sz="7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994001" y="5702872"/>
            <a:ext cx="852805" cy="32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Indonesia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700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Indonesia</a:t>
            </a:r>
            <a:r>
              <a:rPr sz="700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"/>
                <a:cs typeface="Arial"/>
              </a:rPr>
              <a:t>Oﬃce</a:t>
            </a:r>
            <a:endParaRPr sz="7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792513" y="5565433"/>
            <a:ext cx="6470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700" spc="-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Turkey</a:t>
            </a:r>
            <a:r>
              <a:rPr sz="7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35" dirty="0">
                <a:solidFill>
                  <a:srgbClr val="58595B"/>
                </a:solidFill>
                <a:latin typeface="Arial"/>
                <a:cs typeface="Arial"/>
              </a:rPr>
              <a:t>SPV</a:t>
            </a:r>
            <a:endParaRPr sz="7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959570" y="5375842"/>
            <a:ext cx="300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Turkey</a:t>
            </a:r>
            <a:endParaRPr sz="7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413787" y="3919770"/>
            <a:ext cx="840740" cy="31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Japan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700" spc="-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"/>
                <a:cs typeface="Arial"/>
              </a:rPr>
              <a:t>Japanese</a:t>
            </a:r>
            <a:r>
              <a:rPr sz="700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"/>
                <a:cs typeface="Arial"/>
              </a:rPr>
              <a:t>Oﬃce</a:t>
            </a:r>
            <a:endParaRPr sz="7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25404" y="3236047"/>
            <a:ext cx="568325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Germany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700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40" dirty="0">
                <a:solidFill>
                  <a:srgbClr val="58595B"/>
                </a:solidFill>
                <a:latin typeface="Arial"/>
                <a:cs typeface="Arial"/>
              </a:rPr>
              <a:t>EU</a:t>
            </a:r>
            <a:r>
              <a:rPr sz="7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"/>
                <a:cs typeface="Arial"/>
              </a:rPr>
              <a:t>Oﬃce</a:t>
            </a:r>
            <a:endParaRPr sz="7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80670" y="3950285"/>
            <a:ext cx="683895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Spain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7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Spain</a:t>
            </a:r>
            <a:r>
              <a:rPr sz="700" spc="-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"/>
                <a:cs typeface="Arial"/>
              </a:rPr>
              <a:t>Oﬃce</a:t>
            </a:r>
            <a:endParaRPr sz="7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940340" y="4895760"/>
            <a:ext cx="657860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algn="ctr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FFFFFF"/>
                </a:solidFill>
                <a:latin typeface="Arial"/>
                <a:cs typeface="Arial"/>
              </a:rPr>
              <a:t>Chile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7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Chile</a:t>
            </a:r>
            <a:r>
              <a:rPr sz="7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"/>
                <a:cs typeface="Arial"/>
              </a:rPr>
              <a:t>Oﬃce</a:t>
            </a:r>
            <a:endParaRPr sz="7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590688" y="4089595"/>
            <a:ext cx="5727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7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endParaRPr sz="7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720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700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"/>
                <a:cs typeface="Arial"/>
              </a:rPr>
              <a:t>NA</a:t>
            </a:r>
            <a:r>
              <a:rPr sz="7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"/>
                <a:cs typeface="Arial"/>
              </a:rPr>
              <a:t>Oﬃce</a:t>
            </a:r>
            <a:endParaRPr sz="7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028942" y="5329753"/>
            <a:ext cx="5029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Qingdao</a:t>
            </a:r>
            <a:r>
              <a:rPr sz="700" spc="-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"/>
                <a:cs typeface="Arial"/>
              </a:rPr>
              <a:t>GP</a:t>
            </a:r>
            <a:endParaRPr sz="7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243391" y="3716216"/>
            <a:ext cx="1294130" cy="155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67640" algn="r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China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800" b="1" spc="-40" dirty="0">
                <a:solidFill>
                  <a:srgbClr val="58595B"/>
                </a:solidFill>
                <a:latin typeface="Tahoma"/>
                <a:cs typeface="Tahoma"/>
              </a:rPr>
              <a:t>Great</a:t>
            </a:r>
            <a:r>
              <a:rPr sz="800" b="1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800" b="1" spc="-35" dirty="0">
                <a:solidFill>
                  <a:srgbClr val="58595B"/>
                </a:solidFill>
                <a:latin typeface="Tahoma"/>
                <a:cs typeface="Tahoma"/>
              </a:rPr>
              <a:t>Power</a:t>
            </a:r>
            <a:r>
              <a:rPr sz="800" b="1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58595B"/>
                </a:solidFill>
                <a:latin typeface="Tahoma"/>
                <a:cs typeface="Tahoma"/>
              </a:rPr>
              <a:t>Headquarters</a:t>
            </a:r>
            <a:endParaRPr sz="800">
              <a:latin typeface="Tahoma"/>
              <a:cs typeface="Tahoma"/>
            </a:endParaRPr>
          </a:p>
          <a:p>
            <a:pPr marL="384175" marR="10160" indent="440690" algn="r">
              <a:lnSpc>
                <a:spcPct val="176800"/>
              </a:lnSpc>
              <a:spcBef>
                <a:spcPts val="465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Quzhou</a:t>
            </a:r>
            <a:r>
              <a:rPr sz="700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65" dirty="0">
                <a:solidFill>
                  <a:srgbClr val="58595B"/>
                </a:solidFill>
                <a:latin typeface="Arial"/>
                <a:cs typeface="Arial"/>
              </a:rPr>
              <a:t>GP</a:t>
            </a:r>
            <a:r>
              <a:rPr sz="700" spc="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Henan</a:t>
            </a:r>
            <a:r>
              <a:rPr sz="700" spc="-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"/>
                <a:cs typeface="Arial"/>
              </a:rPr>
              <a:t>GP</a:t>
            </a:r>
            <a:r>
              <a:rPr sz="700" spc="500" dirty="0">
                <a:solidFill>
                  <a:srgbClr val="58595B"/>
                </a:solidFill>
                <a:latin typeface="Arial"/>
                <a:cs typeface="Arial"/>
              </a:rPr>
              <a:t>  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Zhuhai</a:t>
            </a:r>
            <a:r>
              <a:rPr sz="7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"/>
                <a:cs typeface="Arial"/>
              </a:rPr>
              <a:t>GP</a:t>
            </a:r>
            <a:r>
              <a:rPr sz="700" spc="500" dirty="0">
                <a:solidFill>
                  <a:srgbClr val="58595B"/>
                </a:solidFill>
                <a:latin typeface="Arial"/>
                <a:cs typeface="Arial"/>
              </a:rPr>
              <a:t>  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Liuzhou </a:t>
            </a:r>
            <a:r>
              <a:rPr sz="700" spc="-25" dirty="0">
                <a:solidFill>
                  <a:srgbClr val="58595B"/>
                </a:solidFill>
                <a:latin typeface="Arial"/>
                <a:cs typeface="Arial"/>
              </a:rPr>
              <a:t>GP</a:t>
            </a:r>
            <a:r>
              <a:rPr sz="700" spc="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Changzhou</a:t>
            </a:r>
            <a:r>
              <a:rPr sz="7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"/>
                <a:cs typeface="Arial"/>
              </a:rPr>
              <a:t>GP</a:t>
            </a:r>
            <a:r>
              <a:rPr sz="700" spc="500" dirty="0">
                <a:solidFill>
                  <a:srgbClr val="58595B"/>
                </a:solidFill>
                <a:latin typeface="Arial"/>
                <a:cs typeface="Arial"/>
              </a:rPr>
              <a:t> 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Shida</a:t>
            </a:r>
            <a:r>
              <a:rPr sz="700" spc="-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Battery</a:t>
            </a:r>
            <a:r>
              <a:rPr sz="700" spc="-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"/>
                <a:cs typeface="Arial"/>
              </a:rPr>
              <a:t>Co.,</a:t>
            </a:r>
            <a:r>
              <a:rPr sz="700" spc="-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"/>
                <a:cs typeface="Arial"/>
              </a:rPr>
              <a:t>Ltd.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8894" y="482511"/>
            <a:ext cx="6120003" cy="84600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47988" y="1608493"/>
            <a:ext cx="5039995" cy="26670"/>
            <a:chOff x="647988" y="1608493"/>
            <a:chExt cx="5039995" cy="26670"/>
          </a:xfrm>
        </p:grpSpPr>
        <p:sp>
          <p:nvSpPr>
            <p:cNvPr id="4" name="object 4"/>
            <p:cNvSpPr/>
            <p:nvPr/>
          </p:nvSpPr>
          <p:spPr>
            <a:xfrm>
              <a:off x="647988" y="1621573"/>
              <a:ext cx="5039995" cy="0"/>
            </a:xfrm>
            <a:custGeom>
              <a:avLst/>
              <a:gdLst/>
              <a:ahLst/>
              <a:cxnLst/>
              <a:rect l="l" t="t" r="r" b="b"/>
              <a:pathLst>
                <a:path w="5039995">
                  <a:moveTo>
                    <a:pt x="0" y="0"/>
                  </a:moveTo>
                  <a:lnTo>
                    <a:pt x="5039995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992" y="1608493"/>
              <a:ext cx="1448435" cy="26670"/>
            </a:xfrm>
            <a:custGeom>
              <a:avLst/>
              <a:gdLst/>
              <a:ahLst/>
              <a:cxnLst/>
              <a:rect l="l" t="t" r="r" b="b"/>
              <a:pathLst>
                <a:path w="1448435" h="26669">
                  <a:moveTo>
                    <a:pt x="1448181" y="0"/>
                  </a:moveTo>
                  <a:lnTo>
                    <a:pt x="0" y="0"/>
                  </a:lnTo>
                  <a:lnTo>
                    <a:pt x="0" y="26174"/>
                  </a:lnTo>
                  <a:lnTo>
                    <a:pt x="1448181" y="26174"/>
                  </a:lnTo>
                  <a:lnTo>
                    <a:pt x="144818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799271" y="1224809"/>
            <a:ext cx="25609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r>
              <a:rPr sz="16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MILESTONES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861794" y="2452645"/>
            <a:ext cx="3140075" cy="6500495"/>
            <a:chOff x="8861794" y="2452645"/>
            <a:chExt cx="3140075" cy="6500495"/>
          </a:xfrm>
        </p:grpSpPr>
        <p:sp>
          <p:nvSpPr>
            <p:cNvPr id="8" name="object 8"/>
            <p:cNvSpPr/>
            <p:nvPr/>
          </p:nvSpPr>
          <p:spPr>
            <a:xfrm>
              <a:off x="10679179" y="7534023"/>
              <a:ext cx="1243330" cy="1412240"/>
            </a:xfrm>
            <a:custGeom>
              <a:avLst/>
              <a:gdLst/>
              <a:ahLst/>
              <a:cxnLst/>
              <a:rect l="l" t="t" r="r" b="b"/>
              <a:pathLst>
                <a:path w="1243329" h="1412240">
                  <a:moveTo>
                    <a:pt x="0" y="1411732"/>
                  </a:moveTo>
                  <a:lnTo>
                    <a:pt x="0" y="199351"/>
                  </a:lnTo>
                  <a:lnTo>
                    <a:pt x="5637" y="146357"/>
                  </a:lnTo>
                  <a:lnTo>
                    <a:pt x="21548" y="98736"/>
                  </a:lnTo>
                  <a:lnTo>
                    <a:pt x="46226" y="58389"/>
                  </a:lnTo>
                  <a:lnTo>
                    <a:pt x="78168" y="27217"/>
                  </a:lnTo>
                  <a:lnTo>
                    <a:pt x="115868" y="7121"/>
                  </a:lnTo>
                  <a:lnTo>
                    <a:pt x="157822" y="0"/>
                  </a:lnTo>
                  <a:lnTo>
                    <a:pt x="1243330" y="0"/>
                  </a:lnTo>
                </a:path>
              </a:pathLst>
            </a:custGeom>
            <a:ln w="14160">
              <a:solidFill>
                <a:srgbClr val="93B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52080" y="8002882"/>
              <a:ext cx="1348740" cy="942975"/>
            </a:xfrm>
            <a:custGeom>
              <a:avLst/>
              <a:gdLst/>
              <a:ahLst/>
              <a:cxnLst/>
              <a:rect l="l" t="t" r="r" b="b"/>
              <a:pathLst>
                <a:path w="1348740" h="942975">
                  <a:moveTo>
                    <a:pt x="1348320" y="942873"/>
                  </a:moveTo>
                  <a:lnTo>
                    <a:pt x="1348320" y="183553"/>
                  </a:lnTo>
                  <a:lnTo>
                    <a:pt x="1342842" y="134758"/>
                  </a:lnTo>
                  <a:lnTo>
                    <a:pt x="1327380" y="90911"/>
                  </a:lnTo>
                  <a:lnTo>
                    <a:pt x="1303396" y="53762"/>
                  </a:lnTo>
                  <a:lnTo>
                    <a:pt x="1272352" y="25060"/>
                  </a:lnTo>
                  <a:lnTo>
                    <a:pt x="1235709" y="6556"/>
                  </a:lnTo>
                  <a:lnTo>
                    <a:pt x="1194930" y="0"/>
                  </a:lnTo>
                  <a:lnTo>
                    <a:pt x="0" y="0"/>
                  </a:lnTo>
                </a:path>
              </a:pathLst>
            </a:custGeom>
            <a:ln w="13779">
              <a:solidFill>
                <a:srgbClr val="93B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10747" y="6895328"/>
              <a:ext cx="1327785" cy="2051050"/>
            </a:xfrm>
            <a:custGeom>
              <a:avLst/>
              <a:gdLst/>
              <a:ahLst/>
              <a:cxnLst/>
              <a:rect l="l" t="t" r="r" b="b"/>
              <a:pathLst>
                <a:path w="1327784" h="2051050">
                  <a:moveTo>
                    <a:pt x="1327530" y="2050427"/>
                  </a:moveTo>
                  <a:lnTo>
                    <a:pt x="1327530" y="195745"/>
                  </a:lnTo>
                  <a:lnTo>
                    <a:pt x="1321893" y="143709"/>
                  </a:lnTo>
                  <a:lnTo>
                    <a:pt x="1305982" y="96950"/>
                  </a:lnTo>
                  <a:lnTo>
                    <a:pt x="1281304" y="57334"/>
                  </a:lnTo>
                  <a:lnTo>
                    <a:pt x="1249362" y="26725"/>
                  </a:lnTo>
                  <a:lnTo>
                    <a:pt x="1211662" y="6992"/>
                  </a:lnTo>
                  <a:lnTo>
                    <a:pt x="1169708" y="0"/>
                  </a:lnTo>
                  <a:lnTo>
                    <a:pt x="0" y="0"/>
                  </a:lnTo>
                </a:path>
              </a:pathLst>
            </a:custGeom>
            <a:ln w="14033">
              <a:solidFill>
                <a:srgbClr val="93B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99680" y="5542346"/>
              <a:ext cx="1276985" cy="3403600"/>
            </a:xfrm>
            <a:custGeom>
              <a:avLst/>
              <a:gdLst/>
              <a:ahLst/>
              <a:cxnLst/>
              <a:rect l="l" t="t" r="r" b="b"/>
              <a:pathLst>
                <a:path w="1276984" h="3403600">
                  <a:moveTo>
                    <a:pt x="1276477" y="3403409"/>
                  </a:moveTo>
                  <a:lnTo>
                    <a:pt x="1276477" y="202069"/>
                  </a:lnTo>
                  <a:lnTo>
                    <a:pt x="1270839" y="148353"/>
                  </a:lnTo>
                  <a:lnTo>
                    <a:pt x="1254928" y="100083"/>
                  </a:lnTo>
                  <a:lnTo>
                    <a:pt x="1230250" y="59186"/>
                  </a:lnTo>
                  <a:lnTo>
                    <a:pt x="1198308" y="27589"/>
                  </a:lnTo>
                  <a:lnTo>
                    <a:pt x="1160608" y="7218"/>
                  </a:lnTo>
                  <a:lnTo>
                    <a:pt x="1118654" y="0"/>
                  </a:lnTo>
                  <a:lnTo>
                    <a:pt x="0" y="0"/>
                  </a:lnTo>
                </a:path>
              </a:pathLst>
            </a:custGeom>
            <a:ln w="14262">
              <a:solidFill>
                <a:srgbClr val="93B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05451" y="4784029"/>
              <a:ext cx="1209040" cy="4161790"/>
            </a:xfrm>
            <a:custGeom>
              <a:avLst/>
              <a:gdLst/>
              <a:ahLst/>
              <a:cxnLst/>
              <a:rect l="l" t="t" r="r" b="b"/>
              <a:pathLst>
                <a:path w="1209040" h="4161790">
                  <a:moveTo>
                    <a:pt x="1208582" y="4161726"/>
                  </a:moveTo>
                  <a:lnTo>
                    <a:pt x="1208582" y="198043"/>
                  </a:lnTo>
                  <a:lnTo>
                    <a:pt x="1202944" y="145397"/>
                  </a:lnTo>
                  <a:lnTo>
                    <a:pt x="1187034" y="98089"/>
                  </a:lnTo>
                  <a:lnTo>
                    <a:pt x="1162356" y="58007"/>
                  </a:lnTo>
                  <a:lnTo>
                    <a:pt x="1130414" y="27039"/>
                  </a:lnTo>
                  <a:lnTo>
                    <a:pt x="1092714" y="7074"/>
                  </a:lnTo>
                  <a:lnTo>
                    <a:pt x="1050759" y="0"/>
                  </a:lnTo>
                  <a:lnTo>
                    <a:pt x="0" y="0"/>
                  </a:lnTo>
                </a:path>
              </a:pathLst>
            </a:custGeom>
            <a:ln w="14109">
              <a:solidFill>
                <a:srgbClr val="93B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39417" y="4023743"/>
              <a:ext cx="1212850" cy="4922520"/>
            </a:xfrm>
            <a:custGeom>
              <a:avLst/>
              <a:gdLst/>
              <a:ahLst/>
              <a:cxnLst/>
              <a:rect l="l" t="t" r="r" b="b"/>
              <a:pathLst>
                <a:path w="1212850" h="4922520">
                  <a:moveTo>
                    <a:pt x="1212494" y="4922012"/>
                  </a:moveTo>
                  <a:lnTo>
                    <a:pt x="1212494" y="189484"/>
                  </a:lnTo>
                  <a:lnTo>
                    <a:pt x="1206856" y="139112"/>
                  </a:lnTo>
                  <a:lnTo>
                    <a:pt x="1190946" y="93848"/>
                  </a:lnTo>
                  <a:lnTo>
                    <a:pt x="1166267" y="55499"/>
                  </a:lnTo>
                  <a:lnTo>
                    <a:pt x="1134326" y="25870"/>
                  </a:lnTo>
                  <a:lnTo>
                    <a:pt x="1096626" y="6768"/>
                  </a:lnTo>
                  <a:lnTo>
                    <a:pt x="1054671" y="0"/>
                  </a:lnTo>
                  <a:lnTo>
                    <a:pt x="0" y="0"/>
                  </a:lnTo>
                </a:path>
              </a:pathLst>
            </a:custGeom>
            <a:ln w="13804">
              <a:solidFill>
                <a:srgbClr val="93B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96981" y="2913827"/>
              <a:ext cx="892810" cy="6032500"/>
            </a:xfrm>
            <a:custGeom>
              <a:avLst/>
              <a:gdLst/>
              <a:ahLst/>
              <a:cxnLst/>
              <a:rect l="l" t="t" r="r" b="b"/>
              <a:pathLst>
                <a:path w="892809" h="6032500">
                  <a:moveTo>
                    <a:pt x="892809" y="6031928"/>
                  </a:moveTo>
                  <a:lnTo>
                    <a:pt x="892809" y="188290"/>
                  </a:lnTo>
                  <a:lnTo>
                    <a:pt x="887172" y="138235"/>
                  </a:lnTo>
                  <a:lnTo>
                    <a:pt x="871261" y="93257"/>
                  </a:lnTo>
                  <a:lnTo>
                    <a:pt x="846583" y="55149"/>
                  </a:lnTo>
                  <a:lnTo>
                    <a:pt x="814641" y="25707"/>
                  </a:lnTo>
                  <a:lnTo>
                    <a:pt x="776941" y="6726"/>
                  </a:lnTo>
                  <a:lnTo>
                    <a:pt x="734987" y="0"/>
                  </a:lnTo>
                  <a:lnTo>
                    <a:pt x="0" y="0"/>
                  </a:lnTo>
                </a:path>
              </a:pathLst>
            </a:custGeom>
            <a:ln w="13766">
              <a:solidFill>
                <a:srgbClr val="93B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41302" y="6483124"/>
              <a:ext cx="1065530" cy="2463165"/>
            </a:xfrm>
            <a:custGeom>
              <a:avLst/>
              <a:gdLst/>
              <a:ahLst/>
              <a:cxnLst/>
              <a:rect l="l" t="t" r="r" b="b"/>
              <a:pathLst>
                <a:path w="1065529" h="2463165">
                  <a:moveTo>
                    <a:pt x="0" y="2462631"/>
                  </a:moveTo>
                  <a:lnTo>
                    <a:pt x="0" y="186118"/>
                  </a:lnTo>
                  <a:lnTo>
                    <a:pt x="5637" y="136644"/>
                  </a:lnTo>
                  <a:lnTo>
                    <a:pt x="21548" y="92185"/>
                  </a:lnTo>
                  <a:lnTo>
                    <a:pt x="46226" y="54516"/>
                  </a:lnTo>
                  <a:lnTo>
                    <a:pt x="78168" y="25412"/>
                  </a:lnTo>
                  <a:lnTo>
                    <a:pt x="115868" y="6648"/>
                  </a:lnTo>
                  <a:lnTo>
                    <a:pt x="157822" y="0"/>
                  </a:lnTo>
                  <a:lnTo>
                    <a:pt x="1065326" y="0"/>
                  </a:lnTo>
                </a:path>
              </a:pathLst>
            </a:custGeom>
            <a:ln w="13677">
              <a:solidFill>
                <a:srgbClr val="93B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03424" y="5507281"/>
              <a:ext cx="1068705" cy="3438525"/>
            </a:xfrm>
            <a:custGeom>
              <a:avLst/>
              <a:gdLst/>
              <a:ahLst/>
              <a:cxnLst/>
              <a:rect l="l" t="t" r="r" b="b"/>
              <a:pathLst>
                <a:path w="1068704" h="3438525">
                  <a:moveTo>
                    <a:pt x="0" y="3438474"/>
                  </a:moveTo>
                  <a:lnTo>
                    <a:pt x="0" y="182206"/>
                  </a:lnTo>
                  <a:lnTo>
                    <a:pt x="5637" y="133771"/>
                  </a:lnTo>
                  <a:lnTo>
                    <a:pt x="21548" y="90247"/>
                  </a:lnTo>
                  <a:lnTo>
                    <a:pt x="46226" y="53370"/>
                  </a:lnTo>
                  <a:lnTo>
                    <a:pt x="78168" y="24878"/>
                  </a:lnTo>
                  <a:lnTo>
                    <a:pt x="115868" y="6509"/>
                  </a:lnTo>
                  <a:lnTo>
                    <a:pt x="157822" y="0"/>
                  </a:lnTo>
                  <a:lnTo>
                    <a:pt x="1068247" y="0"/>
                  </a:lnTo>
                </a:path>
              </a:pathLst>
            </a:custGeom>
            <a:ln w="13538">
              <a:solidFill>
                <a:srgbClr val="93B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65546" y="4711207"/>
              <a:ext cx="993775" cy="4234815"/>
            </a:xfrm>
            <a:custGeom>
              <a:avLst/>
              <a:gdLst/>
              <a:ahLst/>
              <a:cxnLst/>
              <a:rect l="l" t="t" r="r" b="b"/>
              <a:pathLst>
                <a:path w="993775" h="4234815">
                  <a:moveTo>
                    <a:pt x="0" y="4234548"/>
                  </a:moveTo>
                  <a:lnTo>
                    <a:pt x="0" y="182206"/>
                  </a:lnTo>
                  <a:lnTo>
                    <a:pt x="5637" y="133767"/>
                  </a:lnTo>
                  <a:lnTo>
                    <a:pt x="21548" y="90241"/>
                  </a:lnTo>
                  <a:lnTo>
                    <a:pt x="46226" y="53365"/>
                  </a:lnTo>
                  <a:lnTo>
                    <a:pt x="78168" y="24875"/>
                  </a:lnTo>
                  <a:lnTo>
                    <a:pt x="115868" y="6508"/>
                  </a:lnTo>
                  <a:lnTo>
                    <a:pt x="157822" y="0"/>
                  </a:lnTo>
                  <a:lnTo>
                    <a:pt x="993394" y="0"/>
                  </a:lnTo>
                </a:path>
              </a:pathLst>
            </a:custGeom>
            <a:ln w="13538">
              <a:solidFill>
                <a:srgbClr val="93B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27669" y="2505801"/>
              <a:ext cx="956944" cy="6440170"/>
            </a:xfrm>
            <a:custGeom>
              <a:avLst/>
              <a:gdLst/>
              <a:ahLst/>
              <a:cxnLst/>
              <a:rect l="l" t="t" r="r" b="b"/>
              <a:pathLst>
                <a:path w="956945" h="6440170">
                  <a:moveTo>
                    <a:pt x="0" y="6439954"/>
                  </a:moveTo>
                  <a:lnTo>
                    <a:pt x="0" y="1448803"/>
                  </a:lnTo>
                  <a:lnTo>
                    <a:pt x="5928" y="1401323"/>
                  </a:lnTo>
                  <a:lnTo>
                    <a:pt x="22660" y="1358659"/>
                  </a:lnTo>
                  <a:lnTo>
                    <a:pt x="48612" y="1322512"/>
                  </a:lnTo>
                  <a:lnTo>
                    <a:pt x="82203" y="1294586"/>
                  </a:lnTo>
                  <a:lnTo>
                    <a:pt x="121852" y="1276582"/>
                  </a:lnTo>
                  <a:lnTo>
                    <a:pt x="165976" y="1270203"/>
                  </a:lnTo>
                  <a:lnTo>
                    <a:pt x="956411" y="1270203"/>
                  </a:lnTo>
                </a:path>
                <a:path w="956945" h="6440170">
                  <a:moveTo>
                    <a:pt x="0" y="6439954"/>
                  </a:moveTo>
                  <a:lnTo>
                    <a:pt x="0" y="192404"/>
                  </a:lnTo>
                  <a:lnTo>
                    <a:pt x="5176" y="148284"/>
                  </a:lnTo>
                  <a:lnTo>
                    <a:pt x="19919" y="107785"/>
                  </a:lnTo>
                  <a:lnTo>
                    <a:pt x="43054" y="72060"/>
                  </a:lnTo>
                  <a:lnTo>
                    <a:pt x="73403" y="42265"/>
                  </a:lnTo>
                  <a:lnTo>
                    <a:pt x="109791" y="19554"/>
                  </a:lnTo>
                  <a:lnTo>
                    <a:pt x="151039" y="5080"/>
                  </a:lnTo>
                  <a:lnTo>
                    <a:pt x="195973" y="0"/>
                  </a:lnTo>
                  <a:lnTo>
                    <a:pt x="809713" y="0"/>
                  </a:lnTo>
                </a:path>
              </a:pathLst>
            </a:custGeom>
            <a:ln w="13728">
              <a:solidFill>
                <a:srgbClr val="93B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95472" y="2858901"/>
              <a:ext cx="106311" cy="1098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2622" y="3723922"/>
              <a:ext cx="106311" cy="1062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72469" y="2452645"/>
              <a:ext cx="106311" cy="1062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38792" y="4655167"/>
              <a:ext cx="106311" cy="1062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18512" y="5448551"/>
              <a:ext cx="106311" cy="10629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94911" y="6436074"/>
              <a:ext cx="106311" cy="1062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95248" y="7480876"/>
              <a:ext cx="106311" cy="1062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73621" y="3970598"/>
              <a:ext cx="106311" cy="1062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12948" y="4727007"/>
              <a:ext cx="106311" cy="10629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55250" y="5496777"/>
              <a:ext cx="106311" cy="10629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60271" y="6842179"/>
              <a:ext cx="106311" cy="1062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1794" y="7948000"/>
              <a:ext cx="106311" cy="10629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8905894" y="2786028"/>
            <a:ext cx="4457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solidFill>
                  <a:srgbClr val="FFFFFF"/>
                </a:solidFill>
                <a:latin typeface="Arial Unicode MS"/>
                <a:cs typeface="Arial Unicode MS"/>
              </a:rPr>
              <a:t>2023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460321" y="2371907"/>
            <a:ext cx="4457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solidFill>
                  <a:srgbClr val="FFFFFF"/>
                </a:solidFill>
                <a:latin typeface="Arial Unicode MS"/>
                <a:cs typeface="Arial Unicode MS"/>
              </a:rPr>
              <a:t>2024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17933" y="3886559"/>
            <a:ext cx="440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FFFFFF"/>
                </a:solidFill>
                <a:latin typeface="Arial Unicode MS"/>
                <a:cs typeface="Arial Unicode MS"/>
              </a:rPr>
              <a:t>2021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77116" y="4618282"/>
            <a:ext cx="440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FFFFFF"/>
                </a:solidFill>
                <a:latin typeface="Arial Unicode MS"/>
                <a:cs typeface="Arial Unicode MS"/>
              </a:rPr>
              <a:t>2018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97081" y="6757572"/>
            <a:ext cx="440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FFFFFF"/>
                </a:solidFill>
                <a:latin typeface="Arial Unicode MS"/>
                <a:cs typeface="Arial Unicode MS"/>
              </a:rPr>
              <a:t>2004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623490" y="3630121"/>
            <a:ext cx="440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FFFFFF"/>
                </a:solidFill>
                <a:latin typeface="Arial Unicode MS"/>
                <a:cs typeface="Arial Unicode MS"/>
              </a:rPr>
              <a:t>2022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861438" y="6342638"/>
            <a:ext cx="440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FFFFFF"/>
                </a:solidFill>
                <a:latin typeface="Arial Unicode MS"/>
                <a:cs typeface="Arial Unicode MS"/>
              </a:rPr>
              <a:t>2006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438180" y="5594641"/>
            <a:ext cx="628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231F20"/>
                </a:solidFill>
                <a:latin typeface="Arial Unicode MS"/>
                <a:cs typeface="Arial Unicode MS"/>
              </a:rPr>
              <a:t>v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041269" y="7399887"/>
            <a:ext cx="6381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Arial Unicode MS"/>
                <a:cs typeface="Arial Unicode MS"/>
              </a:rPr>
              <a:t>2003</a:t>
            </a:r>
            <a:r>
              <a:rPr sz="1600" spc="1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900" spc="-75" baseline="171296" dirty="0">
                <a:solidFill>
                  <a:srgbClr val="231F20"/>
                </a:solidFill>
                <a:latin typeface="Arial Unicode MS"/>
                <a:cs typeface="Arial Unicode MS"/>
              </a:rPr>
              <a:t>v</a:t>
            </a:r>
            <a:endParaRPr sz="900" baseline="171296">
              <a:latin typeface="Arial Unicode MS"/>
              <a:cs typeface="Arial Unicode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319693" y="648008"/>
            <a:ext cx="5208905" cy="986790"/>
            <a:chOff x="7319693" y="648008"/>
            <a:chExt cx="5208905" cy="986790"/>
          </a:xfrm>
        </p:grpSpPr>
        <p:sp>
          <p:nvSpPr>
            <p:cNvPr id="41" name="object 41"/>
            <p:cNvSpPr/>
            <p:nvPr/>
          </p:nvSpPr>
          <p:spPr>
            <a:xfrm>
              <a:off x="7319693" y="1621573"/>
              <a:ext cx="5027295" cy="0"/>
            </a:xfrm>
            <a:custGeom>
              <a:avLst/>
              <a:gdLst/>
              <a:ahLst/>
              <a:cxnLst/>
              <a:rect l="l" t="t" r="r" b="b"/>
              <a:pathLst>
                <a:path w="5027295">
                  <a:moveTo>
                    <a:pt x="0" y="0"/>
                  </a:moveTo>
                  <a:lnTo>
                    <a:pt x="5026977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18268" y="1608493"/>
              <a:ext cx="2529205" cy="26670"/>
            </a:xfrm>
            <a:custGeom>
              <a:avLst/>
              <a:gdLst/>
              <a:ahLst/>
              <a:cxnLst/>
              <a:rect l="l" t="t" r="r" b="b"/>
              <a:pathLst>
                <a:path w="2529204" h="26669">
                  <a:moveTo>
                    <a:pt x="2528785" y="0"/>
                  </a:moveTo>
                  <a:lnTo>
                    <a:pt x="0" y="0"/>
                  </a:lnTo>
                  <a:lnTo>
                    <a:pt x="0" y="26174"/>
                  </a:lnTo>
                  <a:lnTo>
                    <a:pt x="2528785" y="26174"/>
                  </a:lnTo>
                  <a:lnTo>
                    <a:pt x="25287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28030" y="648008"/>
              <a:ext cx="418886" cy="922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84598" y="648015"/>
              <a:ext cx="443429" cy="87428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925692" y="639422"/>
            <a:ext cx="1144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Making</a:t>
            </a:r>
            <a:r>
              <a:rPr sz="7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clean</a:t>
            </a:r>
            <a:r>
              <a:rPr sz="7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energy</a:t>
            </a:r>
            <a:r>
              <a:rPr sz="700" spc="400" dirty="0">
                <a:solidFill>
                  <a:srgbClr val="58595B"/>
                </a:solidFill>
                <a:latin typeface="Arial"/>
                <a:cs typeface="Arial"/>
              </a:rPr>
              <a:t>  </a:t>
            </a:r>
            <a:r>
              <a:rPr sz="700" spc="-20" dirty="0">
                <a:solidFill>
                  <a:srgbClr val="58595B"/>
                </a:solidFill>
                <a:latin typeface="Arial"/>
                <a:cs typeface="Arial"/>
              </a:rPr>
              <a:t>fer,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35285" y="746102"/>
            <a:ext cx="1488440" cy="74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more</a:t>
            </a:r>
            <a:r>
              <a:rPr sz="700" spc="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stable</a:t>
            </a:r>
            <a:r>
              <a:rPr sz="700" spc="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700" spc="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"/>
                <a:cs typeface="Arial"/>
              </a:rPr>
              <a:t>accessible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70" dirty="0">
                <a:solidFill>
                  <a:srgbClr val="295CAA"/>
                </a:solidFill>
                <a:latin typeface="Arial"/>
                <a:cs typeface="Arial"/>
              </a:rPr>
              <a:t>R&amp;D</a:t>
            </a:r>
            <a:r>
              <a:rPr sz="1600" spc="-14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295CAA"/>
                </a:solidFill>
                <a:latin typeface="Arial"/>
                <a:cs typeface="Arial"/>
              </a:rPr>
              <a:t>STRENGTH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93" y="648012"/>
            <a:ext cx="224440" cy="243151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646402" y="5469866"/>
            <a:ext cx="5043805" cy="2915920"/>
            <a:chOff x="646402" y="5469866"/>
            <a:chExt cx="5043805" cy="2915920"/>
          </a:xfrm>
        </p:grpSpPr>
        <p:sp>
          <p:nvSpPr>
            <p:cNvPr id="49" name="object 49"/>
            <p:cNvSpPr/>
            <p:nvPr/>
          </p:nvSpPr>
          <p:spPr>
            <a:xfrm>
              <a:off x="3192326" y="6033194"/>
              <a:ext cx="0" cy="156210"/>
            </a:xfrm>
            <a:custGeom>
              <a:avLst/>
              <a:gdLst/>
              <a:ahLst/>
              <a:cxnLst/>
              <a:rect l="l" t="t" r="r" b="b"/>
              <a:pathLst>
                <a:path h="156210">
                  <a:moveTo>
                    <a:pt x="0" y="0"/>
                  </a:moveTo>
                  <a:lnTo>
                    <a:pt x="0" y="155625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173088" y="602665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19240" y="0"/>
                  </a:moveTo>
                  <a:lnTo>
                    <a:pt x="11749" y="1511"/>
                  </a:lnTo>
                  <a:lnTo>
                    <a:pt x="5634" y="5634"/>
                  </a:lnTo>
                  <a:lnTo>
                    <a:pt x="1511" y="11749"/>
                  </a:lnTo>
                  <a:lnTo>
                    <a:pt x="0" y="19240"/>
                  </a:lnTo>
                  <a:lnTo>
                    <a:pt x="1511" y="26731"/>
                  </a:lnTo>
                  <a:lnTo>
                    <a:pt x="5634" y="32846"/>
                  </a:lnTo>
                  <a:lnTo>
                    <a:pt x="11749" y="36969"/>
                  </a:lnTo>
                  <a:lnTo>
                    <a:pt x="19240" y="38480"/>
                  </a:lnTo>
                  <a:lnTo>
                    <a:pt x="26731" y="36969"/>
                  </a:lnTo>
                  <a:lnTo>
                    <a:pt x="32846" y="32846"/>
                  </a:lnTo>
                  <a:lnTo>
                    <a:pt x="36969" y="26731"/>
                  </a:lnTo>
                  <a:lnTo>
                    <a:pt x="38481" y="19240"/>
                  </a:lnTo>
                  <a:lnTo>
                    <a:pt x="36969" y="11749"/>
                  </a:lnTo>
                  <a:lnTo>
                    <a:pt x="32846" y="5634"/>
                  </a:lnTo>
                  <a:lnTo>
                    <a:pt x="26731" y="1511"/>
                  </a:lnTo>
                  <a:lnTo>
                    <a:pt x="1924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92326" y="7660678"/>
              <a:ext cx="0" cy="156210"/>
            </a:xfrm>
            <a:custGeom>
              <a:avLst/>
              <a:gdLst/>
              <a:ahLst/>
              <a:cxnLst/>
              <a:rect l="l" t="t" r="r" b="b"/>
              <a:pathLst>
                <a:path h="156209">
                  <a:moveTo>
                    <a:pt x="0" y="1556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73084" y="7784362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4">
                  <a:moveTo>
                    <a:pt x="19240" y="0"/>
                  </a:moveTo>
                  <a:lnTo>
                    <a:pt x="11749" y="1511"/>
                  </a:lnTo>
                  <a:lnTo>
                    <a:pt x="5634" y="5634"/>
                  </a:lnTo>
                  <a:lnTo>
                    <a:pt x="1511" y="11749"/>
                  </a:lnTo>
                  <a:lnTo>
                    <a:pt x="0" y="19240"/>
                  </a:lnTo>
                  <a:lnTo>
                    <a:pt x="1511" y="26731"/>
                  </a:lnTo>
                  <a:lnTo>
                    <a:pt x="5634" y="32846"/>
                  </a:lnTo>
                  <a:lnTo>
                    <a:pt x="11749" y="36969"/>
                  </a:lnTo>
                  <a:lnTo>
                    <a:pt x="19240" y="38481"/>
                  </a:lnTo>
                  <a:lnTo>
                    <a:pt x="26731" y="36969"/>
                  </a:lnTo>
                  <a:lnTo>
                    <a:pt x="32846" y="32846"/>
                  </a:lnTo>
                  <a:lnTo>
                    <a:pt x="36969" y="26731"/>
                  </a:lnTo>
                  <a:lnTo>
                    <a:pt x="38481" y="19240"/>
                  </a:lnTo>
                  <a:lnTo>
                    <a:pt x="36969" y="11749"/>
                  </a:lnTo>
                  <a:lnTo>
                    <a:pt x="32846" y="5634"/>
                  </a:lnTo>
                  <a:lnTo>
                    <a:pt x="26731" y="1511"/>
                  </a:lnTo>
                  <a:lnTo>
                    <a:pt x="1924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7989" y="5471453"/>
              <a:ext cx="1440180" cy="503555"/>
            </a:xfrm>
            <a:custGeom>
              <a:avLst/>
              <a:gdLst/>
              <a:ahLst/>
              <a:cxnLst/>
              <a:rect l="l" t="t" r="r" b="b"/>
              <a:pathLst>
                <a:path w="1440180" h="503554">
                  <a:moveTo>
                    <a:pt x="1361973" y="503199"/>
                  </a:moveTo>
                  <a:lnTo>
                    <a:pt x="78028" y="503199"/>
                  </a:lnTo>
                  <a:lnTo>
                    <a:pt x="47652" y="497067"/>
                  </a:lnTo>
                  <a:lnTo>
                    <a:pt x="22850" y="480344"/>
                  </a:lnTo>
                  <a:lnTo>
                    <a:pt x="6130" y="455541"/>
                  </a:lnTo>
                  <a:lnTo>
                    <a:pt x="0" y="425170"/>
                  </a:lnTo>
                  <a:lnTo>
                    <a:pt x="0" y="78028"/>
                  </a:lnTo>
                  <a:lnTo>
                    <a:pt x="6130" y="47657"/>
                  </a:lnTo>
                  <a:lnTo>
                    <a:pt x="22850" y="22855"/>
                  </a:lnTo>
                  <a:lnTo>
                    <a:pt x="47652" y="6132"/>
                  </a:lnTo>
                  <a:lnTo>
                    <a:pt x="78028" y="0"/>
                  </a:lnTo>
                  <a:lnTo>
                    <a:pt x="1361973" y="0"/>
                  </a:lnTo>
                  <a:lnTo>
                    <a:pt x="1392344" y="6132"/>
                  </a:lnTo>
                  <a:lnTo>
                    <a:pt x="1417146" y="22855"/>
                  </a:lnTo>
                  <a:lnTo>
                    <a:pt x="1433869" y="47657"/>
                  </a:lnTo>
                  <a:lnTo>
                    <a:pt x="1440002" y="78028"/>
                  </a:lnTo>
                  <a:lnTo>
                    <a:pt x="1440002" y="425170"/>
                  </a:lnTo>
                  <a:lnTo>
                    <a:pt x="1433869" y="455541"/>
                  </a:lnTo>
                  <a:lnTo>
                    <a:pt x="1417146" y="480344"/>
                  </a:lnTo>
                  <a:lnTo>
                    <a:pt x="1392344" y="497067"/>
                  </a:lnTo>
                  <a:lnTo>
                    <a:pt x="1361973" y="503199"/>
                  </a:lnTo>
                  <a:close/>
                </a:path>
              </a:pathLst>
            </a:custGeom>
            <a:ln w="3175">
              <a:solidFill>
                <a:srgbClr val="5A5A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23982" y="5469866"/>
              <a:ext cx="3565597" cy="2915422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635290" y="4943509"/>
            <a:ext cx="1348740" cy="861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10" dirty="0">
                <a:solidFill>
                  <a:srgbClr val="58595B"/>
                </a:solidFill>
                <a:latin typeface="Arial"/>
                <a:cs typeface="Arial"/>
              </a:rPr>
              <a:t>KEY</a:t>
            </a:r>
            <a:r>
              <a:rPr sz="12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58595B"/>
                </a:solidFill>
                <a:latin typeface="Arial"/>
                <a:cs typeface="Arial"/>
              </a:rPr>
              <a:t>TECHNOLOGY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Arial"/>
              <a:cs typeface="Arial"/>
            </a:endParaRPr>
          </a:p>
          <a:p>
            <a:pPr marL="451484">
              <a:lnSpc>
                <a:spcPct val="100000"/>
              </a:lnSpc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High-safety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6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78778" y="6903251"/>
            <a:ext cx="33655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8595B"/>
                </a:solidFill>
                <a:latin typeface="Arial"/>
                <a:cs typeface="Arial"/>
              </a:rPr>
              <a:t>Long</a:t>
            </a:r>
            <a:r>
              <a:rPr sz="500" spc="-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58595B"/>
                </a:solidFill>
                <a:latin typeface="Arial"/>
                <a:cs typeface="Arial"/>
              </a:rPr>
              <a:t>Cycle</a:t>
            </a:r>
            <a:endParaRPr sz="5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781419" y="6992151"/>
            <a:ext cx="13144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0" dirty="0">
                <a:solidFill>
                  <a:srgbClr val="58595B"/>
                </a:solidFill>
                <a:latin typeface="Arial"/>
                <a:cs typeface="Arial"/>
              </a:rPr>
              <a:t>Life</a:t>
            </a:r>
            <a:endParaRPr sz="5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174339" y="6830290"/>
            <a:ext cx="42354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610" algn="r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750" spc="-15" baseline="77777" dirty="0">
                <a:solidFill>
                  <a:srgbClr val="58595B"/>
                </a:solidFill>
                <a:latin typeface="Arial"/>
                <a:cs typeface="Arial"/>
              </a:rPr>
              <a:t>H</a:t>
            </a:r>
            <a:r>
              <a:rPr sz="500" spc="-1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750" spc="-15" baseline="77777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500" spc="-10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750" spc="-15" baseline="77777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500" spc="-1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50" spc="-15" baseline="77777" dirty="0">
                <a:solidFill>
                  <a:srgbClr val="58595B"/>
                </a:solidFill>
                <a:latin typeface="Arial"/>
                <a:cs typeface="Arial"/>
              </a:rPr>
              <a:t>h</a:t>
            </a:r>
            <a:r>
              <a:rPr sz="500" spc="-10" dirty="0">
                <a:solidFill>
                  <a:srgbClr val="58595B"/>
                </a:solidFill>
                <a:latin typeface="Arial"/>
                <a:cs typeface="Arial"/>
              </a:rPr>
              <a:t>ty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R="30480" algn="r">
              <a:lnSpc>
                <a:spcPct val="100000"/>
              </a:lnSpc>
            </a:pPr>
            <a:r>
              <a:rPr sz="500" spc="-95" dirty="0">
                <a:solidFill>
                  <a:srgbClr val="58595B"/>
                </a:solidFill>
                <a:latin typeface="Arial"/>
                <a:cs typeface="Arial"/>
              </a:rPr>
              <a:t>H</a:t>
            </a:r>
            <a:r>
              <a:rPr sz="750" spc="-142" baseline="-77777" dirty="0">
                <a:solidFill>
                  <a:srgbClr val="58595B"/>
                </a:solidFill>
                <a:latin typeface="Arial"/>
                <a:cs typeface="Arial"/>
              </a:rPr>
              <a:t>Eﬃ</a:t>
            </a:r>
            <a:r>
              <a:rPr sz="500" spc="-95" dirty="0">
                <a:solidFill>
                  <a:srgbClr val="58595B"/>
                </a:solidFill>
                <a:latin typeface="Arial"/>
                <a:cs typeface="Arial"/>
              </a:rPr>
              <a:t>ig</a:t>
            </a:r>
            <a:r>
              <a:rPr sz="750" spc="-142" baseline="-77777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500" spc="-95" dirty="0">
                <a:solidFill>
                  <a:srgbClr val="58595B"/>
                </a:solidFill>
                <a:latin typeface="Arial"/>
                <a:cs typeface="Arial"/>
              </a:rPr>
              <a:t>h</a:t>
            </a:r>
            <a:r>
              <a:rPr sz="750" spc="-142" baseline="-77777" dirty="0">
                <a:solidFill>
                  <a:srgbClr val="58595B"/>
                </a:solidFill>
                <a:latin typeface="Arial"/>
                <a:cs typeface="Arial"/>
              </a:rPr>
              <a:t>ie</a:t>
            </a:r>
            <a:r>
              <a:rPr sz="500" spc="-9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50" spc="-142" baseline="-77777" dirty="0">
                <a:solidFill>
                  <a:srgbClr val="58595B"/>
                </a:solidFill>
                <a:latin typeface="Arial"/>
                <a:cs typeface="Arial"/>
              </a:rPr>
              <a:t>nc</a:t>
            </a:r>
            <a:r>
              <a:rPr sz="500" spc="-9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750" spc="-142" baseline="-77777" dirty="0">
                <a:solidFill>
                  <a:srgbClr val="58595B"/>
                </a:solidFill>
                <a:latin typeface="Arial"/>
                <a:cs typeface="Arial"/>
              </a:rPr>
              <a:t>y</a:t>
            </a:r>
            <a:r>
              <a:rPr sz="500" spc="-95" dirty="0">
                <a:solidFill>
                  <a:srgbClr val="58595B"/>
                </a:solidFill>
                <a:latin typeface="Arial"/>
                <a:cs typeface="Arial"/>
              </a:rPr>
              <a:t>rgy</a:t>
            </a:r>
            <a:endParaRPr sz="5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476091" y="2960787"/>
            <a:ext cx="101726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spc="-5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500" spc="-82" baseline="47222" dirty="0">
                <a:solidFill>
                  <a:srgbClr val="58595B"/>
                </a:solidFill>
                <a:latin typeface="Arial"/>
                <a:cs typeface="Arial"/>
              </a:rPr>
              <a:t>1</a:t>
            </a:r>
            <a:r>
              <a:rPr sz="600" spc="-55" dirty="0">
                <a:solidFill>
                  <a:srgbClr val="58595B"/>
                </a:solidFill>
                <a:latin typeface="Arial Unicode MS"/>
                <a:cs typeface="Arial Unicode MS"/>
              </a:rPr>
              <a:t>ational-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level</a:t>
            </a:r>
            <a:r>
              <a:rPr sz="6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Postdoctoral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31923" y="2960787"/>
            <a:ext cx="602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spc="-50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1500" spc="-75" baseline="47222" dirty="0">
                <a:solidFill>
                  <a:srgbClr val="58595B"/>
                </a:solidFill>
                <a:latin typeface="Arial"/>
                <a:cs typeface="Arial"/>
              </a:rPr>
              <a:t>2</a:t>
            </a:r>
            <a:r>
              <a:rPr sz="600" spc="-50" dirty="0">
                <a:solidFill>
                  <a:srgbClr val="58595B"/>
                </a:solidFill>
                <a:latin typeface="Arial Unicode MS"/>
                <a:cs typeface="Arial Unicode MS"/>
              </a:rPr>
              <a:t>rovincial-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level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476091" y="2250451"/>
            <a:ext cx="7289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spc="-8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500" spc="-120" baseline="50000" dirty="0">
                <a:solidFill>
                  <a:srgbClr val="58595B"/>
                </a:solidFill>
                <a:latin typeface="Arial"/>
                <a:cs typeface="Arial"/>
              </a:rPr>
              <a:t>4</a:t>
            </a:r>
            <a:r>
              <a:rPr sz="600" spc="-80" dirty="0">
                <a:solidFill>
                  <a:srgbClr val="58595B"/>
                </a:solidFill>
                <a:latin typeface="Arial Unicode MS"/>
                <a:cs typeface="Arial Unicode MS"/>
              </a:rPr>
              <a:t>esearch</a:t>
            </a:r>
            <a:r>
              <a:rPr sz="6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Institutes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31923" y="2250451"/>
            <a:ext cx="415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500" spc="-292" baseline="50000" dirty="0">
                <a:solidFill>
                  <a:srgbClr val="58595B"/>
                </a:solidFill>
                <a:latin typeface="Arial"/>
                <a:cs typeface="Arial"/>
              </a:rPr>
              <a:t>2</a:t>
            </a:r>
            <a:r>
              <a:rPr sz="6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500" spc="-292" baseline="50000" dirty="0">
                <a:solidFill>
                  <a:srgbClr val="58595B"/>
                </a:solidFill>
                <a:latin typeface="Arial"/>
                <a:cs typeface="Arial"/>
              </a:rPr>
              <a:t>2</a:t>
            </a:r>
            <a:r>
              <a:rPr sz="6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gi</a:t>
            </a:r>
            <a:r>
              <a:rPr sz="1500" spc="-292" baseline="50000" dirty="0">
                <a:solidFill>
                  <a:srgbClr val="58595B"/>
                </a:solidFill>
                <a:latin typeface="Arial"/>
                <a:cs typeface="Arial"/>
              </a:rPr>
              <a:t>0</a:t>
            </a:r>
            <a:r>
              <a:rPr sz="6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ne</a:t>
            </a:r>
            <a:r>
              <a:rPr sz="1500" spc="-292" baseline="50000" dirty="0">
                <a:solidFill>
                  <a:srgbClr val="58595B"/>
                </a:solidFill>
                <a:latin typeface="Arial"/>
                <a:cs typeface="Arial"/>
              </a:rPr>
              <a:t>0</a:t>
            </a:r>
            <a:r>
              <a:rPr sz="6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er</a:t>
            </a:r>
            <a:r>
              <a:rPr sz="1500" spc="-292" baseline="50000" dirty="0">
                <a:solidFill>
                  <a:srgbClr val="58595B"/>
                </a:solidFill>
                <a:latin typeface="Arial"/>
                <a:cs typeface="Arial"/>
              </a:rPr>
              <a:t>+</a:t>
            </a:r>
            <a:r>
              <a:rPr sz="600" spc="-19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476091" y="3636681"/>
            <a:ext cx="1287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spc="-409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1500" spc="-307" baseline="47222" dirty="0">
                <a:solidFill>
                  <a:srgbClr val="58595B"/>
                </a:solidFill>
                <a:latin typeface="Arial"/>
                <a:cs typeface="Arial"/>
              </a:rPr>
              <a:t>1</a:t>
            </a:r>
            <a:r>
              <a:rPr sz="600" spc="-4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500" spc="-787" baseline="47222" dirty="0">
                <a:solidFill>
                  <a:srgbClr val="58595B"/>
                </a:solidFill>
                <a:latin typeface="Arial"/>
                <a:cs typeface="Arial"/>
              </a:rPr>
              <a:t>0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10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500" spc="-750" baseline="47222" dirty="0">
                <a:solidFill>
                  <a:srgbClr val="58595B"/>
                </a:solidFill>
                <a:latin typeface="Arial"/>
                <a:cs typeface="Arial"/>
              </a:rPr>
              <a:t>+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tigious</a:t>
            </a:r>
            <a:r>
              <a:rPr sz="6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partners</a:t>
            </a:r>
            <a:r>
              <a:rPr sz="6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6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universities/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57334" y="3622186"/>
            <a:ext cx="977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0" dirty="0">
                <a:solidFill>
                  <a:srgbClr val="58595B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5" name="object 6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95413" y="2067000"/>
            <a:ext cx="357794" cy="347980"/>
          </a:xfrm>
          <a:prstGeom prst="rect">
            <a:avLst/>
          </a:prstGeom>
        </p:spPr>
      </p:pic>
      <p:grpSp>
        <p:nvGrpSpPr>
          <p:cNvPr id="66" name="object 66"/>
          <p:cNvGrpSpPr/>
          <p:nvPr/>
        </p:nvGrpSpPr>
        <p:grpSpPr>
          <a:xfrm>
            <a:off x="651991" y="3571735"/>
            <a:ext cx="363220" cy="360680"/>
            <a:chOff x="651991" y="3571735"/>
            <a:chExt cx="363220" cy="360680"/>
          </a:xfrm>
        </p:grpSpPr>
        <p:sp>
          <p:nvSpPr>
            <p:cNvPr id="67" name="object 67"/>
            <p:cNvSpPr/>
            <p:nvPr/>
          </p:nvSpPr>
          <p:spPr>
            <a:xfrm>
              <a:off x="727125" y="3571735"/>
              <a:ext cx="127000" cy="82550"/>
            </a:xfrm>
            <a:custGeom>
              <a:avLst/>
              <a:gdLst/>
              <a:ahLst/>
              <a:cxnLst/>
              <a:rect l="l" t="t" r="r" b="b"/>
              <a:pathLst>
                <a:path w="127000" h="82550">
                  <a:moveTo>
                    <a:pt x="120992" y="0"/>
                  </a:moveTo>
                  <a:lnTo>
                    <a:pt x="5664" y="0"/>
                  </a:lnTo>
                  <a:lnTo>
                    <a:pt x="0" y="5664"/>
                  </a:lnTo>
                  <a:lnTo>
                    <a:pt x="0" y="76657"/>
                  </a:lnTo>
                  <a:lnTo>
                    <a:pt x="5664" y="82334"/>
                  </a:lnTo>
                  <a:lnTo>
                    <a:pt x="120992" y="82334"/>
                  </a:lnTo>
                  <a:lnTo>
                    <a:pt x="126669" y="76657"/>
                  </a:lnTo>
                  <a:lnTo>
                    <a:pt x="126669" y="63334"/>
                  </a:lnTo>
                  <a:lnTo>
                    <a:pt x="18986" y="63334"/>
                  </a:lnTo>
                  <a:lnTo>
                    <a:pt x="18986" y="18999"/>
                  </a:lnTo>
                  <a:lnTo>
                    <a:pt x="126669" y="18999"/>
                  </a:lnTo>
                  <a:lnTo>
                    <a:pt x="126669" y="5664"/>
                  </a:lnTo>
                  <a:lnTo>
                    <a:pt x="120992" y="0"/>
                  </a:lnTo>
                  <a:close/>
                </a:path>
                <a:path w="127000" h="82550">
                  <a:moveTo>
                    <a:pt x="126669" y="18999"/>
                  </a:moveTo>
                  <a:lnTo>
                    <a:pt x="107657" y="18999"/>
                  </a:lnTo>
                  <a:lnTo>
                    <a:pt x="107657" y="63334"/>
                  </a:lnTo>
                  <a:lnTo>
                    <a:pt x="126669" y="63334"/>
                  </a:lnTo>
                  <a:lnTo>
                    <a:pt x="126669" y="18999"/>
                  </a:lnTo>
                  <a:close/>
                </a:path>
              </a:pathLst>
            </a:custGeom>
            <a:solidFill>
              <a:srgbClr val="444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46112" y="3590734"/>
              <a:ext cx="88900" cy="44450"/>
            </a:xfrm>
            <a:custGeom>
              <a:avLst/>
              <a:gdLst/>
              <a:ahLst/>
              <a:cxnLst/>
              <a:rect l="l" t="t" r="r" b="b"/>
              <a:pathLst>
                <a:path w="88900" h="44450">
                  <a:moveTo>
                    <a:pt x="88671" y="44335"/>
                  </a:moveTo>
                  <a:lnTo>
                    <a:pt x="0" y="44335"/>
                  </a:lnTo>
                  <a:lnTo>
                    <a:pt x="0" y="0"/>
                  </a:lnTo>
                  <a:lnTo>
                    <a:pt x="88671" y="0"/>
                  </a:lnTo>
                  <a:lnTo>
                    <a:pt x="88671" y="44335"/>
                  </a:lnTo>
                  <a:close/>
                </a:path>
              </a:pathLst>
            </a:custGeom>
            <a:ln w="109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57452" y="3609736"/>
              <a:ext cx="266065" cy="316865"/>
            </a:xfrm>
            <a:custGeom>
              <a:avLst/>
              <a:gdLst/>
              <a:ahLst/>
              <a:cxnLst/>
              <a:rect l="l" t="t" r="r" b="b"/>
              <a:pathLst>
                <a:path w="266065" h="316864">
                  <a:moveTo>
                    <a:pt x="88671" y="0"/>
                  </a:moveTo>
                  <a:lnTo>
                    <a:pt x="25336" y="0"/>
                  </a:lnTo>
                  <a:lnTo>
                    <a:pt x="15473" y="1990"/>
                  </a:lnTo>
                  <a:lnTo>
                    <a:pt x="7419" y="7419"/>
                  </a:lnTo>
                  <a:lnTo>
                    <a:pt x="1990" y="15473"/>
                  </a:lnTo>
                  <a:lnTo>
                    <a:pt x="0" y="25336"/>
                  </a:lnTo>
                  <a:lnTo>
                    <a:pt x="0" y="291338"/>
                  </a:lnTo>
                  <a:lnTo>
                    <a:pt x="1990" y="301201"/>
                  </a:lnTo>
                  <a:lnTo>
                    <a:pt x="7419" y="309254"/>
                  </a:lnTo>
                  <a:lnTo>
                    <a:pt x="15473" y="314683"/>
                  </a:lnTo>
                  <a:lnTo>
                    <a:pt x="25336" y="316674"/>
                  </a:lnTo>
                  <a:lnTo>
                    <a:pt x="185750" y="316674"/>
                  </a:lnTo>
                  <a:lnTo>
                    <a:pt x="190004" y="312420"/>
                  </a:lnTo>
                  <a:lnTo>
                    <a:pt x="190004" y="301929"/>
                  </a:lnTo>
                  <a:lnTo>
                    <a:pt x="185750" y="297675"/>
                  </a:lnTo>
                  <a:lnTo>
                    <a:pt x="21831" y="297675"/>
                  </a:lnTo>
                  <a:lnTo>
                    <a:pt x="18999" y="294843"/>
                  </a:lnTo>
                  <a:lnTo>
                    <a:pt x="18999" y="21831"/>
                  </a:lnTo>
                  <a:lnTo>
                    <a:pt x="21831" y="18999"/>
                  </a:lnTo>
                  <a:lnTo>
                    <a:pt x="88671" y="18999"/>
                  </a:lnTo>
                  <a:lnTo>
                    <a:pt x="88671" y="0"/>
                  </a:lnTo>
                  <a:close/>
                </a:path>
                <a:path w="266065" h="316864">
                  <a:moveTo>
                    <a:pt x="240677" y="0"/>
                  </a:moveTo>
                  <a:lnTo>
                    <a:pt x="177342" y="0"/>
                  </a:lnTo>
                  <a:lnTo>
                    <a:pt x="177342" y="18999"/>
                  </a:lnTo>
                  <a:lnTo>
                    <a:pt x="244170" y="18999"/>
                  </a:lnTo>
                  <a:lnTo>
                    <a:pt x="247002" y="21831"/>
                  </a:lnTo>
                  <a:lnTo>
                    <a:pt x="247002" y="147751"/>
                  </a:lnTo>
                  <a:lnTo>
                    <a:pt x="251256" y="152006"/>
                  </a:lnTo>
                  <a:lnTo>
                    <a:pt x="261759" y="152006"/>
                  </a:lnTo>
                  <a:lnTo>
                    <a:pt x="266014" y="147751"/>
                  </a:lnTo>
                  <a:lnTo>
                    <a:pt x="266014" y="25336"/>
                  </a:lnTo>
                  <a:lnTo>
                    <a:pt x="264021" y="15473"/>
                  </a:lnTo>
                  <a:lnTo>
                    <a:pt x="258589" y="7419"/>
                  </a:lnTo>
                  <a:lnTo>
                    <a:pt x="250535" y="1990"/>
                  </a:lnTo>
                  <a:lnTo>
                    <a:pt x="240677" y="0"/>
                  </a:lnTo>
                  <a:close/>
                </a:path>
              </a:pathLst>
            </a:custGeom>
            <a:solidFill>
              <a:srgbClr val="444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7452" y="3609736"/>
              <a:ext cx="190500" cy="316865"/>
            </a:xfrm>
            <a:custGeom>
              <a:avLst/>
              <a:gdLst/>
              <a:ahLst/>
              <a:cxnLst/>
              <a:rect l="l" t="t" r="r" b="b"/>
              <a:pathLst>
                <a:path w="190500" h="316864">
                  <a:moveTo>
                    <a:pt x="190004" y="307174"/>
                  </a:moveTo>
                  <a:lnTo>
                    <a:pt x="190004" y="312420"/>
                  </a:lnTo>
                  <a:lnTo>
                    <a:pt x="185750" y="316674"/>
                  </a:lnTo>
                  <a:lnTo>
                    <a:pt x="180505" y="316674"/>
                  </a:lnTo>
                  <a:lnTo>
                    <a:pt x="25336" y="316674"/>
                  </a:lnTo>
                  <a:lnTo>
                    <a:pt x="15473" y="314683"/>
                  </a:lnTo>
                  <a:lnTo>
                    <a:pt x="7419" y="309254"/>
                  </a:lnTo>
                  <a:lnTo>
                    <a:pt x="1990" y="301201"/>
                  </a:lnTo>
                  <a:lnTo>
                    <a:pt x="0" y="291338"/>
                  </a:lnTo>
                  <a:lnTo>
                    <a:pt x="0" y="25336"/>
                  </a:lnTo>
                  <a:lnTo>
                    <a:pt x="1990" y="15473"/>
                  </a:lnTo>
                  <a:lnTo>
                    <a:pt x="7419" y="7419"/>
                  </a:lnTo>
                  <a:lnTo>
                    <a:pt x="15473" y="1990"/>
                  </a:lnTo>
                  <a:lnTo>
                    <a:pt x="25336" y="0"/>
                  </a:lnTo>
                  <a:lnTo>
                    <a:pt x="88671" y="0"/>
                  </a:lnTo>
                  <a:lnTo>
                    <a:pt x="88671" y="18999"/>
                  </a:lnTo>
                  <a:lnTo>
                    <a:pt x="25336" y="18999"/>
                  </a:lnTo>
                  <a:lnTo>
                    <a:pt x="21831" y="18999"/>
                  </a:lnTo>
                  <a:lnTo>
                    <a:pt x="18999" y="21831"/>
                  </a:lnTo>
                  <a:lnTo>
                    <a:pt x="18999" y="25336"/>
                  </a:lnTo>
                  <a:lnTo>
                    <a:pt x="18999" y="291338"/>
                  </a:lnTo>
                  <a:lnTo>
                    <a:pt x="18999" y="294843"/>
                  </a:lnTo>
                  <a:lnTo>
                    <a:pt x="21831" y="297675"/>
                  </a:lnTo>
                  <a:lnTo>
                    <a:pt x="25336" y="297675"/>
                  </a:lnTo>
                  <a:lnTo>
                    <a:pt x="180505" y="297675"/>
                  </a:lnTo>
                  <a:lnTo>
                    <a:pt x="185750" y="297675"/>
                  </a:lnTo>
                  <a:lnTo>
                    <a:pt x="190004" y="301929"/>
                  </a:lnTo>
                  <a:lnTo>
                    <a:pt x="190004" y="307174"/>
                  </a:lnTo>
                  <a:close/>
                </a:path>
              </a:pathLst>
            </a:custGeom>
            <a:ln w="109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5957" y="3604275"/>
              <a:ext cx="318978" cy="324811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9361" y="2842647"/>
            <a:ext cx="363956" cy="376680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96326" y="2869077"/>
            <a:ext cx="356285" cy="333565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647992" y="2102106"/>
            <a:ext cx="354965" cy="333375"/>
            <a:chOff x="647992" y="2102106"/>
            <a:chExt cx="354965" cy="333375"/>
          </a:xfrm>
        </p:grpSpPr>
        <p:sp>
          <p:nvSpPr>
            <p:cNvPr id="75" name="object 75"/>
            <p:cNvSpPr/>
            <p:nvPr/>
          </p:nvSpPr>
          <p:spPr>
            <a:xfrm>
              <a:off x="647992" y="2102106"/>
              <a:ext cx="354965" cy="333375"/>
            </a:xfrm>
            <a:custGeom>
              <a:avLst/>
              <a:gdLst/>
              <a:ahLst/>
              <a:cxnLst/>
              <a:rect l="l" t="t" r="r" b="b"/>
              <a:pathLst>
                <a:path w="354965" h="333375">
                  <a:moveTo>
                    <a:pt x="149771" y="0"/>
                  </a:moveTo>
                  <a:lnTo>
                    <a:pt x="97741" y="15725"/>
                  </a:lnTo>
                  <a:lnTo>
                    <a:pt x="63034" y="57910"/>
                  </a:lnTo>
                  <a:lnTo>
                    <a:pt x="55930" y="93840"/>
                  </a:lnTo>
                  <a:lnTo>
                    <a:pt x="57735" y="112291"/>
                  </a:lnTo>
                  <a:lnTo>
                    <a:pt x="83426" y="160185"/>
                  </a:lnTo>
                  <a:lnTo>
                    <a:pt x="97243" y="171589"/>
                  </a:lnTo>
                  <a:lnTo>
                    <a:pt x="95300" y="172300"/>
                  </a:lnTo>
                  <a:lnTo>
                    <a:pt x="54605" y="196235"/>
                  </a:lnTo>
                  <a:lnTo>
                    <a:pt x="25473" y="228287"/>
                  </a:lnTo>
                  <a:lnTo>
                    <a:pt x="6616" y="267683"/>
                  </a:lnTo>
                  <a:lnTo>
                    <a:pt x="0" y="311950"/>
                  </a:lnTo>
                  <a:lnTo>
                    <a:pt x="0" y="318973"/>
                  </a:lnTo>
                  <a:lnTo>
                    <a:pt x="469" y="326047"/>
                  </a:lnTo>
                  <a:lnTo>
                    <a:pt x="1460" y="332955"/>
                  </a:lnTo>
                  <a:lnTo>
                    <a:pt x="28994" y="329107"/>
                  </a:lnTo>
                  <a:lnTo>
                    <a:pt x="28206" y="323468"/>
                  </a:lnTo>
                  <a:lnTo>
                    <a:pt x="27889" y="318973"/>
                  </a:lnTo>
                  <a:lnTo>
                    <a:pt x="37405" y="264533"/>
                  </a:lnTo>
                  <a:lnTo>
                    <a:pt x="63582" y="225747"/>
                  </a:lnTo>
                  <a:lnTo>
                    <a:pt x="102370" y="199579"/>
                  </a:lnTo>
                  <a:lnTo>
                    <a:pt x="149809" y="189979"/>
                  </a:lnTo>
                  <a:lnTo>
                    <a:pt x="236666" y="189979"/>
                  </a:lnTo>
                  <a:lnTo>
                    <a:pt x="233499" y="187612"/>
                  </a:lnTo>
                  <a:lnTo>
                    <a:pt x="221182" y="180153"/>
                  </a:lnTo>
                  <a:lnTo>
                    <a:pt x="208127" y="173888"/>
                  </a:lnTo>
                  <a:lnTo>
                    <a:pt x="204279" y="172300"/>
                  </a:lnTo>
                  <a:lnTo>
                    <a:pt x="202336" y="171589"/>
                  </a:lnTo>
                  <a:lnTo>
                    <a:pt x="207213" y="168249"/>
                  </a:lnTo>
                  <a:lnTo>
                    <a:pt x="211861" y="164439"/>
                  </a:lnTo>
                  <a:lnTo>
                    <a:pt x="216154" y="160185"/>
                  </a:lnTo>
                  <a:lnTo>
                    <a:pt x="216415" y="159867"/>
                  </a:lnTo>
                  <a:lnTo>
                    <a:pt x="149771" y="159867"/>
                  </a:lnTo>
                  <a:lnTo>
                    <a:pt x="124104" y="154667"/>
                  </a:lnTo>
                  <a:lnTo>
                    <a:pt x="103112" y="140498"/>
                  </a:lnTo>
                  <a:lnTo>
                    <a:pt x="88943" y="119507"/>
                  </a:lnTo>
                  <a:lnTo>
                    <a:pt x="83743" y="93840"/>
                  </a:lnTo>
                  <a:lnTo>
                    <a:pt x="88943" y="68168"/>
                  </a:lnTo>
                  <a:lnTo>
                    <a:pt x="103112" y="47177"/>
                  </a:lnTo>
                  <a:lnTo>
                    <a:pt x="124104" y="33011"/>
                  </a:lnTo>
                  <a:lnTo>
                    <a:pt x="149771" y="27812"/>
                  </a:lnTo>
                  <a:lnTo>
                    <a:pt x="216433" y="27812"/>
                  </a:lnTo>
                  <a:lnTo>
                    <a:pt x="216115" y="27495"/>
                  </a:lnTo>
                  <a:lnTo>
                    <a:pt x="201800" y="15725"/>
                  </a:lnTo>
                  <a:lnTo>
                    <a:pt x="185700" y="7104"/>
                  </a:lnTo>
                  <a:lnTo>
                    <a:pt x="168222" y="1804"/>
                  </a:lnTo>
                  <a:lnTo>
                    <a:pt x="149771" y="0"/>
                  </a:lnTo>
                  <a:close/>
                </a:path>
                <a:path w="354965" h="333375">
                  <a:moveTo>
                    <a:pt x="236666" y="189979"/>
                  </a:moveTo>
                  <a:lnTo>
                    <a:pt x="149809" y="189979"/>
                  </a:lnTo>
                  <a:lnTo>
                    <a:pt x="197248" y="199584"/>
                  </a:lnTo>
                  <a:lnTo>
                    <a:pt x="236035" y="225761"/>
                  </a:lnTo>
                  <a:lnTo>
                    <a:pt x="262212" y="264549"/>
                  </a:lnTo>
                  <a:lnTo>
                    <a:pt x="271810" y="311950"/>
                  </a:lnTo>
                  <a:lnTo>
                    <a:pt x="271728" y="318973"/>
                  </a:lnTo>
                  <a:lnTo>
                    <a:pt x="271411" y="323468"/>
                  </a:lnTo>
                  <a:lnTo>
                    <a:pt x="270624" y="329107"/>
                  </a:lnTo>
                  <a:lnTo>
                    <a:pt x="298157" y="332955"/>
                  </a:lnTo>
                  <a:lnTo>
                    <a:pt x="299110" y="326047"/>
                  </a:lnTo>
                  <a:lnTo>
                    <a:pt x="299618" y="318973"/>
                  </a:lnTo>
                  <a:lnTo>
                    <a:pt x="299618" y="311950"/>
                  </a:lnTo>
                  <a:lnTo>
                    <a:pt x="292985" y="267683"/>
                  </a:lnTo>
                  <a:lnTo>
                    <a:pt x="274125" y="228272"/>
                  </a:lnTo>
                  <a:lnTo>
                    <a:pt x="245039" y="196235"/>
                  </a:lnTo>
                  <a:lnTo>
                    <a:pt x="236666" y="189979"/>
                  </a:lnTo>
                  <a:close/>
                </a:path>
                <a:path w="354965" h="333375">
                  <a:moveTo>
                    <a:pt x="294840" y="64998"/>
                  </a:moveTo>
                  <a:lnTo>
                    <a:pt x="239153" y="64998"/>
                  </a:lnTo>
                  <a:lnTo>
                    <a:pt x="256903" y="68865"/>
                  </a:lnTo>
                  <a:lnTo>
                    <a:pt x="271386" y="78846"/>
                  </a:lnTo>
                  <a:lnTo>
                    <a:pt x="281144" y="93482"/>
                  </a:lnTo>
                  <a:lnTo>
                    <a:pt x="284721" y="111315"/>
                  </a:lnTo>
                  <a:lnTo>
                    <a:pt x="282830" y="124377"/>
                  </a:lnTo>
                  <a:lnTo>
                    <a:pt x="277517" y="136051"/>
                  </a:lnTo>
                  <a:lnTo>
                    <a:pt x="269322" y="145759"/>
                  </a:lnTo>
                  <a:lnTo>
                    <a:pt x="258787" y="152920"/>
                  </a:lnTo>
                  <a:lnTo>
                    <a:pt x="252310" y="156133"/>
                  </a:lnTo>
                  <a:lnTo>
                    <a:pt x="248132" y="162610"/>
                  </a:lnTo>
                  <a:lnTo>
                    <a:pt x="248174" y="178719"/>
                  </a:lnTo>
                  <a:lnTo>
                    <a:pt x="253733" y="186131"/>
                  </a:lnTo>
                  <a:lnTo>
                    <a:pt x="261886" y="188315"/>
                  </a:lnTo>
                  <a:lnTo>
                    <a:pt x="287956" y="200253"/>
                  </a:lnTo>
                  <a:lnTo>
                    <a:pt x="308559" y="219579"/>
                  </a:lnTo>
                  <a:lnTo>
                    <a:pt x="322094" y="244626"/>
                  </a:lnTo>
                  <a:lnTo>
                    <a:pt x="326961" y="273723"/>
                  </a:lnTo>
                  <a:lnTo>
                    <a:pt x="326876" y="279171"/>
                  </a:lnTo>
                  <a:lnTo>
                    <a:pt x="326673" y="282127"/>
                  </a:lnTo>
                  <a:lnTo>
                    <a:pt x="326085" y="286156"/>
                  </a:lnTo>
                  <a:lnTo>
                    <a:pt x="353618" y="290017"/>
                  </a:lnTo>
                  <a:lnTo>
                    <a:pt x="354368" y="284645"/>
                  </a:lnTo>
                  <a:lnTo>
                    <a:pt x="354761" y="279171"/>
                  </a:lnTo>
                  <a:lnTo>
                    <a:pt x="354761" y="273723"/>
                  </a:lnTo>
                  <a:lnTo>
                    <a:pt x="346357" y="230354"/>
                  </a:lnTo>
                  <a:lnTo>
                    <a:pt x="322313" y="193243"/>
                  </a:lnTo>
                  <a:lnTo>
                    <a:pt x="286435" y="167766"/>
                  </a:lnTo>
                  <a:lnTo>
                    <a:pt x="288582" y="165950"/>
                  </a:lnTo>
                  <a:lnTo>
                    <a:pt x="311190" y="125257"/>
                  </a:lnTo>
                  <a:lnTo>
                    <a:pt x="312488" y="111315"/>
                  </a:lnTo>
                  <a:lnTo>
                    <a:pt x="306661" y="82523"/>
                  </a:lnTo>
                  <a:lnTo>
                    <a:pt x="294840" y="64998"/>
                  </a:lnTo>
                  <a:close/>
                </a:path>
                <a:path w="354965" h="333375">
                  <a:moveTo>
                    <a:pt x="216433" y="27812"/>
                  </a:moveTo>
                  <a:lnTo>
                    <a:pt x="149771" y="27812"/>
                  </a:lnTo>
                  <a:lnTo>
                    <a:pt x="175437" y="33011"/>
                  </a:lnTo>
                  <a:lnTo>
                    <a:pt x="196429" y="47177"/>
                  </a:lnTo>
                  <a:lnTo>
                    <a:pt x="210598" y="68168"/>
                  </a:lnTo>
                  <a:lnTo>
                    <a:pt x="215798" y="93840"/>
                  </a:lnTo>
                  <a:lnTo>
                    <a:pt x="210603" y="119507"/>
                  </a:lnTo>
                  <a:lnTo>
                    <a:pt x="196443" y="140498"/>
                  </a:lnTo>
                  <a:lnTo>
                    <a:pt x="175454" y="154667"/>
                  </a:lnTo>
                  <a:lnTo>
                    <a:pt x="149771" y="159867"/>
                  </a:lnTo>
                  <a:lnTo>
                    <a:pt x="216415" y="159867"/>
                  </a:lnTo>
                  <a:lnTo>
                    <a:pt x="227924" y="145870"/>
                  </a:lnTo>
                  <a:lnTo>
                    <a:pt x="236545" y="129770"/>
                  </a:lnTo>
                  <a:lnTo>
                    <a:pt x="241844" y="112291"/>
                  </a:lnTo>
                  <a:lnTo>
                    <a:pt x="243649" y="93840"/>
                  </a:lnTo>
                  <a:lnTo>
                    <a:pt x="243361" y="86440"/>
                  </a:lnTo>
                  <a:lnTo>
                    <a:pt x="242506" y="79152"/>
                  </a:lnTo>
                  <a:lnTo>
                    <a:pt x="241099" y="71998"/>
                  </a:lnTo>
                  <a:lnTo>
                    <a:pt x="239153" y="64998"/>
                  </a:lnTo>
                  <a:lnTo>
                    <a:pt x="294840" y="64998"/>
                  </a:lnTo>
                  <a:lnTo>
                    <a:pt x="290756" y="58943"/>
                  </a:lnTo>
                  <a:lnTo>
                    <a:pt x="267179" y="43027"/>
                  </a:lnTo>
                  <a:lnTo>
                    <a:pt x="243848" y="38303"/>
                  </a:lnTo>
                  <a:lnTo>
                    <a:pt x="225412" y="38303"/>
                  </a:lnTo>
                  <a:lnTo>
                    <a:pt x="222592" y="34480"/>
                  </a:lnTo>
                  <a:lnTo>
                    <a:pt x="219494" y="30873"/>
                  </a:lnTo>
                  <a:lnTo>
                    <a:pt x="216433" y="27812"/>
                  </a:lnTo>
                  <a:close/>
                </a:path>
                <a:path w="354965" h="333375">
                  <a:moveTo>
                    <a:pt x="238328" y="37185"/>
                  </a:moveTo>
                  <a:lnTo>
                    <a:pt x="233959" y="37185"/>
                  </a:lnTo>
                  <a:lnTo>
                    <a:pt x="229666" y="37541"/>
                  </a:lnTo>
                  <a:lnTo>
                    <a:pt x="225412" y="38303"/>
                  </a:lnTo>
                  <a:lnTo>
                    <a:pt x="243848" y="38303"/>
                  </a:lnTo>
                  <a:lnTo>
                    <a:pt x="238328" y="37185"/>
                  </a:lnTo>
                  <a:close/>
                </a:path>
              </a:pathLst>
            </a:custGeom>
            <a:solidFill>
              <a:srgbClr val="444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1575" y="2119759"/>
              <a:ext cx="152374" cy="152374"/>
            </a:xfrm>
            <a:prstGeom prst="rect">
              <a:avLst/>
            </a:prstGeom>
          </p:spPr>
        </p:pic>
      </p:grpSp>
      <p:sp>
        <p:nvSpPr>
          <p:cNvPr id="77" name="object 77"/>
          <p:cNvSpPr/>
          <p:nvPr/>
        </p:nvSpPr>
        <p:spPr>
          <a:xfrm>
            <a:off x="2429659" y="2077988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2003"/>
                </a:lnTo>
              </a:path>
            </a:pathLst>
          </a:custGeom>
          <a:ln w="3175">
            <a:solidFill>
              <a:srgbClr val="444B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91147" y="2077988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2003"/>
                </a:lnTo>
              </a:path>
            </a:pathLst>
          </a:custGeom>
          <a:ln w="3175">
            <a:solidFill>
              <a:srgbClr val="444B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29659" y="2820329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2003"/>
                </a:lnTo>
              </a:path>
            </a:pathLst>
          </a:custGeom>
          <a:ln w="3175">
            <a:solidFill>
              <a:srgbClr val="444B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91147" y="2820329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2003"/>
                </a:lnTo>
              </a:path>
            </a:pathLst>
          </a:custGeom>
          <a:ln w="3175">
            <a:solidFill>
              <a:srgbClr val="444B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91147" y="3559998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2003"/>
                </a:lnTo>
              </a:path>
            </a:pathLst>
          </a:custGeom>
          <a:ln w="3175">
            <a:solidFill>
              <a:srgbClr val="444B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29659" y="3559998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2003"/>
                </a:lnTo>
              </a:path>
            </a:pathLst>
          </a:custGeom>
          <a:ln w="3175">
            <a:solidFill>
              <a:srgbClr val="444B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1997011" y="3600920"/>
            <a:ext cx="325755" cy="325755"/>
            <a:chOff x="1997011" y="3600920"/>
            <a:chExt cx="325755" cy="325755"/>
          </a:xfrm>
        </p:grpSpPr>
        <p:sp>
          <p:nvSpPr>
            <p:cNvPr id="84" name="object 84"/>
            <p:cNvSpPr/>
            <p:nvPr/>
          </p:nvSpPr>
          <p:spPr>
            <a:xfrm>
              <a:off x="1997011" y="3600920"/>
              <a:ext cx="325755" cy="325755"/>
            </a:xfrm>
            <a:custGeom>
              <a:avLst/>
              <a:gdLst/>
              <a:ahLst/>
              <a:cxnLst/>
              <a:rect l="l" t="t" r="r" b="b"/>
              <a:pathLst>
                <a:path w="325755" h="325754">
                  <a:moveTo>
                    <a:pt x="291325" y="257454"/>
                  </a:moveTo>
                  <a:lnTo>
                    <a:pt x="33883" y="257454"/>
                  </a:lnTo>
                  <a:lnTo>
                    <a:pt x="20707" y="260119"/>
                  </a:lnTo>
                  <a:lnTo>
                    <a:pt x="9936" y="267384"/>
                  </a:lnTo>
                  <a:lnTo>
                    <a:pt x="2667" y="278151"/>
                  </a:lnTo>
                  <a:lnTo>
                    <a:pt x="0" y="291325"/>
                  </a:lnTo>
                  <a:lnTo>
                    <a:pt x="0" y="325208"/>
                  </a:lnTo>
                  <a:lnTo>
                    <a:pt x="325208" y="325208"/>
                  </a:lnTo>
                  <a:lnTo>
                    <a:pt x="325208" y="311657"/>
                  </a:lnTo>
                  <a:lnTo>
                    <a:pt x="13550" y="311657"/>
                  </a:lnTo>
                  <a:lnTo>
                    <a:pt x="13550" y="291325"/>
                  </a:lnTo>
                  <a:lnTo>
                    <a:pt x="15154" y="283421"/>
                  </a:lnTo>
                  <a:lnTo>
                    <a:pt x="19511" y="276964"/>
                  </a:lnTo>
                  <a:lnTo>
                    <a:pt x="25972" y="272608"/>
                  </a:lnTo>
                  <a:lnTo>
                    <a:pt x="33883" y="271005"/>
                  </a:lnTo>
                  <a:lnTo>
                    <a:pt x="317717" y="271005"/>
                  </a:lnTo>
                  <a:lnTo>
                    <a:pt x="315272" y="267384"/>
                  </a:lnTo>
                  <a:lnTo>
                    <a:pt x="304500" y="260119"/>
                  </a:lnTo>
                  <a:lnTo>
                    <a:pt x="291325" y="257454"/>
                  </a:lnTo>
                  <a:close/>
                </a:path>
                <a:path w="325755" h="325754">
                  <a:moveTo>
                    <a:pt x="317717" y="271005"/>
                  </a:moveTo>
                  <a:lnTo>
                    <a:pt x="291325" y="271005"/>
                  </a:lnTo>
                  <a:lnTo>
                    <a:pt x="299236" y="272608"/>
                  </a:lnTo>
                  <a:lnTo>
                    <a:pt x="305696" y="276964"/>
                  </a:lnTo>
                  <a:lnTo>
                    <a:pt x="310054" y="283421"/>
                  </a:lnTo>
                  <a:lnTo>
                    <a:pt x="311657" y="291325"/>
                  </a:lnTo>
                  <a:lnTo>
                    <a:pt x="311657" y="311657"/>
                  </a:lnTo>
                  <a:lnTo>
                    <a:pt x="325208" y="311657"/>
                  </a:lnTo>
                  <a:lnTo>
                    <a:pt x="325208" y="291325"/>
                  </a:lnTo>
                  <a:lnTo>
                    <a:pt x="322541" y="278151"/>
                  </a:lnTo>
                  <a:lnTo>
                    <a:pt x="317717" y="271005"/>
                  </a:lnTo>
                  <a:close/>
                </a:path>
                <a:path w="325755" h="325754">
                  <a:moveTo>
                    <a:pt x="54203" y="94856"/>
                  </a:moveTo>
                  <a:lnTo>
                    <a:pt x="40652" y="94856"/>
                  </a:lnTo>
                  <a:lnTo>
                    <a:pt x="40652" y="257454"/>
                  </a:lnTo>
                  <a:lnTo>
                    <a:pt x="54203" y="257454"/>
                  </a:lnTo>
                  <a:lnTo>
                    <a:pt x="54203" y="94856"/>
                  </a:lnTo>
                  <a:close/>
                </a:path>
                <a:path w="325755" h="325754">
                  <a:moveTo>
                    <a:pt x="94856" y="94856"/>
                  </a:moveTo>
                  <a:lnTo>
                    <a:pt x="81305" y="94856"/>
                  </a:lnTo>
                  <a:lnTo>
                    <a:pt x="81305" y="257454"/>
                  </a:lnTo>
                  <a:lnTo>
                    <a:pt x="94856" y="257454"/>
                  </a:lnTo>
                  <a:lnTo>
                    <a:pt x="94856" y="94856"/>
                  </a:lnTo>
                  <a:close/>
                </a:path>
                <a:path w="325755" h="325754">
                  <a:moveTo>
                    <a:pt x="149059" y="94856"/>
                  </a:moveTo>
                  <a:lnTo>
                    <a:pt x="135508" y="94856"/>
                  </a:lnTo>
                  <a:lnTo>
                    <a:pt x="135508" y="257454"/>
                  </a:lnTo>
                  <a:lnTo>
                    <a:pt x="149059" y="257454"/>
                  </a:lnTo>
                  <a:lnTo>
                    <a:pt x="149059" y="94856"/>
                  </a:lnTo>
                  <a:close/>
                </a:path>
                <a:path w="325755" h="325754">
                  <a:moveTo>
                    <a:pt x="189699" y="94856"/>
                  </a:moveTo>
                  <a:lnTo>
                    <a:pt x="176161" y="94856"/>
                  </a:lnTo>
                  <a:lnTo>
                    <a:pt x="176161" y="257454"/>
                  </a:lnTo>
                  <a:lnTo>
                    <a:pt x="189699" y="257454"/>
                  </a:lnTo>
                  <a:lnTo>
                    <a:pt x="189699" y="94856"/>
                  </a:lnTo>
                  <a:close/>
                </a:path>
                <a:path w="325755" h="325754">
                  <a:moveTo>
                    <a:pt x="243903" y="94856"/>
                  </a:moveTo>
                  <a:lnTo>
                    <a:pt x="230352" y="94856"/>
                  </a:lnTo>
                  <a:lnTo>
                    <a:pt x="230352" y="257454"/>
                  </a:lnTo>
                  <a:lnTo>
                    <a:pt x="243903" y="257454"/>
                  </a:lnTo>
                  <a:lnTo>
                    <a:pt x="243903" y="94856"/>
                  </a:lnTo>
                  <a:close/>
                </a:path>
                <a:path w="325755" h="325754">
                  <a:moveTo>
                    <a:pt x="284556" y="94856"/>
                  </a:moveTo>
                  <a:lnTo>
                    <a:pt x="271005" y="94856"/>
                  </a:lnTo>
                  <a:lnTo>
                    <a:pt x="271005" y="257454"/>
                  </a:lnTo>
                  <a:lnTo>
                    <a:pt x="284556" y="257454"/>
                  </a:lnTo>
                  <a:lnTo>
                    <a:pt x="284556" y="94856"/>
                  </a:lnTo>
                  <a:close/>
                </a:path>
                <a:path w="325755" h="325754">
                  <a:moveTo>
                    <a:pt x="162610" y="0"/>
                  </a:moveTo>
                  <a:lnTo>
                    <a:pt x="0" y="56159"/>
                  </a:lnTo>
                  <a:lnTo>
                    <a:pt x="0" y="94856"/>
                  </a:lnTo>
                  <a:lnTo>
                    <a:pt x="325208" y="94856"/>
                  </a:lnTo>
                  <a:lnTo>
                    <a:pt x="325208" y="81305"/>
                  </a:lnTo>
                  <a:lnTo>
                    <a:pt x="13550" y="81305"/>
                  </a:lnTo>
                  <a:lnTo>
                    <a:pt x="13550" y="65798"/>
                  </a:lnTo>
                  <a:lnTo>
                    <a:pt x="162610" y="14350"/>
                  </a:lnTo>
                  <a:lnTo>
                    <a:pt x="204161" y="14350"/>
                  </a:lnTo>
                  <a:lnTo>
                    <a:pt x="162610" y="0"/>
                  </a:lnTo>
                  <a:close/>
                </a:path>
                <a:path w="325755" h="325754">
                  <a:moveTo>
                    <a:pt x="204161" y="14350"/>
                  </a:moveTo>
                  <a:lnTo>
                    <a:pt x="162610" y="14350"/>
                  </a:lnTo>
                  <a:lnTo>
                    <a:pt x="311657" y="65798"/>
                  </a:lnTo>
                  <a:lnTo>
                    <a:pt x="311657" y="81305"/>
                  </a:lnTo>
                  <a:lnTo>
                    <a:pt x="325208" y="81305"/>
                  </a:lnTo>
                  <a:lnTo>
                    <a:pt x="325208" y="56159"/>
                  </a:lnTo>
                  <a:lnTo>
                    <a:pt x="204161" y="14350"/>
                  </a:lnTo>
                  <a:close/>
                </a:path>
              </a:pathLst>
            </a:custGeom>
            <a:solidFill>
              <a:srgbClr val="444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010562" y="3615271"/>
              <a:ext cx="298450" cy="297815"/>
            </a:xfrm>
            <a:custGeom>
              <a:avLst/>
              <a:gdLst/>
              <a:ahLst/>
              <a:cxnLst/>
              <a:rect l="l" t="t" r="r" b="b"/>
              <a:pathLst>
                <a:path w="298450" h="297814">
                  <a:moveTo>
                    <a:pt x="257454" y="243103"/>
                  </a:moveTo>
                  <a:lnTo>
                    <a:pt x="230352" y="243103"/>
                  </a:lnTo>
                  <a:lnTo>
                    <a:pt x="230352" y="80505"/>
                  </a:lnTo>
                  <a:lnTo>
                    <a:pt x="257454" y="80505"/>
                  </a:lnTo>
                  <a:lnTo>
                    <a:pt x="257454" y="243103"/>
                  </a:lnTo>
                  <a:close/>
                </a:path>
                <a:path w="298450" h="297814">
                  <a:moveTo>
                    <a:pt x="277774" y="256654"/>
                  </a:moveTo>
                  <a:lnTo>
                    <a:pt x="285685" y="258257"/>
                  </a:lnTo>
                  <a:lnTo>
                    <a:pt x="292146" y="262613"/>
                  </a:lnTo>
                  <a:lnTo>
                    <a:pt x="296503" y="269070"/>
                  </a:lnTo>
                  <a:lnTo>
                    <a:pt x="298107" y="276974"/>
                  </a:lnTo>
                  <a:lnTo>
                    <a:pt x="298107" y="297306"/>
                  </a:lnTo>
                  <a:lnTo>
                    <a:pt x="0" y="297306"/>
                  </a:lnTo>
                  <a:lnTo>
                    <a:pt x="0" y="276974"/>
                  </a:lnTo>
                  <a:lnTo>
                    <a:pt x="1603" y="269070"/>
                  </a:lnTo>
                  <a:lnTo>
                    <a:pt x="5961" y="262613"/>
                  </a:lnTo>
                  <a:lnTo>
                    <a:pt x="12421" y="258257"/>
                  </a:lnTo>
                  <a:lnTo>
                    <a:pt x="20332" y="256654"/>
                  </a:lnTo>
                  <a:lnTo>
                    <a:pt x="277774" y="256654"/>
                  </a:lnTo>
                  <a:close/>
                </a:path>
                <a:path w="298450" h="297814">
                  <a:moveTo>
                    <a:pt x="40652" y="80505"/>
                  </a:moveTo>
                  <a:lnTo>
                    <a:pt x="67754" y="80505"/>
                  </a:lnTo>
                  <a:lnTo>
                    <a:pt x="67754" y="243103"/>
                  </a:lnTo>
                  <a:lnTo>
                    <a:pt x="40652" y="243103"/>
                  </a:lnTo>
                  <a:lnTo>
                    <a:pt x="40652" y="80505"/>
                  </a:lnTo>
                  <a:close/>
                </a:path>
                <a:path w="298450" h="297814">
                  <a:moveTo>
                    <a:pt x="176148" y="80505"/>
                  </a:moveTo>
                  <a:lnTo>
                    <a:pt x="216801" y="80505"/>
                  </a:lnTo>
                  <a:lnTo>
                    <a:pt x="216801" y="243103"/>
                  </a:lnTo>
                  <a:lnTo>
                    <a:pt x="176148" y="243103"/>
                  </a:lnTo>
                  <a:lnTo>
                    <a:pt x="176148" y="80505"/>
                  </a:lnTo>
                  <a:close/>
                </a:path>
                <a:path w="298450" h="297814">
                  <a:moveTo>
                    <a:pt x="135508" y="80505"/>
                  </a:moveTo>
                  <a:lnTo>
                    <a:pt x="162610" y="80505"/>
                  </a:lnTo>
                  <a:lnTo>
                    <a:pt x="162610" y="243103"/>
                  </a:lnTo>
                  <a:lnTo>
                    <a:pt x="135508" y="243103"/>
                  </a:lnTo>
                  <a:lnTo>
                    <a:pt x="135508" y="80505"/>
                  </a:lnTo>
                  <a:close/>
                </a:path>
                <a:path w="298450" h="297814">
                  <a:moveTo>
                    <a:pt x="121958" y="243103"/>
                  </a:moveTo>
                  <a:lnTo>
                    <a:pt x="81305" y="243103"/>
                  </a:lnTo>
                  <a:lnTo>
                    <a:pt x="81305" y="80505"/>
                  </a:lnTo>
                  <a:lnTo>
                    <a:pt x="121958" y="80505"/>
                  </a:lnTo>
                  <a:lnTo>
                    <a:pt x="121958" y="243103"/>
                  </a:lnTo>
                  <a:close/>
                </a:path>
                <a:path w="298450" h="297814">
                  <a:moveTo>
                    <a:pt x="0" y="66954"/>
                  </a:moveTo>
                  <a:lnTo>
                    <a:pt x="0" y="51447"/>
                  </a:lnTo>
                  <a:lnTo>
                    <a:pt x="149059" y="0"/>
                  </a:lnTo>
                  <a:lnTo>
                    <a:pt x="298107" y="51447"/>
                  </a:lnTo>
                  <a:lnTo>
                    <a:pt x="298107" y="66954"/>
                  </a:lnTo>
                  <a:lnTo>
                    <a:pt x="0" y="66954"/>
                  </a:lnTo>
                  <a:close/>
                </a:path>
              </a:pathLst>
            </a:custGeom>
            <a:ln w="58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2501491" y="3113162"/>
            <a:ext cx="5867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Research</a:t>
            </a:r>
            <a:r>
              <a:rPr sz="6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Center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157323" y="3113162"/>
            <a:ext cx="6210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Research</a:t>
            </a:r>
            <a:r>
              <a:rPr sz="6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Centers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157323" y="3780141"/>
            <a:ext cx="5245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Testing</a:t>
            </a:r>
            <a:r>
              <a:rPr sz="6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Center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476091" y="3789056"/>
            <a:ext cx="9296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900" spc="-179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900" spc="-179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le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st</a:t>
            </a:r>
            <a:r>
              <a:rPr sz="900" spc="-179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900" spc="-179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tr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900" spc="-179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900" spc="-179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io</a:t>
            </a:r>
            <a:r>
              <a:rPr sz="900" spc="-179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900" spc="-179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900" spc="-179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900" spc="-179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istr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900" spc="-179" baseline="-74074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600" spc="-12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6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ﬁeld</a:t>
            </a:r>
            <a:r>
              <a:rPr sz="6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25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endParaRPr sz="600">
              <a:latin typeface="Arial Unicode MS"/>
              <a:cs typeface="Arial Unicode MS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3658721" y="2076097"/>
            <a:ext cx="2030730" cy="2032000"/>
            <a:chOff x="3658721" y="2076097"/>
            <a:chExt cx="2030730" cy="2032000"/>
          </a:xfrm>
        </p:grpSpPr>
        <p:sp>
          <p:nvSpPr>
            <p:cNvPr id="91" name="object 91"/>
            <p:cNvSpPr/>
            <p:nvPr/>
          </p:nvSpPr>
          <p:spPr>
            <a:xfrm>
              <a:off x="4238170" y="2645286"/>
              <a:ext cx="876935" cy="880110"/>
            </a:xfrm>
            <a:custGeom>
              <a:avLst/>
              <a:gdLst/>
              <a:ahLst/>
              <a:cxnLst/>
              <a:rect l="l" t="t" r="r" b="b"/>
              <a:pathLst>
                <a:path w="876935" h="880110">
                  <a:moveTo>
                    <a:pt x="876503" y="450507"/>
                  </a:moveTo>
                  <a:lnTo>
                    <a:pt x="872897" y="497422"/>
                  </a:lnTo>
                  <a:lnTo>
                    <a:pt x="864524" y="542832"/>
                  </a:lnTo>
                  <a:lnTo>
                    <a:pt x="851642" y="586480"/>
                  </a:lnTo>
                  <a:lnTo>
                    <a:pt x="834504" y="628111"/>
                  </a:lnTo>
                  <a:lnTo>
                    <a:pt x="813368" y="667468"/>
                  </a:lnTo>
                  <a:lnTo>
                    <a:pt x="788489" y="704293"/>
                  </a:lnTo>
                  <a:lnTo>
                    <a:pt x="760122" y="738332"/>
                  </a:lnTo>
                  <a:lnTo>
                    <a:pt x="728523" y="769326"/>
                  </a:lnTo>
                  <a:lnTo>
                    <a:pt x="693947" y="797020"/>
                  </a:lnTo>
                  <a:lnTo>
                    <a:pt x="656652" y="821158"/>
                  </a:lnTo>
                  <a:lnTo>
                    <a:pt x="616891" y="841481"/>
                  </a:lnTo>
                  <a:lnTo>
                    <a:pt x="574921" y="857735"/>
                  </a:lnTo>
                  <a:lnTo>
                    <a:pt x="530998" y="869663"/>
                  </a:lnTo>
                  <a:lnTo>
                    <a:pt x="485377" y="877007"/>
                  </a:lnTo>
                  <a:lnTo>
                    <a:pt x="438315" y="879513"/>
                  </a:lnTo>
                  <a:lnTo>
                    <a:pt x="390555" y="876932"/>
                  </a:lnTo>
                  <a:lnTo>
                    <a:pt x="344286" y="869370"/>
                  </a:lnTo>
                  <a:lnTo>
                    <a:pt x="299773" y="857095"/>
                  </a:lnTo>
                  <a:lnTo>
                    <a:pt x="257285" y="840374"/>
                  </a:lnTo>
                  <a:lnTo>
                    <a:pt x="217089" y="819475"/>
                  </a:lnTo>
                  <a:lnTo>
                    <a:pt x="179451" y="794668"/>
                  </a:lnTo>
                  <a:lnTo>
                    <a:pt x="144641" y="766221"/>
                  </a:lnTo>
                  <a:lnTo>
                    <a:pt x="112924" y="734401"/>
                  </a:lnTo>
                  <a:lnTo>
                    <a:pt x="84569" y="699476"/>
                  </a:lnTo>
                  <a:lnTo>
                    <a:pt x="59842" y="661716"/>
                  </a:lnTo>
                  <a:lnTo>
                    <a:pt x="39012" y="621388"/>
                  </a:lnTo>
                  <a:lnTo>
                    <a:pt x="22345" y="578760"/>
                  </a:lnTo>
                  <a:lnTo>
                    <a:pt x="10109" y="534101"/>
                  </a:lnTo>
                  <a:lnTo>
                    <a:pt x="2571" y="487679"/>
                  </a:lnTo>
                  <a:lnTo>
                    <a:pt x="0" y="439762"/>
                  </a:lnTo>
                  <a:lnTo>
                    <a:pt x="2571" y="391845"/>
                  </a:lnTo>
                  <a:lnTo>
                    <a:pt x="10109" y="345423"/>
                  </a:lnTo>
                  <a:lnTo>
                    <a:pt x="22345" y="300763"/>
                  </a:lnTo>
                  <a:lnTo>
                    <a:pt x="39012" y="258135"/>
                  </a:lnTo>
                  <a:lnTo>
                    <a:pt x="59842" y="217805"/>
                  </a:lnTo>
                  <a:lnTo>
                    <a:pt x="84569" y="180044"/>
                  </a:lnTo>
                  <a:lnTo>
                    <a:pt x="112924" y="145118"/>
                  </a:lnTo>
                  <a:lnTo>
                    <a:pt x="144641" y="113297"/>
                  </a:lnTo>
                  <a:lnTo>
                    <a:pt x="179451" y="84848"/>
                  </a:lnTo>
                  <a:lnTo>
                    <a:pt x="217089" y="60040"/>
                  </a:lnTo>
                  <a:lnTo>
                    <a:pt x="257285" y="39141"/>
                  </a:lnTo>
                  <a:lnTo>
                    <a:pt x="299773" y="22419"/>
                  </a:lnTo>
                  <a:lnTo>
                    <a:pt x="344286" y="10143"/>
                  </a:lnTo>
                  <a:lnTo>
                    <a:pt x="390555" y="2580"/>
                  </a:lnTo>
                  <a:lnTo>
                    <a:pt x="438315" y="0"/>
                  </a:lnTo>
                  <a:lnTo>
                    <a:pt x="486074" y="2580"/>
                  </a:lnTo>
                  <a:lnTo>
                    <a:pt x="532343" y="10143"/>
                  </a:lnTo>
                  <a:lnTo>
                    <a:pt x="576856" y="22419"/>
                  </a:lnTo>
                  <a:lnTo>
                    <a:pt x="619344" y="39141"/>
                  </a:lnTo>
                  <a:lnTo>
                    <a:pt x="659541" y="60040"/>
                  </a:lnTo>
                  <a:lnTo>
                    <a:pt x="697178" y="84848"/>
                  </a:lnTo>
                  <a:lnTo>
                    <a:pt x="731988" y="113297"/>
                  </a:lnTo>
                  <a:lnTo>
                    <a:pt x="763705" y="145118"/>
                  </a:lnTo>
                  <a:lnTo>
                    <a:pt x="792060" y="180044"/>
                  </a:lnTo>
                  <a:lnTo>
                    <a:pt x="816787" y="217805"/>
                  </a:lnTo>
                  <a:lnTo>
                    <a:pt x="837617" y="258135"/>
                  </a:lnTo>
                  <a:lnTo>
                    <a:pt x="854284" y="300763"/>
                  </a:lnTo>
                  <a:lnTo>
                    <a:pt x="866520" y="345423"/>
                  </a:lnTo>
                  <a:lnTo>
                    <a:pt x="874058" y="391845"/>
                  </a:lnTo>
                  <a:lnTo>
                    <a:pt x="876630" y="439762"/>
                  </a:lnTo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107349" y="3085051"/>
              <a:ext cx="13335" cy="16510"/>
            </a:xfrm>
            <a:custGeom>
              <a:avLst/>
              <a:gdLst/>
              <a:ahLst/>
              <a:cxnLst/>
              <a:rect l="l" t="t" r="r" b="b"/>
              <a:pathLst>
                <a:path w="13335" h="16510">
                  <a:moveTo>
                    <a:pt x="7454" y="0"/>
                  </a:moveTo>
                  <a:lnTo>
                    <a:pt x="0" y="15443"/>
                  </a:lnTo>
                  <a:lnTo>
                    <a:pt x="6794" y="12954"/>
                  </a:lnTo>
                  <a:lnTo>
                    <a:pt x="13309" y="16116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664984" y="2076998"/>
              <a:ext cx="2023110" cy="2030095"/>
            </a:xfrm>
            <a:custGeom>
              <a:avLst/>
              <a:gdLst/>
              <a:ahLst/>
              <a:cxnLst/>
              <a:rect l="l" t="t" r="r" b="b"/>
              <a:pathLst>
                <a:path w="2023110" h="2030095">
                  <a:moveTo>
                    <a:pt x="0" y="1014831"/>
                  </a:moveTo>
                  <a:lnTo>
                    <a:pt x="1100" y="1062604"/>
                  </a:lnTo>
                  <a:lnTo>
                    <a:pt x="4371" y="1109808"/>
                  </a:lnTo>
                  <a:lnTo>
                    <a:pt x="9763" y="1156395"/>
                  </a:lnTo>
                  <a:lnTo>
                    <a:pt x="17226" y="1202316"/>
                  </a:lnTo>
                  <a:lnTo>
                    <a:pt x="26714" y="1247523"/>
                  </a:lnTo>
                  <a:lnTo>
                    <a:pt x="38177" y="1291966"/>
                  </a:lnTo>
                  <a:lnTo>
                    <a:pt x="51567" y="1335597"/>
                  </a:lnTo>
                  <a:lnTo>
                    <a:pt x="66835" y="1378366"/>
                  </a:lnTo>
                  <a:lnTo>
                    <a:pt x="83932" y="1420227"/>
                  </a:lnTo>
                  <a:lnTo>
                    <a:pt x="102811" y="1461129"/>
                  </a:lnTo>
                  <a:lnTo>
                    <a:pt x="123421" y="1501023"/>
                  </a:lnTo>
                  <a:lnTo>
                    <a:pt x="145716" y="1539862"/>
                  </a:lnTo>
                  <a:lnTo>
                    <a:pt x="169646" y="1577597"/>
                  </a:lnTo>
                  <a:lnTo>
                    <a:pt x="195162" y="1614178"/>
                  </a:lnTo>
                  <a:lnTo>
                    <a:pt x="222217" y="1649557"/>
                  </a:lnTo>
                  <a:lnTo>
                    <a:pt x="250761" y="1683685"/>
                  </a:lnTo>
                  <a:lnTo>
                    <a:pt x="280746" y="1716514"/>
                  </a:lnTo>
                  <a:lnTo>
                    <a:pt x="312123" y="1747994"/>
                  </a:lnTo>
                  <a:lnTo>
                    <a:pt x="344844" y="1778078"/>
                  </a:lnTo>
                  <a:lnTo>
                    <a:pt x="378861" y="1806716"/>
                  </a:lnTo>
                  <a:lnTo>
                    <a:pt x="414124" y="1833859"/>
                  </a:lnTo>
                  <a:lnTo>
                    <a:pt x="450585" y="1859459"/>
                  </a:lnTo>
                  <a:lnTo>
                    <a:pt x="488196" y="1883468"/>
                  </a:lnTo>
                  <a:lnTo>
                    <a:pt x="526907" y="1905836"/>
                  </a:lnTo>
                  <a:lnTo>
                    <a:pt x="566671" y="1926514"/>
                  </a:lnTo>
                  <a:lnTo>
                    <a:pt x="607439" y="1945454"/>
                  </a:lnTo>
                  <a:lnTo>
                    <a:pt x="649162" y="1962608"/>
                  </a:lnTo>
                  <a:lnTo>
                    <a:pt x="691791" y="1977926"/>
                  </a:lnTo>
                  <a:lnTo>
                    <a:pt x="735279" y="1991360"/>
                  </a:lnTo>
                  <a:lnTo>
                    <a:pt x="779576" y="2002860"/>
                  </a:lnTo>
                  <a:lnTo>
                    <a:pt x="824634" y="2012379"/>
                  </a:lnTo>
                  <a:lnTo>
                    <a:pt x="870404" y="2019868"/>
                  </a:lnTo>
                  <a:lnTo>
                    <a:pt x="916839" y="2025277"/>
                  </a:lnTo>
                  <a:lnTo>
                    <a:pt x="963888" y="2028558"/>
                  </a:lnTo>
                  <a:lnTo>
                    <a:pt x="1011504" y="2029663"/>
                  </a:lnTo>
                  <a:lnTo>
                    <a:pt x="1059120" y="2028558"/>
                  </a:lnTo>
                  <a:lnTo>
                    <a:pt x="1106169" y="2025277"/>
                  </a:lnTo>
                  <a:lnTo>
                    <a:pt x="1152603" y="2019868"/>
                  </a:lnTo>
                  <a:lnTo>
                    <a:pt x="1198373" y="2012379"/>
                  </a:lnTo>
                  <a:lnTo>
                    <a:pt x="1243431" y="2002860"/>
                  </a:lnTo>
                  <a:lnTo>
                    <a:pt x="1287728" y="1991360"/>
                  </a:lnTo>
                  <a:lnTo>
                    <a:pt x="1331216" y="1977926"/>
                  </a:lnTo>
                  <a:lnTo>
                    <a:pt x="1373845" y="1962608"/>
                  </a:lnTo>
                  <a:lnTo>
                    <a:pt x="1415568" y="1945454"/>
                  </a:lnTo>
                  <a:lnTo>
                    <a:pt x="1456336" y="1926514"/>
                  </a:lnTo>
                  <a:lnTo>
                    <a:pt x="1496100" y="1905836"/>
                  </a:lnTo>
                  <a:lnTo>
                    <a:pt x="1534812" y="1883468"/>
                  </a:lnTo>
                  <a:lnTo>
                    <a:pt x="1572422" y="1859459"/>
                  </a:lnTo>
                  <a:lnTo>
                    <a:pt x="1608883" y="1833859"/>
                  </a:lnTo>
                  <a:lnTo>
                    <a:pt x="1644147" y="1806716"/>
                  </a:lnTo>
                  <a:lnTo>
                    <a:pt x="1678163" y="1778078"/>
                  </a:lnTo>
                  <a:lnTo>
                    <a:pt x="1710884" y="1747994"/>
                  </a:lnTo>
                  <a:lnTo>
                    <a:pt x="1742262" y="1716514"/>
                  </a:lnTo>
                  <a:lnTo>
                    <a:pt x="1772247" y="1683685"/>
                  </a:lnTo>
                  <a:lnTo>
                    <a:pt x="1800791" y="1649557"/>
                  </a:lnTo>
                  <a:lnTo>
                    <a:pt x="1827845" y="1614178"/>
                  </a:lnTo>
                  <a:lnTo>
                    <a:pt x="1853362" y="1577597"/>
                  </a:lnTo>
                  <a:lnTo>
                    <a:pt x="1877292" y="1539862"/>
                  </a:lnTo>
                  <a:lnTo>
                    <a:pt x="1899586" y="1501023"/>
                  </a:lnTo>
                  <a:lnTo>
                    <a:pt x="1920197" y="1461129"/>
                  </a:lnTo>
                  <a:lnTo>
                    <a:pt x="1939075" y="1420227"/>
                  </a:lnTo>
                  <a:lnTo>
                    <a:pt x="1956173" y="1378366"/>
                  </a:lnTo>
                  <a:lnTo>
                    <a:pt x="1971440" y="1335597"/>
                  </a:lnTo>
                  <a:lnTo>
                    <a:pt x="1984830" y="1291966"/>
                  </a:lnTo>
                  <a:lnTo>
                    <a:pt x="1996293" y="1247523"/>
                  </a:lnTo>
                  <a:lnTo>
                    <a:pt x="2005781" y="1202316"/>
                  </a:lnTo>
                  <a:lnTo>
                    <a:pt x="2013245" y="1156395"/>
                  </a:lnTo>
                  <a:lnTo>
                    <a:pt x="2018636" y="1109808"/>
                  </a:lnTo>
                  <a:lnTo>
                    <a:pt x="2021907" y="1062604"/>
                  </a:lnTo>
                  <a:lnTo>
                    <a:pt x="2023008" y="1014831"/>
                  </a:lnTo>
                  <a:lnTo>
                    <a:pt x="2021907" y="967058"/>
                  </a:lnTo>
                  <a:lnTo>
                    <a:pt x="2018636" y="919854"/>
                  </a:lnTo>
                  <a:lnTo>
                    <a:pt x="2013245" y="873267"/>
                  </a:lnTo>
                  <a:lnTo>
                    <a:pt x="2005781" y="827346"/>
                  </a:lnTo>
                  <a:lnTo>
                    <a:pt x="1996293" y="782139"/>
                  </a:lnTo>
                  <a:lnTo>
                    <a:pt x="1984830" y="737696"/>
                  </a:lnTo>
                  <a:lnTo>
                    <a:pt x="1971440" y="694066"/>
                  </a:lnTo>
                  <a:lnTo>
                    <a:pt x="1956173" y="651296"/>
                  </a:lnTo>
                  <a:lnTo>
                    <a:pt x="1939075" y="609436"/>
                  </a:lnTo>
                  <a:lnTo>
                    <a:pt x="1920197" y="568534"/>
                  </a:lnTo>
                  <a:lnTo>
                    <a:pt x="1899586" y="528639"/>
                  </a:lnTo>
                  <a:lnTo>
                    <a:pt x="1877292" y="489800"/>
                  </a:lnTo>
                  <a:lnTo>
                    <a:pt x="1853362" y="452066"/>
                  </a:lnTo>
                  <a:lnTo>
                    <a:pt x="1827845" y="415485"/>
                  </a:lnTo>
                  <a:lnTo>
                    <a:pt x="1800791" y="380106"/>
                  </a:lnTo>
                  <a:lnTo>
                    <a:pt x="1772247" y="345977"/>
                  </a:lnTo>
                  <a:lnTo>
                    <a:pt x="1742262" y="313148"/>
                  </a:lnTo>
                  <a:lnTo>
                    <a:pt x="1710884" y="281668"/>
                  </a:lnTo>
                  <a:lnTo>
                    <a:pt x="1678163" y="251584"/>
                  </a:lnTo>
                  <a:lnTo>
                    <a:pt x="1644147" y="222946"/>
                  </a:lnTo>
                  <a:lnTo>
                    <a:pt x="1608883" y="195803"/>
                  </a:lnTo>
                  <a:lnTo>
                    <a:pt x="1572422" y="170203"/>
                  </a:lnTo>
                  <a:lnTo>
                    <a:pt x="1534812" y="146194"/>
                  </a:lnTo>
                  <a:lnTo>
                    <a:pt x="1496100" y="123827"/>
                  </a:lnTo>
                  <a:lnTo>
                    <a:pt x="1456336" y="103148"/>
                  </a:lnTo>
                  <a:lnTo>
                    <a:pt x="1415568" y="84208"/>
                  </a:lnTo>
                  <a:lnTo>
                    <a:pt x="1373845" y="67054"/>
                  </a:lnTo>
                  <a:lnTo>
                    <a:pt x="1331216" y="51736"/>
                  </a:lnTo>
                  <a:lnTo>
                    <a:pt x="1287728" y="38303"/>
                  </a:lnTo>
                  <a:lnTo>
                    <a:pt x="1243431" y="26802"/>
                  </a:lnTo>
                  <a:lnTo>
                    <a:pt x="1198373" y="17283"/>
                  </a:lnTo>
                  <a:lnTo>
                    <a:pt x="1152603" y="9795"/>
                  </a:lnTo>
                  <a:lnTo>
                    <a:pt x="1106169" y="4385"/>
                  </a:lnTo>
                  <a:lnTo>
                    <a:pt x="1059120" y="1104"/>
                  </a:lnTo>
                  <a:lnTo>
                    <a:pt x="1011504" y="0"/>
                  </a:lnTo>
                  <a:lnTo>
                    <a:pt x="962807" y="1155"/>
                  </a:lnTo>
                  <a:lnTo>
                    <a:pt x="914704" y="4586"/>
                  </a:lnTo>
                  <a:lnTo>
                    <a:pt x="867247" y="10242"/>
                  </a:lnTo>
                  <a:lnTo>
                    <a:pt x="820489" y="18069"/>
                  </a:lnTo>
                  <a:lnTo>
                    <a:pt x="774480" y="28015"/>
                  </a:lnTo>
                  <a:lnTo>
                    <a:pt x="729273" y="40030"/>
                  </a:lnTo>
                  <a:lnTo>
                    <a:pt x="684920" y="54059"/>
                  </a:lnTo>
                  <a:lnTo>
                    <a:pt x="641472" y="70052"/>
                  </a:lnTo>
                  <a:lnTo>
                    <a:pt x="598983" y="87955"/>
                  </a:lnTo>
                  <a:lnTo>
                    <a:pt x="557503" y="107717"/>
                  </a:lnTo>
                  <a:lnTo>
                    <a:pt x="517085" y="129287"/>
                  </a:lnTo>
                  <a:lnTo>
                    <a:pt x="477781" y="152610"/>
                  </a:lnTo>
                  <a:lnTo>
                    <a:pt x="439642" y="177636"/>
                  </a:lnTo>
                  <a:lnTo>
                    <a:pt x="402721" y="204313"/>
                  </a:lnTo>
                  <a:lnTo>
                    <a:pt x="367070" y="232587"/>
                  </a:lnTo>
                  <a:lnTo>
                    <a:pt x="332741" y="262408"/>
                  </a:lnTo>
                  <a:lnTo>
                    <a:pt x="299785" y="293722"/>
                  </a:lnTo>
                  <a:lnTo>
                    <a:pt x="268254" y="326478"/>
                  </a:lnTo>
                  <a:lnTo>
                    <a:pt x="238201" y="360623"/>
                  </a:lnTo>
                  <a:lnTo>
                    <a:pt x="209678" y="396106"/>
                  </a:lnTo>
                  <a:lnTo>
                    <a:pt x="182736" y="432874"/>
                  </a:lnTo>
                  <a:lnTo>
                    <a:pt x="157427" y="470875"/>
                  </a:lnTo>
                  <a:lnTo>
                    <a:pt x="133804" y="510057"/>
                  </a:lnTo>
                  <a:lnTo>
                    <a:pt x="111918" y="550368"/>
                  </a:lnTo>
                  <a:lnTo>
                    <a:pt x="91822" y="591756"/>
                  </a:lnTo>
                  <a:lnTo>
                    <a:pt x="73567" y="634168"/>
                  </a:lnTo>
                  <a:lnTo>
                    <a:pt x="57205" y="677552"/>
                  </a:lnTo>
                  <a:lnTo>
                    <a:pt x="42788" y="721856"/>
                  </a:lnTo>
                  <a:lnTo>
                    <a:pt x="30369" y="767029"/>
                  </a:lnTo>
                  <a:lnTo>
                    <a:pt x="19999" y="813017"/>
                  </a:lnTo>
                  <a:lnTo>
                    <a:pt x="11730" y="859769"/>
                  </a:lnTo>
                  <a:lnTo>
                    <a:pt x="5614" y="907233"/>
                  </a:lnTo>
                  <a:lnTo>
                    <a:pt x="1704" y="955356"/>
                  </a:lnTo>
                  <a:lnTo>
                    <a:pt x="50" y="1004087"/>
                  </a:lnTo>
                </a:path>
              </a:pathLst>
            </a:custGeom>
            <a:ln w="3175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658721" y="3075866"/>
              <a:ext cx="13335" cy="16510"/>
            </a:xfrm>
            <a:custGeom>
              <a:avLst/>
              <a:gdLst/>
              <a:ahLst/>
              <a:cxnLst/>
              <a:rect l="l" t="t" r="r" b="b"/>
              <a:pathLst>
                <a:path w="13335" h="16510">
                  <a:moveTo>
                    <a:pt x="0" y="0"/>
                  </a:moveTo>
                  <a:lnTo>
                    <a:pt x="6261" y="15963"/>
                  </a:lnTo>
                  <a:lnTo>
                    <a:pt x="13322" y="330"/>
                  </a:lnTo>
                  <a:lnTo>
                    <a:pt x="6591" y="2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715269" y="2127439"/>
              <a:ext cx="1925955" cy="1203960"/>
            </a:xfrm>
            <a:custGeom>
              <a:avLst/>
              <a:gdLst/>
              <a:ahLst/>
              <a:cxnLst/>
              <a:rect l="l" t="t" r="r" b="b"/>
              <a:pathLst>
                <a:path w="1925954" h="1203960">
                  <a:moveTo>
                    <a:pt x="962850" y="0"/>
                  </a:moveTo>
                  <a:lnTo>
                    <a:pt x="910028" y="1424"/>
                  </a:lnTo>
                  <a:lnTo>
                    <a:pt x="857949" y="5650"/>
                  </a:lnTo>
                  <a:lnTo>
                    <a:pt x="806687" y="12603"/>
                  </a:lnTo>
                  <a:lnTo>
                    <a:pt x="756316" y="22210"/>
                  </a:lnTo>
                  <a:lnTo>
                    <a:pt x="706909" y="34398"/>
                  </a:lnTo>
                  <a:lnTo>
                    <a:pt x="658540" y="49092"/>
                  </a:lnTo>
                  <a:lnTo>
                    <a:pt x="611282" y="66220"/>
                  </a:lnTo>
                  <a:lnTo>
                    <a:pt x="565208" y="85709"/>
                  </a:lnTo>
                  <a:lnTo>
                    <a:pt x="520392" y="107484"/>
                  </a:lnTo>
                  <a:lnTo>
                    <a:pt x="476908" y="131472"/>
                  </a:lnTo>
                  <a:lnTo>
                    <a:pt x="434828" y="157600"/>
                  </a:lnTo>
                  <a:lnTo>
                    <a:pt x="394227" y="185794"/>
                  </a:lnTo>
                  <a:lnTo>
                    <a:pt x="355178" y="215982"/>
                  </a:lnTo>
                  <a:lnTo>
                    <a:pt x="317754" y="248088"/>
                  </a:lnTo>
                  <a:lnTo>
                    <a:pt x="282028" y="282041"/>
                  </a:lnTo>
                  <a:lnTo>
                    <a:pt x="248076" y="317764"/>
                  </a:lnTo>
                  <a:lnTo>
                    <a:pt x="215969" y="355186"/>
                  </a:lnTo>
                  <a:lnTo>
                    <a:pt x="185783" y="394234"/>
                  </a:lnTo>
                  <a:lnTo>
                    <a:pt x="157589" y="434833"/>
                  </a:lnTo>
                  <a:lnTo>
                    <a:pt x="131462" y="476912"/>
                  </a:lnTo>
                  <a:lnTo>
                    <a:pt x="107475" y="520396"/>
                  </a:lnTo>
                  <a:lnTo>
                    <a:pt x="85702" y="565211"/>
                  </a:lnTo>
                  <a:lnTo>
                    <a:pt x="66215" y="611285"/>
                  </a:lnTo>
                  <a:lnTo>
                    <a:pt x="49088" y="658543"/>
                  </a:lnTo>
                  <a:lnTo>
                    <a:pt x="34394" y="706913"/>
                  </a:lnTo>
                  <a:lnTo>
                    <a:pt x="22208" y="756321"/>
                  </a:lnTo>
                  <a:lnTo>
                    <a:pt x="12602" y="806694"/>
                  </a:lnTo>
                  <a:lnTo>
                    <a:pt x="5649" y="857957"/>
                  </a:lnTo>
                  <a:lnTo>
                    <a:pt x="1424" y="910038"/>
                  </a:lnTo>
                  <a:lnTo>
                    <a:pt x="0" y="962863"/>
                  </a:lnTo>
                  <a:lnTo>
                    <a:pt x="4890" y="1011375"/>
                  </a:lnTo>
                  <a:lnTo>
                    <a:pt x="18916" y="1056560"/>
                  </a:lnTo>
                  <a:lnTo>
                    <a:pt x="41110" y="1097449"/>
                  </a:lnTo>
                  <a:lnTo>
                    <a:pt x="70504" y="1133074"/>
                  </a:lnTo>
                  <a:lnTo>
                    <a:pt x="106129" y="1162468"/>
                  </a:lnTo>
                  <a:lnTo>
                    <a:pt x="147018" y="1184662"/>
                  </a:lnTo>
                  <a:lnTo>
                    <a:pt x="192203" y="1198688"/>
                  </a:lnTo>
                  <a:lnTo>
                    <a:pt x="240715" y="1203578"/>
                  </a:lnTo>
                  <a:lnTo>
                    <a:pt x="289224" y="1198688"/>
                  </a:lnTo>
                  <a:lnTo>
                    <a:pt x="334407" y="1184662"/>
                  </a:lnTo>
                  <a:lnTo>
                    <a:pt x="375296" y="1162468"/>
                  </a:lnTo>
                  <a:lnTo>
                    <a:pt x="410922" y="1133074"/>
                  </a:lnTo>
                  <a:lnTo>
                    <a:pt x="440317" y="1097449"/>
                  </a:lnTo>
                  <a:lnTo>
                    <a:pt x="462513" y="1056560"/>
                  </a:lnTo>
                  <a:lnTo>
                    <a:pt x="476540" y="1011375"/>
                  </a:lnTo>
                  <a:lnTo>
                    <a:pt x="481431" y="962863"/>
                  </a:lnTo>
                  <a:lnTo>
                    <a:pt x="483916" y="913630"/>
                  </a:lnTo>
                  <a:lnTo>
                    <a:pt x="491210" y="865821"/>
                  </a:lnTo>
                  <a:lnTo>
                    <a:pt x="503071" y="819678"/>
                  </a:lnTo>
                  <a:lnTo>
                    <a:pt x="519256" y="775442"/>
                  </a:lnTo>
                  <a:lnTo>
                    <a:pt x="539526" y="733357"/>
                  </a:lnTo>
                  <a:lnTo>
                    <a:pt x="563636" y="693665"/>
                  </a:lnTo>
                  <a:lnTo>
                    <a:pt x="591346" y="656607"/>
                  </a:lnTo>
                  <a:lnTo>
                    <a:pt x="622414" y="622426"/>
                  </a:lnTo>
                  <a:lnTo>
                    <a:pt x="656598" y="591358"/>
                  </a:lnTo>
                  <a:lnTo>
                    <a:pt x="693657" y="563647"/>
                  </a:lnTo>
                  <a:lnTo>
                    <a:pt x="733350" y="539534"/>
                  </a:lnTo>
                  <a:lnTo>
                    <a:pt x="775435" y="519263"/>
                  </a:lnTo>
                  <a:lnTo>
                    <a:pt x="819668" y="503075"/>
                  </a:lnTo>
                  <a:lnTo>
                    <a:pt x="865810" y="491212"/>
                  </a:lnTo>
                  <a:lnTo>
                    <a:pt x="913618" y="483917"/>
                  </a:lnTo>
                  <a:lnTo>
                    <a:pt x="962850" y="481431"/>
                  </a:lnTo>
                  <a:lnTo>
                    <a:pt x="1012082" y="483917"/>
                  </a:lnTo>
                  <a:lnTo>
                    <a:pt x="1059892" y="491212"/>
                  </a:lnTo>
                  <a:lnTo>
                    <a:pt x="1106036" y="503075"/>
                  </a:lnTo>
                  <a:lnTo>
                    <a:pt x="1150272" y="519263"/>
                  </a:lnTo>
                  <a:lnTo>
                    <a:pt x="1192358" y="539534"/>
                  </a:lnTo>
                  <a:lnTo>
                    <a:pt x="1232053" y="563647"/>
                  </a:lnTo>
                  <a:lnTo>
                    <a:pt x="1269114" y="591358"/>
                  </a:lnTo>
                  <a:lnTo>
                    <a:pt x="1303299" y="622426"/>
                  </a:lnTo>
                  <a:lnTo>
                    <a:pt x="1334367" y="656607"/>
                  </a:lnTo>
                  <a:lnTo>
                    <a:pt x="1362077" y="693665"/>
                  </a:lnTo>
                  <a:lnTo>
                    <a:pt x="1386187" y="733357"/>
                  </a:lnTo>
                  <a:lnTo>
                    <a:pt x="1406456" y="775442"/>
                  </a:lnTo>
                  <a:lnTo>
                    <a:pt x="1422642" y="819678"/>
                  </a:lnTo>
                  <a:lnTo>
                    <a:pt x="1434503" y="865821"/>
                  </a:lnTo>
                  <a:lnTo>
                    <a:pt x="1441797" y="913630"/>
                  </a:lnTo>
                  <a:lnTo>
                    <a:pt x="1444282" y="962863"/>
                  </a:lnTo>
                  <a:lnTo>
                    <a:pt x="1449172" y="914350"/>
                  </a:lnTo>
                  <a:lnTo>
                    <a:pt x="1463198" y="869165"/>
                  </a:lnTo>
                  <a:lnTo>
                    <a:pt x="1485392" y="828276"/>
                  </a:lnTo>
                  <a:lnTo>
                    <a:pt x="1514786" y="792651"/>
                  </a:lnTo>
                  <a:lnTo>
                    <a:pt x="1550411" y="763257"/>
                  </a:lnTo>
                  <a:lnTo>
                    <a:pt x="1591300" y="741064"/>
                  </a:lnTo>
                  <a:lnTo>
                    <a:pt x="1636485" y="727037"/>
                  </a:lnTo>
                  <a:lnTo>
                    <a:pt x="1684997" y="722147"/>
                  </a:lnTo>
                  <a:lnTo>
                    <a:pt x="1733510" y="727037"/>
                  </a:lnTo>
                  <a:lnTo>
                    <a:pt x="1778695" y="741064"/>
                  </a:lnTo>
                  <a:lnTo>
                    <a:pt x="1819584" y="763257"/>
                  </a:lnTo>
                  <a:lnTo>
                    <a:pt x="1855209" y="792651"/>
                  </a:lnTo>
                  <a:lnTo>
                    <a:pt x="1884603" y="828276"/>
                  </a:lnTo>
                  <a:lnTo>
                    <a:pt x="1906797" y="869165"/>
                  </a:lnTo>
                  <a:lnTo>
                    <a:pt x="1920823" y="914350"/>
                  </a:lnTo>
                  <a:lnTo>
                    <a:pt x="1925713" y="962863"/>
                  </a:lnTo>
                  <a:lnTo>
                    <a:pt x="1924288" y="910038"/>
                  </a:lnTo>
                  <a:lnTo>
                    <a:pt x="1920063" y="857957"/>
                  </a:lnTo>
                  <a:lnTo>
                    <a:pt x="1913110" y="806694"/>
                  </a:lnTo>
                  <a:lnTo>
                    <a:pt x="1903503" y="756321"/>
                  </a:lnTo>
                  <a:lnTo>
                    <a:pt x="1891315" y="706913"/>
                  </a:lnTo>
                  <a:lnTo>
                    <a:pt x="1876621" y="658543"/>
                  </a:lnTo>
                  <a:lnTo>
                    <a:pt x="1859494" y="611285"/>
                  </a:lnTo>
                  <a:lnTo>
                    <a:pt x="1840006" y="565211"/>
                  </a:lnTo>
                  <a:lnTo>
                    <a:pt x="1818232" y="520396"/>
                  </a:lnTo>
                  <a:lnTo>
                    <a:pt x="1794245" y="476912"/>
                  </a:lnTo>
                  <a:lnTo>
                    <a:pt x="1768118" y="434833"/>
                  </a:lnTo>
                  <a:lnTo>
                    <a:pt x="1739925" y="394234"/>
                  </a:lnTo>
                  <a:lnTo>
                    <a:pt x="1709739" y="355186"/>
                  </a:lnTo>
                  <a:lnTo>
                    <a:pt x="1677635" y="317764"/>
                  </a:lnTo>
                  <a:lnTo>
                    <a:pt x="1643684" y="282041"/>
                  </a:lnTo>
                  <a:lnTo>
                    <a:pt x="1607959" y="248088"/>
                  </a:lnTo>
                  <a:lnTo>
                    <a:pt x="1570535" y="215982"/>
                  </a:lnTo>
                  <a:lnTo>
                    <a:pt x="1531486" y="185794"/>
                  </a:lnTo>
                  <a:lnTo>
                    <a:pt x="1490884" y="157600"/>
                  </a:lnTo>
                  <a:lnTo>
                    <a:pt x="1448805" y="131472"/>
                  </a:lnTo>
                  <a:lnTo>
                    <a:pt x="1405320" y="107484"/>
                  </a:lnTo>
                  <a:lnTo>
                    <a:pt x="1360504" y="85709"/>
                  </a:lnTo>
                  <a:lnTo>
                    <a:pt x="1314429" y="66220"/>
                  </a:lnTo>
                  <a:lnTo>
                    <a:pt x="1267170" y="49092"/>
                  </a:lnTo>
                  <a:lnTo>
                    <a:pt x="1218800" y="34398"/>
                  </a:lnTo>
                  <a:lnTo>
                    <a:pt x="1169392" y="22210"/>
                  </a:lnTo>
                  <a:lnTo>
                    <a:pt x="1119019" y="12603"/>
                  </a:lnTo>
                  <a:lnTo>
                    <a:pt x="1067756" y="5650"/>
                  </a:lnTo>
                  <a:lnTo>
                    <a:pt x="1015675" y="1424"/>
                  </a:lnTo>
                  <a:lnTo>
                    <a:pt x="962850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715259" y="2849586"/>
              <a:ext cx="1925955" cy="1203960"/>
            </a:xfrm>
            <a:custGeom>
              <a:avLst/>
              <a:gdLst/>
              <a:ahLst/>
              <a:cxnLst/>
              <a:rect l="l" t="t" r="r" b="b"/>
              <a:pathLst>
                <a:path w="1925954" h="1203960">
                  <a:moveTo>
                    <a:pt x="1685010" y="0"/>
                  </a:moveTo>
                  <a:lnTo>
                    <a:pt x="1636497" y="4890"/>
                  </a:lnTo>
                  <a:lnTo>
                    <a:pt x="1591313" y="18916"/>
                  </a:lnTo>
                  <a:lnTo>
                    <a:pt x="1550424" y="41110"/>
                  </a:lnTo>
                  <a:lnTo>
                    <a:pt x="1514798" y="70504"/>
                  </a:lnTo>
                  <a:lnTo>
                    <a:pt x="1485405" y="106129"/>
                  </a:lnTo>
                  <a:lnTo>
                    <a:pt x="1463211" y="147018"/>
                  </a:lnTo>
                  <a:lnTo>
                    <a:pt x="1449185" y="192203"/>
                  </a:lnTo>
                  <a:lnTo>
                    <a:pt x="1444294" y="240715"/>
                  </a:lnTo>
                  <a:lnTo>
                    <a:pt x="1441809" y="289948"/>
                  </a:lnTo>
                  <a:lnTo>
                    <a:pt x="1434514" y="337757"/>
                  </a:lnTo>
                  <a:lnTo>
                    <a:pt x="1422651" y="383900"/>
                  </a:lnTo>
                  <a:lnTo>
                    <a:pt x="1406463" y="428136"/>
                  </a:lnTo>
                  <a:lnTo>
                    <a:pt x="1386191" y="470221"/>
                  </a:lnTo>
                  <a:lnTo>
                    <a:pt x="1362079" y="509913"/>
                  </a:lnTo>
                  <a:lnTo>
                    <a:pt x="1334367" y="546971"/>
                  </a:lnTo>
                  <a:lnTo>
                    <a:pt x="1303299" y="581152"/>
                  </a:lnTo>
                  <a:lnTo>
                    <a:pt x="1269118" y="612220"/>
                  </a:lnTo>
                  <a:lnTo>
                    <a:pt x="1232061" y="639931"/>
                  </a:lnTo>
                  <a:lnTo>
                    <a:pt x="1192368" y="664044"/>
                  </a:lnTo>
                  <a:lnTo>
                    <a:pt x="1150283" y="684315"/>
                  </a:lnTo>
                  <a:lnTo>
                    <a:pt x="1106048" y="700503"/>
                  </a:lnTo>
                  <a:lnTo>
                    <a:pt x="1059904" y="712366"/>
                  </a:lnTo>
                  <a:lnTo>
                    <a:pt x="1012095" y="719661"/>
                  </a:lnTo>
                  <a:lnTo>
                    <a:pt x="962863" y="722147"/>
                  </a:lnTo>
                  <a:lnTo>
                    <a:pt x="913630" y="719661"/>
                  </a:lnTo>
                  <a:lnTo>
                    <a:pt x="865821" y="712366"/>
                  </a:lnTo>
                  <a:lnTo>
                    <a:pt x="819678" y="700503"/>
                  </a:lnTo>
                  <a:lnTo>
                    <a:pt x="775442" y="684315"/>
                  </a:lnTo>
                  <a:lnTo>
                    <a:pt x="733357" y="664044"/>
                  </a:lnTo>
                  <a:lnTo>
                    <a:pt x="693665" y="639931"/>
                  </a:lnTo>
                  <a:lnTo>
                    <a:pt x="656607" y="612220"/>
                  </a:lnTo>
                  <a:lnTo>
                    <a:pt x="622426" y="581152"/>
                  </a:lnTo>
                  <a:lnTo>
                    <a:pt x="591358" y="546971"/>
                  </a:lnTo>
                  <a:lnTo>
                    <a:pt x="563647" y="509913"/>
                  </a:lnTo>
                  <a:lnTo>
                    <a:pt x="539534" y="470221"/>
                  </a:lnTo>
                  <a:lnTo>
                    <a:pt x="519263" y="428136"/>
                  </a:lnTo>
                  <a:lnTo>
                    <a:pt x="503075" y="383900"/>
                  </a:lnTo>
                  <a:lnTo>
                    <a:pt x="491212" y="337757"/>
                  </a:lnTo>
                  <a:lnTo>
                    <a:pt x="483917" y="289948"/>
                  </a:lnTo>
                  <a:lnTo>
                    <a:pt x="481431" y="240715"/>
                  </a:lnTo>
                  <a:lnTo>
                    <a:pt x="476541" y="289228"/>
                  </a:lnTo>
                  <a:lnTo>
                    <a:pt x="462514" y="334413"/>
                  </a:lnTo>
                  <a:lnTo>
                    <a:pt x="440321" y="375302"/>
                  </a:lnTo>
                  <a:lnTo>
                    <a:pt x="410927" y="410927"/>
                  </a:lnTo>
                  <a:lnTo>
                    <a:pt x="375302" y="440321"/>
                  </a:lnTo>
                  <a:lnTo>
                    <a:pt x="334413" y="462514"/>
                  </a:lnTo>
                  <a:lnTo>
                    <a:pt x="289228" y="476541"/>
                  </a:lnTo>
                  <a:lnTo>
                    <a:pt x="240715" y="481431"/>
                  </a:lnTo>
                  <a:lnTo>
                    <a:pt x="192206" y="476541"/>
                  </a:lnTo>
                  <a:lnTo>
                    <a:pt x="147023" y="462514"/>
                  </a:lnTo>
                  <a:lnTo>
                    <a:pt x="106134" y="440321"/>
                  </a:lnTo>
                  <a:lnTo>
                    <a:pt x="70508" y="410927"/>
                  </a:lnTo>
                  <a:lnTo>
                    <a:pt x="41113" y="375302"/>
                  </a:lnTo>
                  <a:lnTo>
                    <a:pt x="18918" y="334413"/>
                  </a:lnTo>
                  <a:lnTo>
                    <a:pt x="4891" y="289228"/>
                  </a:lnTo>
                  <a:lnTo>
                    <a:pt x="0" y="240715"/>
                  </a:lnTo>
                  <a:lnTo>
                    <a:pt x="1424" y="293540"/>
                  </a:lnTo>
                  <a:lnTo>
                    <a:pt x="5650" y="345621"/>
                  </a:lnTo>
                  <a:lnTo>
                    <a:pt x="12603" y="396884"/>
                  </a:lnTo>
                  <a:lnTo>
                    <a:pt x="22210" y="447257"/>
                  </a:lnTo>
                  <a:lnTo>
                    <a:pt x="34398" y="496665"/>
                  </a:lnTo>
                  <a:lnTo>
                    <a:pt x="49092" y="545035"/>
                  </a:lnTo>
                  <a:lnTo>
                    <a:pt x="66220" y="592293"/>
                  </a:lnTo>
                  <a:lnTo>
                    <a:pt x="85709" y="638367"/>
                  </a:lnTo>
                  <a:lnTo>
                    <a:pt x="107484" y="683182"/>
                  </a:lnTo>
                  <a:lnTo>
                    <a:pt x="131472" y="726666"/>
                  </a:lnTo>
                  <a:lnTo>
                    <a:pt x="157600" y="768745"/>
                  </a:lnTo>
                  <a:lnTo>
                    <a:pt x="185794" y="809344"/>
                  </a:lnTo>
                  <a:lnTo>
                    <a:pt x="215982" y="848392"/>
                  </a:lnTo>
                  <a:lnTo>
                    <a:pt x="248088" y="885814"/>
                  </a:lnTo>
                  <a:lnTo>
                    <a:pt x="282041" y="921537"/>
                  </a:lnTo>
                  <a:lnTo>
                    <a:pt x="317764" y="955490"/>
                  </a:lnTo>
                  <a:lnTo>
                    <a:pt x="355186" y="987596"/>
                  </a:lnTo>
                  <a:lnTo>
                    <a:pt x="394234" y="1017784"/>
                  </a:lnTo>
                  <a:lnTo>
                    <a:pt x="434833" y="1045978"/>
                  </a:lnTo>
                  <a:lnTo>
                    <a:pt x="476912" y="1072106"/>
                  </a:lnTo>
                  <a:lnTo>
                    <a:pt x="520396" y="1096094"/>
                  </a:lnTo>
                  <a:lnTo>
                    <a:pt x="565211" y="1117869"/>
                  </a:lnTo>
                  <a:lnTo>
                    <a:pt x="611285" y="1137358"/>
                  </a:lnTo>
                  <a:lnTo>
                    <a:pt x="658543" y="1154486"/>
                  </a:lnTo>
                  <a:lnTo>
                    <a:pt x="706913" y="1169180"/>
                  </a:lnTo>
                  <a:lnTo>
                    <a:pt x="756321" y="1181368"/>
                  </a:lnTo>
                  <a:lnTo>
                    <a:pt x="806694" y="1190975"/>
                  </a:lnTo>
                  <a:lnTo>
                    <a:pt x="857957" y="1197928"/>
                  </a:lnTo>
                  <a:lnTo>
                    <a:pt x="910038" y="1202154"/>
                  </a:lnTo>
                  <a:lnTo>
                    <a:pt x="962863" y="1203579"/>
                  </a:lnTo>
                  <a:lnTo>
                    <a:pt x="1015688" y="1202154"/>
                  </a:lnTo>
                  <a:lnTo>
                    <a:pt x="1067768" y="1197928"/>
                  </a:lnTo>
                  <a:lnTo>
                    <a:pt x="1119032" y="1190975"/>
                  </a:lnTo>
                  <a:lnTo>
                    <a:pt x="1169404" y="1181368"/>
                  </a:lnTo>
                  <a:lnTo>
                    <a:pt x="1218812" y="1169180"/>
                  </a:lnTo>
                  <a:lnTo>
                    <a:pt x="1267182" y="1154486"/>
                  </a:lnTo>
                  <a:lnTo>
                    <a:pt x="1314441" y="1137358"/>
                  </a:lnTo>
                  <a:lnTo>
                    <a:pt x="1360514" y="1117869"/>
                  </a:lnTo>
                  <a:lnTo>
                    <a:pt x="1405330" y="1096094"/>
                  </a:lnTo>
                  <a:lnTo>
                    <a:pt x="1448814" y="1072106"/>
                  </a:lnTo>
                  <a:lnTo>
                    <a:pt x="1490892" y="1045978"/>
                  </a:lnTo>
                  <a:lnTo>
                    <a:pt x="1531492" y="1017784"/>
                  </a:lnTo>
                  <a:lnTo>
                    <a:pt x="1570539" y="987596"/>
                  </a:lnTo>
                  <a:lnTo>
                    <a:pt x="1607961" y="955490"/>
                  </a:lnTo>
                  <a:lnTo>
                    <a:pt x="1643684" y="921537"/>
                  </a:lnTo>
                  <a:lnTo>
                    <a:pt x="1677637" y="885814"/>
                  </a:lnTo>
                  <a:lnTo>
                    <a:pt x="1709744" y="848392"/>
                  </a:lnTo>
                  <a:lnTo>
                    <a:pt x="1739931" y="809344"/>
                  </a:lnTo>
                  <a:lnTo>
                    <a:pt x="1768126" y="768745"/>
                  </a:lnTo>
                  <a:lnTo>
                    <a:pt x="1794254" y="726666"/>
                  </a:lnTo>
                  <a:lnTo>
                    <a:pt x="1818242" y="683182"/>
                  </a:lnTo>
                  <a:lnTo>
                    <a:pt x="1840017" y="638367"/>
                  </a:lnTo>
                  <a:lnTo>
                    <a:pt x="1859505" y="592293"/>
                  </a:lnTo>
                  <a:lnTo>
                    <a:pt x="1876633" y="545035"/>
                  </a:lnTo>
                  <a:lnTo>
                    <a:pt x="1891328" y="496665"/>
                  </a:lnTo>
                  <a:lnTo>
                    <a:pt x="1903515" y="447257"/>
                  </a:lnTo>
                  <a:lnTo>
                    <a:pt x="1913122" y="396884"/>
                  </a:lnTo>
                  <a:lnTo>
                    <a:pt x="1920075" y="345621"/>
                  </a:lnTo>
                  <a:lnTo>
                    <a:pt x="1924301" y="293540"/>
                  </a:lnTo>
                  <a:lnTo>
                    <a:pt x="1925726" y="240715"/>
                  </a:lnTo>
                  <a:lnTo>
                    <a:pt x="1920835" y="192203"/>
                  </a:lnTo>
                  <a:lnTo>
                    <a:pt x="1906809" y="147018"/>
                  </a:lnTo>
                  <a:lnTo>
                    <a:pt x="1884615" y="106129"/>
                  </a:lnTo>
                  <a:lnTo>
                    <a:pt x="1855222" y="70504"/>
                  </a:lnTo>
                  <a:lnTo>
                    <a:pt x="1819597" y="41110"/>
                  </a:lnTo>
                  <a:lnTo>
                    <a:pt x="1778708" y="18916"/>
                  </a:lnTo>
                  <a:lnTo>
                    <a:pt x="1733523" y="4890"/>
                  </a:lnTo>
                  <a:lnTo>
                    <a:pt x="1685010" y="0"/>
                  </a:lnTo>
                  <a:close/>
                </a:path>
              </a:pathLst>
            </a:custGeom>
            <a:solidFill>
              <a:srgbClr val="295CA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3748825" y="3027087"/>
            <a:ext cx="4216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b="1" spc="-130" dirty="0">
                <a:solidFill>
                  <a:srgbClr val="58595B"/>
                </a:solidFill>
                <a:latin typeface="Tahoma"/>
                <a:cs typeface="Tahoma"/>
              </a:rPr>
              <a:t>R</a:t>
            </a:r>
            <a:r>
              <a:rPr sz="900" b="1" spc="-195" baseline="74074" dirty="0">
                <a:solidFill>
                  <a:srgbClr val="58595B"/>
                </a:solidFill>
                <a:latin typeface="Tahoma"/>
                <a:cs typeface="Tahoma"/>
              </a:rPr>
              <a:t>P</a:t>
            </a:r>
            <a:r>
              <a:rPr sz="600" b="1" spc="-130" dirty="0">
                <a:solidFill>
                  <a:srgbClr val="58595B"/>
                </a:solidFill>
                <a:latin typeface="Tahoma"/>
                <a:cs typeface="Tahoma"/>
              </a:rPr>
              <a:t>e</a:t>
            </a:r>
            <a:r>
              <a:rPr sz="900" b="1" spc="-195" baseline="74074" dirty="0">
                <a:solidFill>
                  <a:srgbClr val="58595B"/>
                </a:solidFill>
                <a:latin typeface="Tahoma"/>
                <a:cs typeface="Tahoma"/>
              </a:rPr>
              <a:t>r</a:t>
            </a:r>
            <a:r>
              <a:rPr sz="600" b="1" spc="-130" dirty="0">
                <a:solidFill>
                  <a:srgbClr val="58595B"/>
                </a:solidFill>
                <a:latin typeface="Tahoma"/>
                <a:cs typeface="Tahoma"/>
              </a:rPr>
              <a:t>s</a:t>
            </a:r>
            <a:r>
              <a:rPr sz="900" b="1" spc="-195" baseline="74074" dirty="0">
                <a:solidFill>
                  <a:srgbClr val="58595B"/>
                </a:solidFill>
                <a:latin typeface="Tahoma"/>
                <a:cs typeface="Tahoma"/>
              </a:rPr>
              <a:t>o</a:t>
            </a:r>
            <a:r>
              <a:rPr sz="600" b="1" spc="-130" dirty="0">
                <a:solidFill>
                  <a:srgbClr val="58595B"/>
                </a:solidFill>
                <a:latin typeface="Tahoma"/>
                <a:cs typeface="Tahoma"/>
              </a:rPr>
              <a:t>e</a:t>
            </a:r>
            <a:r>
              <a:rPr sz="900" b="1" spc="-195" baseline="74074" dirty="0">
                <a:solidFill>
                  <a:srgbClr val="58595B"/>
                </a:solidFill>
                <a:latin typeface="Tahoma"/>
                <a:cs typeface="Tahoma"/>
              </a:rPr>
              <a:t>d</a:t>
            </a:r>
            <a:r>
              <a:rPr sz="600" b="1" spc="-130" dirty="0">
                <a:solidFill>
                  <a:srgbClr val="58595B"/>
                </a:solidFill>
                <a:latin typeface="Tahoma"/>
                <a:cs typeface="Tahoma"/>
              </a:rPr>
              <a:t>a</a:t>
            </a:r>
            <a:r>
              <a:rPr sz="900" b="1" spc="-195" baseline="74074" dirty="0">
                <a:solidFill>
                  <a:srgbClr val="58595B"/>
                </a:solidFill>
                <a:latin typeface="Tahoma"/>
                <a:cs typeface="Tahoma"/>
              </a:rPr>
              <a:t>u</a:t>
            </a:r>
            <a:r>
              <a:rPr sz="600" b="1" spc="-130" dirty="0">
                <a:solidFill>
                  <a:srgbClr val="58595B"/>
                </a:solidFill>
                <a:latin typeface="Tahoma"/>
                <a:cs typeface="Tahoma"/>
              </a:rPr>
              <a:t>rch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814306" y="3128661"/>
            <a:ext cx="3086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58595B"/>
                </a:solidFill>
                <a:latin typeface="Tahoma"/>
                <a:cs typeface="Tahoma"/>
              </a:rPr>
              <a:t>Sectors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198834" y="3027010"/>
            <a:ext cx="4216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b="1" spc="-114" dirty="0">
                <a:solidFill>
                  <a:srgbClr val="295CAA"/>
                </a:solidFill>
                <a:latin typeface="Tahoma"/>
                <a:cs typeface="Tahoma"/>
              </a:rPr>
              <a:t>Re</a:t>
            </a:r>
            <a:r>
              <a:rPr sz="900" b="1" spc="-172" baseline="74074" dirty="0">
                <a:solidFill>
                  <a:srgbClr val="295CAA"/>
                </a:solidFill>
                <a:latin typeface="Tahoma"/>
                <a:cs typeface="Tahoma"/>
              </a:rPr>
              <a:t>B</a:t>
            </a:r>
            <a:r>
              <a:rPr sz="600" b="1" spc="-114" dirty="0">
                <a:solidFill>
                  <a:srgbClr val="295CAA"/>
                </a:solidFill>
                <a:latin typeface="Tahoma"/>
                <a:cs typeface="Tahoma"/>
              </a:rPr>
              <a:t>s</a:t>
            </a:r>
            <a:r>
              <a:rPr sz="900" b="1" spc="-172" baseline="74074" dirty="0">
                <a:solidFill>
                  <a:srgbClr val="295CAA"/>
                </a:solidFill>
                <a:latin typeface="Tahoma"/>
                <a:cs typeface="Tahoma"/>
              </a:rPr>
              <a:t>a</a:t>
            </a:r>
            <a:r>
              <a:rPr sz="600" b="1" spc="-114" dirty="0">
                <a:solidFill>
                  <a:srgbClr val="295CAA"/>
                </a:solidFill>
                <a:latin typeface="Tahoma"/>
                <a:cs typeface="Tahoma"/>
              </a:rPr>
              <a:t>e</a:t>
            </a:r>
            <a:r>
              <a:rPr sz="900" b="1" spc="-172" baseline="74074" dirty="0">
                <a:solidFill>
                  <a:srgbClr val="295CAA"/>
                </a:solidFill>
                <a:latin typeface="Tahoma"/>
                <a:cs typeface="Tahoma"/>
              </a:rPr>
              <a:t>s</a:t>
            </a:r>
            <a:r>
              <a:rPr sz="600" b="1" spc="-114" dirty="0">
                <a:solidFill>
                  <a:srgbClr val="295CAA"/>
                </a:solidFill>
                <a:latin typeface="Tahoma"/>
                <a:cs typeface="Tahoma"/>
              </a:rPr>
              <a:t>a</a:t>
            </a:r>
            <a:r>
              <a:rPr sz="900" b="1" spc="-172" baseline="74074" dirty="0">
                <a:solidFill>
                  <a:srgbClr val="295CAA"/>
                </a:solidFill>
                <a:latin typeface="Tahoma"/>
                <a:cs typeface="Tahoma"/>
              </a:rPr>
              <a:t>i</a:t>
            </a:r>
            <a:r>
              <a:rPr sz="600" b="1" spc="-114" dirty="0">
                <a:solidFill>
                  <a:srgbClr val="295CAA"/>
                </a:solidFill>
                <a:latin typeface="Tahoma"/>
                <a:cs typeface="Tahoma"/>
              </a:rPr>
              <a:t>r</a:t>
            </a:r>
            <a:r>
              <a:rPr sz="900" b="1" spc="-172" baseline="74074" dirty="0">
                <a:solidFill>
                  <a:srgbClr val="295CAA"/>
                </a:solidFill>
                <a:latin typeface="Tahoma"/>
                <a:cs typeface="Tahoma"/>
              </a:rPr>
              <a:t>c</a:t>
            </a:r>
            <a:r>
              <a:rPr sz="600" b="1" spc="-114" dirty="0">
                <a:solidFill>
                  <a:srgbClr val="295CAA"/>
                </a:solidFill>
                <a:latin typeface="Tahoma"/>
                <a:cs typeface="Tahoma"/>
              </a:rPr>
              <a:t>ch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745615" y="2318739"/>
            <a:ext cx="33083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Secondary</a:t>
            </a:r>
            <a:endParaRPr sz="500">
              <a:latin typeface="Arial Unicode MS"/>
              <a:cs typeface="Arial Unicode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794002" y="2394939"/>
            <a:ext cx="233679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endParaRPr sz="500">
              <a:latin typeface="Arial Unicode MS"/>
              <a:cs typeface="Arial Unicode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131250" y="2579026"/>
            <a:ext cx="30035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00" spc="-100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750" spc="-150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B</a:t>
            </a:r>
            <a:r>
              <a:rPr sz="500" spc="-10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50" spc="-150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500" spc="-100" dirty="0">
                <a:solidFill>
                  <a:srgbClr val="58595B"/>
                </a:solidFill>
                <a:latin typeface="Arial Unicode MS"/>
                <a:cs typeface="Arial Unicode MS"/>
              </a:rPr>
              <a:t>im</a:t>
            </a:r>
            <a:r>
              <a:rPr sz="750" spc="-150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tte</a:t>
            </a:r>
            <a:r>
              <a:rPr sz="500" spc="-10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750" spc="-150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500" spc="-10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50" spc="-150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500" spc="-100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endParaRPr sz="500">
              <a:latin typeface="Arial Unicode MS"/>
              <a:cs typeface="Arial Unicode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871855" y="2351568"/>
            <a:ext cx="759460" cy="34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100"/>
              </a:spcBef>
            </a:pPr>
            <a:r>
              <a:rPr sz="500" spc="-20" dirty="0">
                <a:solidFill>
                  <a:srgbClr val="58595B"/>
                </a:solidFill>
                <a:latin typeface="Arial Unicode MS"/>
                <a:cs typeface="Arial Unicode MS"/>
              </a:rPr>
              <a:t>Na</a:t>
            </a:r>
            <a:r>
              <a:rPr sz="450" spc="-30" baseline="27777" dirty="0">
                <a:solidFill>
                  <a:srgbClr val="58595B"/>
                </a:solidFill>
                <a:latin typeface="Arial Unicode MS"/>
                <a:cs typeface="Arial Unicode MS"/>
              </a:rPr>
              <a:t>+</a:t>
            </a:r>
            <a:r>
              <a:rPr sz="450" spc="7" baseline="27777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5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endParaRPr sz="5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700">
              <a:latin typeface="Arial Unicode MS"/>
              <a:cs typeface="Arial Unicode MS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500" spc="-40" dirty="0">
                <a:solidFill>
                  <a:srgbClr val="58595B"/>
                </a:solidFill>
                <a:latin typeface="Arial Unicode MS"/>
                <a:cs typeface="Arial Unicode MS"/>
              </a:rPr>
              <a:t>Ener</a:t>
            </a:r>
            <a:r>
              <a:rPr sz="750" spc="-60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500" spc="-4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750" spc="-60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500" spc="-40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750" spc="-60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500" spc="-4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750" spc="-60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te</a:t>
            </a:r>
            <a:r>
              <a:rPr sz="500" spc="-4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50" spc="-60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500" spc="-40" dirty="0">
                <a:solidFill>
                  <a:srgbClr val="58595B"/>
                </a:solidFill>
                <a:latin typeface="Arial Unicode MS"/>
                <a:cs typeface="Arial Unicode MS"/>
              </a:rPr>
              <a:t>rage</a:t>
            </a:r>
            <a:endParaRPr sz="500">
              <a:latin typeface="Arial Unicode MS"/>
              <a:cs typeface="Arial Unicode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919670" y="3482440"/>
            <a:ext cx="41465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00" spc="-80" dirty="0">
                <a:solidFill>
                  <a:srgbClr val="295CAA"/>
                </a:solidFill>
                <a:latin typeface="Arial Unicode MS"/>
                <a:cs typeface="Arial Unicode MS"/>
              </a:rPr>
              <a:t>An</a:t>
            </a:r>
            <a:r>
              <a:rPr sz="750" spc="-120" baseline="66666" dirty="0">
                <a:solidFill>
                  <a:srgbClr val="295CAA"/>
                </a:solidFill>
                <a:latin typeface="Arial Unicode MS"/>
                <a:cs typeface="Arial Unicode MS"/>
              </a:rPr>
              <a:t>A</a:t>
            </a:r>
            <a:r>
              <a:rPr sz="500" spc="-80" dirty="0">
                <a:solidFill>
                  <a:srgbClr val="295CAA"/>
                </a:solidFill>
                <a:latin typeface="Arial Unicode MS"/>
                <a:cs typeface="Arial Unicode MS"/>
              </a:rPr>
              <a:t>d</a:t>
            </a:r>
            <a:r>
              <a:rPr sz="750" spc="-120" baseline="66666" dirty="0">
                <a:solidFill>
                  <a:srgbClr val="295CAA"/>
                </a:solidFill>
                <a:latin typeface="Arial Unicode MS"/>
                <a:cs typeface="Arial Unicode MS"/>
              </a:rPr>
              <a:t>na</a:t>
            </a:r>
            <a:r>
              <a:rPr sz="500" spc="-80" dirty="0">
                <a:solidFill>
                  <a:srgbClr val="295CAA"/>
                </a:solidFill>
                <a:latin typeface="Arial Unicode MS"/>
                <a:cs typeface="Arial Unicode MS"/>
              </a:rPr>
              <a:t>T</a:t>
            </a:r>
            <a:r>
              <a:rPr sz="750" spc="-120" baseline="66666" dirty="0">
                <a:solidFill>
                  <a:srgbClr val="295CAA"/>
                </a:solidFill>
                <a:latin typeface="Arial Unicode MS"/>
                <a:cs typeface="Arial Unicode MS"/>
              </a:rPr>
              <a:t>l</a:t>
            </a:r>
            <a:r>
              <a:rPr sz="500" spc="-80" dirty="0">
                <a:solidFill>
                  <a:srgbClr val="295CAA"/>
                </a:solidFill>
                <a:latin typeface="Arial Unicode MS"/>
                <a:cs typeface="Arial Unicode MS"/>
              </a:rPr>
              <a:t>e</a:t>
            </a:r>
            <a:r>
              <a:rPr sz="750" spc="-120" baseline="66666" dirty="0">
                <a:solidFill>
                  <a:srgbClr val="295CAA"/>
                </a:solidFill>
                <a:latin typeface="Arial Unicode MS"/>
                <a:cs typeface="Arial Unicode MS"/>
              </a:rPr>
              <a:t>y</a:t>
            </a:r>
            <a:r>
              <a:rPr sz="500" spc="-80" dirty="0">
                <a:solidFill>
                  <a:srgbClr val="295CAA"/>
                </a:solidFill>
                <a:latin typeface="Arial Unicode MS"/>
                <a:cs typeface="Arial Unicode MS"/>
              </a:rPr>
              <a:t>st</a:t>
            </a:r>
            <a:r>
              <a:rPr sz="750" spc="-120" baseline="66666" dirty="0">
                <a:solidFill>
                  <a:srgbClr val="295CAA"/>
                </a:solidFill>
                <a:latin typeface="Arial Unicode MS"/>
                <a:cs typeface="Arial Unicode MS"/>
              </a:rPr>
              <a:t>is</a:t>
            </a:r>
            <a:r>
              <a:rPr sz="500" spc="-80" dirty="0">
                <a:solidFill>
                  <a:srgbClr val="295CAA"/>
                </a:solidFill>
                <a:latin typeface="Arial Unicode MS"/>
                <a:cs typeface="Arial Unicode MS"/>
              </a:rPr>
              <a:t>ing</a:t>
            </a:r>
            <a:endParaRPr sz="500">
              <a:latin typeface="Arial Unicode MS"/>
              <a:cs typeface="Arial Unicode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934021" y="3558640"/>
            <a:ext cx="561340" cy="243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295CAA"/>
                </a:solidFill>
                <a:latin typeface="Arial Unicode MS"/>
                <a:cs typeface="Arial Unicode MS"/>
              </a:rPr>
              <a:t>Optimization</a:t>
            </a:r>
            <a:endParaRPr sz="500">
              <a:latin typeface="Arial Unicode MS"/>
              <a:cs typeface="Arial Unicode MS"/>
            </a:endParaRPr>
          </a:p>
          <a:p>
            <a:pPr marR="5080" algn="r">
              <a:lnSpc>
                <a:spcPct val="100000"/>
              </a:lnSpc>
              <a:spcBef>
                <a:spcPts val="509"/>
              </a:spcBef>
            </a:pPr>
            <a:r>
              <a:rPr sz="500" spc="-20" dirty="0">
                <a:solidFill>
                  <a:srgbClr val="295CAA"/>
                </a:solidFill>
                <a:latin typeface="Arial Unicode MS"/>
                <a:cs typeface="Arial Unicode MS"/>
              </a:rPr>
              <a:t>Cell</a:t>
            </a:r>
            <a:endParaRPr sz="500">
              <a:latin typeface="Arial Unicode MS"/>
              <a:cs typeface="Arial Unicode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288987" y="3776000"/>
            <a:ext cx="29337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295CAA"/>
                </a:solidFill>
                <a:latin typeface="Arial Unicode MS"/>
                <a:cs typeface="Arial Unicode MS"/>
              </a:rPr>
              <a:t>Structure</a:t>
            </a:r>
            <a:endParaRPr sz="500">
              <a:latin typeface="Arial Unicode MS"/>
              <a:cs typeface="Arial Unicode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841500" y="3700880"/>
            <a:ext cx="15367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5" dirty="0">
                <a:solidFill>
                  <a:srgbClr val="295CAA"/>
                </a:solidFill>
                <a:latin typeface="Arial Unicode MS"/>
                <a:cs typeface="Arial Unicode MS"/>
              </a:rPr>
              <a:t>New</a:t>
            </a:r>
            <a:endParaRPr sz="500">
              <a:latin typeface="Arial Unicode MS"/>
              <a:cs typeface="Arial Unicode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801241" y="3777080"/>
            <a:ext cx="233679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295CAA"/>
                </a:solidFill>
                <a:latin typeface="Arial Unicode MS"/>
                <a:cs typeface="Arial Unicode MS"/>
              </a:rPr>
              <a:t>Battery</a:t>
            </a:r>
            <a:endParaRPr sz="500">
              <a:latin typeface="Arial Unicode MS"/>
              <a:cs typeface="Arial Unicode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127440" y="3128585"/>
            <a:ext cx="470534" cy="50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295CAA"/>
                </a:solidFill>
                <a:latin typeface="Tahoma"/>
                <a:cs typeface="Tahoma"/>
              </a:rPr>
              <a:t>Sectors</a:t>
            </a:r>
            <a:endParaRPr sz="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</a:pPr>
            <a:r>
              <a:rPr sz="500" spc="-204" dirty="0">
                <a:solidFill>
                  <a:srgbClr val="295CAA"/>
                </a:solidFill>
                <a:latin typeface="Arial Unicode MS"/>
                <a:cs typeface="Arial Unicode MS"/>
              </a:rPr>
              <a:t>M</a:t>
            </a:r>
            <a:r>
              <a:rPr sz="750" spc="-307" baseline="66666" dirty="0">
                <a:solidFill>
                  <a:srgbClr val="295CAA"/>
                </a:solidFill>
                <a:latin typeface="Arial Unicode MS"/>
                <a:cs typeface="Arial Unicode MS"/>
              </a:rPr>
              <a:t>B</a:t>
            </a:r>
            <a:r>
              <a:rPr sz="750" spc="-142" baseline="66666" dirty="0">
                <a:solidFill>
                  <a:srgbClr val="295CAA"/>
                </a:solidFill>
                <a:latin typeface="Arial Unicode MS"/>
                <a:cs typeface="Arial Unicode MS"/>
              </a:rPr>
              <a:t> </a:t>
            </a:r>
            <a:r>
              <a:rPr sz="500" spc="-10" dirty="0">
                <a:solidFill>
                  <a:srgbClr val="295CAA"/>
                </a:solidFill>
                <a:latin typeface="Arial Unicode MS"/>
                <a:cs typeface="Arial Unicode MS"/>
              </a:rPr>
              <a:t>at</a:t>
            </a:r>
            <a:r>
              <a:rPr sz="750" spc="-15" baseline="66666" dirty="0">
                <a:solidFill>
                  <a:srgbClr val="295CAA"/>
                </a:solidFill>
                <a:latin typeface="Arial Unicode MS"/>
                <a:cs typeface="Arial Unicode MS"/>
              </a:rPr>
              <a:t>t</a:t>
            </a:r>
            <a:r>
              <a:rPr sz="500" spc="-10" dirty="0">
                <a:solidFill>
                  <a:srgbClr val="295CAA"/>
                </a:solidFill>
                <a:latin typeface="Arial Unicode MS"/>
                <a:cs typeface="Arial Unicode MS"/>
              </a:rPr>
              <a:t>e</a:t>
            </a:r>
            <a:r>
              <a:rPr sz="750" spc="-15" baseline="66666" dirty="0">
                <a:solidFill>
                  <a:srgbClr val="295CAA"/>
                </a:solidFill>
                <a:latin typeface="Arial Unicode MS"/>
                <a:cs typeface="Arial Unicode MS"/>
              </a:rPr>
              <a:t>e</a:t>
            </a:r>
            <a:r>
              <a:rPr sz="500" spc="-10" dirty="0">
                <a:solidFill>
                  <a:srgbClr val="295CAA"/>
                </a:solidFill>
                <a:latin typeface="Arial Unicode MS"/>
                <a:cs typeface="Arial Unicode MS"/>
              </a:rPr>
              <a:t>r</a:t>
            </a:r>
            <a:r>
              <a:rPr sz="750" spc="-15" baseline="66666" dirty="0">
                <a:solidFill>
                  <a:srgbClr val="295CAA"/>
                </a:solidFill>
                <a:latin typeface="Arial Unicode MS"/>
                <a:cs typeface="Arial Unicode MS"/>
              </a:rPr>
              <a:t>r</a:t>
            </a:r>
            <a:r>
              <a:rPr sz="500" spc="-10" dirty="0">
                <a:solidFill>
                  <a:srgbClr val="295CAA"/>
                </a:solidFill>
                <a:latin typeface="Arial Unicode MS"/>
                <a:cs typeface="Arial Unicode MS"/>
              </a:rPr>
              <a:t>ia</a:t>
            </a:r>
            <a:r>
              <a:rPr sz="750" spc="-15" baseline="66666" dirty="0">
                <a:solidFill>
                  <a:srgbClr val="295CAA"/>
                </a:solidFill>
                <a:latin typeface="Arial Unicode MS"/>
                <a:cs typeface="Arial Unicode MS"/>
              </a:rPr>
              <a:t>y</a:t>
            </a:r>
            <a:r>
              <a:rPr sz="500" spc="-10" dirty="0">
                <a:solidFill>
                  <a:srgbClr val="295CAA"/>
                </a:solidFill>
                <a:latin typeface="Arial Unicode MS"/>
                <a:cs typeface="Arial Unicode MS"/>
              </a:rPr>
              <a:t>l</a:t>
            </a:r>
            <a:endParaRPr sz="500">
              <a:latin typeface="Arial Unicode MS"/>
              <a:cs typeface="Arial Unicode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028589" y="1735202"/>
            <a:ext cx="33502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FFFFFF"/>
                </a:solidFill>
                <a:latin typeface="Arial Unicode MS"/>
                <a:cs typeface="Arial Unicode MS"/>
              </a:rPr>
              <a:t>Great</a:t>
            </a:r>
            <a:r>
              <a:rPr sz="1000" spc="3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00" dirty="0">
                <a:solidFill>
                  <a:srgbClr val="FFFFFF"/>
                </a:solidFill>
                <a:latin typeface="Arial Unicode MS"/>
                <a:cs typeface="Arial Unicode MS"/>
              </a:rPr>
              <a:t>Power</a:t>
            </a:r>
            <a:r>
              <a:rPr sz="1000" spc="3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Unicode MS"/>
                <a:cs typeface="Arial Unicode MS"/>
              </a:rPr>
              <a:t>have</a:t>
            </a:r>
            <a:r>
              <a:rPr sz="1000" spc="3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Unicode MS"/>
                <a:cs typeface="Arial Unicode MS"/>
              </a:rPr>
              <a:t>p</a:t>
            </a:r>
            <a:r>
              <a:rPr sz="1000" spc="-305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1500" spc="-405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1000" spc="-60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1500" spc="-315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f</a:t>
            </a:r>
            <a:r>
              <a:rPr sz="1000" spc="10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1000" spc="-125" dirty="0">
                <a:solidFill>
                  <a:srgbClr val="FFFFFF"/>
                </a:solidFill>
                <a:latin typeface="Arial Unicode MS"/>
                <a:cs typeface="Arial Unicode MS"/>
              </a:rPr>
              <a:t>i</a:t>
            </a:r>
            <a:r>
              <a:rPr sz="1500" spc="-615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b</a:t>
            </a:r>
            <a:r>
              <a:rPr sz="1000" spc="-65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1500" spc="-719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1000" spc="10" dirty="0">
                <a:solidFill>
                  <a:srgbClr val="FFFFFF"/>
                </a:solidFill>
                <a:latin typeface="Arial Unicode MS"/>
                <a:cs typeface="Arial Unicode MS"/>
              </a:rPr>
              <a:t>i</a:t>
            </a:r>
            <a:r>
              <a:rPr sz="1000" spc="-365" dirty="0">
                <a:solidFill>
                  <a:srgbClr val="FFFFFF"/>
                </a:solidFill>
                <a:latin typeface="Arial Unicode MS"/>
                <a:cs typeface="Arial Unicode MS"/>
              </a:rPr>
              <a:t>p</a:t>
            </a:r>
            <a:r>
              <a:rPr sz="1500" spc="-15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1500" spc="-352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1000" spc="-260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1500" spc="-450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1000" spc="-40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1500" spc="-427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1000" spc="-190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1500" spc="-457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y</a:t>
            </a:r>
            <a:r>
              <a:rPr sz="1000" spc="-70" dirty="0">
                <a:solidFill>
                  <a:srgbClr val="FFFFFF"/>
                </a:solidFill>
                <a:latin typeface="Arial Unicode MS"/>
                <a:cs typeface="Arial Unicode MS"/>
              </a:rPr>
              <a:t>d</a:t>
            </a:r>
            <a:r>
              <a:rPr sz="1500" spc="15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i</a:t>
            </a:r>
            <a:r>
              <a:rPr sz="1500" spc="-765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1000" spc="10" dirty="0">
                <a:solidFill>
                  <a:srgbClr val="FFFFFF"/>
                </a:solidFill>
                <a:latin typeface="Arial Unicode MS"/>
                <a:cs typeface="Arial Unicode MS"/>
              </a:rPr>
              <a:t>i</a:t>
            </a:r>
            <a:r>
              <a:rPr sz="1000" spc="-280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1500" spc="-104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d</a:t>
            </a:r>
            <a:r>
              <a:rPr sz="1000" spc="-210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1500" spc="-442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u</a:t>
            </a:r>
            <a:r>
              <a:rPr sz="1000" spc="-254" dirty="0">
                <a:solidFill>
                  <a:srgbClr val="FFFFFF"/>
                </a:solidFill>
                <a:latin typeface="Arial Unicode MS"/>
                <a:cs typeface="Arial Unicode MS"/>
              </a:rPr>
              <a:t>h</a:t>
            </a:r>
            <a:r>
              <a:rPr sz="1500" spc="-300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s</a:t>
            </a:r>
            <a:r>
              <a:rPr sz="1000" spc="-390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1500" spc="15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1500" spc="-150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1000" spc="-420" dirty="0">
                <a:solidFill>
                  <a:srgbClr val="FFFFFF"/>
                </a:solidFill>
                <a:latin typeface="Arial Unicode MS"/>
                <a:cs typeface="Arial Unicode MS"/>
              </a:rPr>
              <a:t>d</a:t>
            </a:r>
            <a:r>
              <a:rPr sz="1500" spc="-44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y</a:t>
            </a:r>
            <a:r>
              <a:rPr sz="1000" spc="-90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1500" spc="-615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s</a:t>
            </a:r>
            <a:r>
              <a:rPr sz="1000" spc="-195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1500" spc="-172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1000" spc="-150" dirty="0">
                <a:solidFill>
                  <a:srgbClr val="FFFFFF"/>
                </a:solidFill>
                <a:latin typeface="Arial Unicode MS"/>
                <a:cs typeface="Arial Unicode MS"/>
              </a:rPr>
              <a:t>f</a:t>
            </a:r>
            <a:r>
              <a:rPr sz="1500" spc="-569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1000" spc="10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1000" spc="-190" dirty="0">
                <a:solidFill>
                  <a:srgbClr val="FFFFFF"/>
                </a:solidFill>
                <a:latin typeface="Arial Unicode MS"/>
                <a:cs typeface="Arial Unicode MS"/>
              </a:rPr>
              <a:t>i</a:t>
            </a:r>
            <a:r>
              <a:rPr sz="1500" spc="-502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1000" spc="-210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1500" spc="-517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d</a:t>
            </a:r>
            <a:r>
              <a:rPr sz="1000" spc="-170" dirty="0">
                <a:solidFill>
                  <a:srgbClr val="FFFFFF"/>
                </a:solidFill>
                <a:latin typeface="Arial Unicode MS"/>
                <a:cs typeface="Arial Unicode MS"/>
              </a:rPr>
              <a:t>g</a:t>
            </a:r>
            <a:r>
              <a:rPr sz="1500" spc="-232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1000" spc="-409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1500" spc="-7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1500" spc="-712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d</a:t>
            </a:r>
            <a:r>
              <a:rPr sz="1000" spc="10" dirty="0">
                <a:solidFill>
                  <a:srgbClr val="FFFFFF"/>
                </a:solidFill>
                <a:latin typeface="Arial Unicode MS"/>
                <a:cs typeface="Arial Unicode MS"/>
              </a:rPr>
              <a:t>f</a:t>
            </a:r>
            <a:r>
              <a:rPr sz="1000" spc="3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500" spc="-780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s</a:t>
            </a:r>
            <a:r>
              <a:rPr sz="1000" spc="-20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1000" spc="-10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500" spc="-300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i</a:t>
            </a:r>
            <a:r>
              <a:rPr sz="1000" spc="-200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1500" spc="-300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1000" spc="-200" dirty="0">
                <a:solidFill>
                  <a:srgbClr val="FFFFFF"/>
                </a:solidFill>
                <a:latin typeface="Arial Unicode MS"/>
                <a:cs typeface="Arial Unicode MS"/>
              </a:rPr>
              <a:t>u</a:t>
            </a:r>
            <a:r>
              <a:rPr sz="1500" spc="-300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1000" spc="-200" dirty="0">
                <a:solidFill>
                  <a:srgbClr val="FFFFFF"/>
                </a:solidFill>
                <a:latin typeface="Arial Unicode MS"/>
                <a:cs typeface="Arial Unicode MS"/>
              </a:rPr>
              <a:t>m</a:t>
            </a:r>
            <a:r>
              <a:rPr sz="1500" spc="-300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h</a:t>
            </a:r>
            <a:r>
              <a:rPr sz="1000" spc="-200" dirty="0">
                <a:solidFill>
                  <a:srgbClr val="FFFFFF"/>
                </a:solidFill>
                <a:latin typeface="Arial Unicode MS"/>
                <a:cs typeface="Arial Unicode MS"/>
              </a:rPr>
              <a:t>b</a:t>
            </a:r>
            <a:r>
              <a:rPr sz="1500" spc="-300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in</a:t>
            </a:r>
            <a:r>
              <a:rPr sz="1000" spc="-200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1500" spc="-300" baseline="-66666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1000" spc="-200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284619" y="8029454"/>
            <a:ext cx="1633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1350" baseline="43402" dirty="0">
                <a:solidFill>
                  <a:srgbClr val="FFFFFF"/>
                </a:solidFill>
                <a:latin typeface="Arial Unicode MS"/>
                <a:cs typeface="Arial Unicode MS"/>
              </a:rPr>
              <a:t>2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Ni</a:t>
            </a:r>
            <a:r>
              <a:rPr sz="700" spc="-100" dirty="0">
                <a:solidFill>
                  <a:srgbClr val="EEEDED"/>
                </a:solidFill>
                <a:latin typeface="Arial Unicode MS"/>
                <a:cs typeface="Arial Unicode MS"/>
              </a:rPr>
              <a:t>-</a:t>
            </a:r>
            <a:r>
              <a:rPr sz="2400" spc="-1222" baseline="43402" dirty="0">
                <a:solidFill>
                  <a:srgbClr val="FFFFFF"/>
                </a:solidFill>
                <a:latin typeface="Arial Unicode MS"/>
                <a:cs typeface="Arial Unicode MS"/>
              </a:rPr>
              <a:t>0</a:t>
            </a:r>
            <a:r>
              <a:rPr sz="700" spc="-15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700" spc="-350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2400" spc="-862" baseline="43402" dirty="0">
                <a:solidFill>
                  <a:srgbClr val="FFFFFF"/>
                </a:solidFill>
                <a:latin typeface="Arial Unicode MS"/>
                <a:cs typeface="Arial Unicode MS"/>
              </a:rPr>
              <a:t>0</a:t>
            </a:r>
            <a:r>
              <a:rPr sz="700" spc="-15" dirty="0">
                <a:solidFill>
                  <a:srgbClr val="EEEDED"/>
                </a:solidFill>
                <a:latin typeface="Arial Unicode MS"/>
                <a:cs typeface="Arial Unicode MS"/>
              </a:rPr>
              <a:t>1</a:t>
            </a:r>
            <a:r>
              <a:rPr sz="700" spc="-290" dirty="0">
                <a:solidFill>
                  <a:srgbClr val="EEEDED"/>
                </a:solidFill>
                <a:latin typeface="Arial Unicode MS"/>
                <a:cs typeface="Arial Unicode MS"/>
              </a:rPr>
              <a:t>8</a:t>
            </a:r>
            <a:r>
              <a:rPr sz="2400" spc="-960" baseline="43402" dirty="0">
                <a:solidFill>
                  <a:srgbClr val="FFFFFF"/>
                </a:solidFill>
                <a:latin typeface="Arial Unicode MS"/>
                <a:cs typeface="Arial Unicode MS"/>
              </a:rPr>
              <a:t>1</a:t>
            </a:r>
            <a:r>
              <a:rPr sz="700" spc="-15" dirty="0">
                <a:solidFill>
                  <a:srgbClr val="EEEDED"/>
                </a:solidFill>
                <a:latin typeface="Arial Unicode MS"/>
                <a:cs typeface="Arial Unicode MS"/>
              </a:rPr>
              <a:t>00mAh</a:t>
            </a:r>
            <a:r>
              <a:rPr sz="700" spc="4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battery</a:t>
            </a:r>
            <a:r>
              <a:rPr sz="700" spc="4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approved</a:t>
            </a:r>
            <a:r>
              <a:rPr sz="700" spc="4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to</a:t>
            </a:r>
            <a:r>
              <a:rPr sz="700" spc="4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EEEDED"/>
                </a:solidFill>
                <a:latin typeface="Arial Unicode MS"/>
                <a:cs typeface="Arial Unicode MS"/>
              </a:rPr>
              <a:t>be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310091" y="8258079"/>
            <a:ext cx="12084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International</a:t>
            </a:r>
            <a:r>
              <a:rPr sz="700" spc="8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Advanced</a:t>
            </a:r>
            <a:r>
              <a:rPr sz="700" spc="8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Level.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371635" y="7175571"/>
            <a:ext cx="176148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su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c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c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it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i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fully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i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u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b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c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te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d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,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y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ﬁ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(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ll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in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i-</a:t>
            </a:r>
            <a:r>
              <a:rPr sz="700" spc="-180" dirty="0">
                <a:solidFill>
                  <a:srgbClr val="EEEDED"/>
                </a:solidFill>
                <a:latin typeface="Arial Unicode MS"/>
                <a:cs typeface="Arial Unicode MS"/>
              </a:rPr>
              <a:t>g</a:t>
            </a:r>
            <a:r>
              <a:rPr sz="1050" spc="-270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Fe</a:t>
            </a:r>
            <a:r>
              <a:rPr sz="700" spc="-180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270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700" spc="-180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525" spc="-270" baseline="111111" dirty="0">
                <a:solidFill>
                  <a:srgbClr val="EEEDED"/>
                </a:solidFill>
                <a:latin typeface="Arial Unicode MS"/>
                <a:cs typeface="Arial Unicode MS"/>
              </a:rPr>
              <a:t>2</a:t>
            </a:r>
            <a:r>
              <a:rPr sz="700" spc="-18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270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)</a:t>
            </a:r>
            <a:r>
              <a:rPr sz="1050" spc="630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1050" spc="-75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w</a:t>
            </a:r>
            <a:r>
              <a:rPr sz="700" spc="-50" dirty="0">
                <a:solidFill>
                  <a:srgbClr val="EEEDED"/>
                </a:solidFill>
                <a:latin typeface="Arial Unicode MS"/>
                <a:cs typeface="Arial Unicode MS"/>
              </a:rPr>
              <a:t>in</a:t>
            </a:r>
            <a:r>
              <a:rPr sz="1050" spc="-75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-50" dirty="0">
                <a:solidFill>
                  <a:srgbClr val="EEEDED"/>
                </a:solidFill>
                <a:latin typeface="Arial Unicode MS"/>
                <a:cs typeface="Arial Unicode MS"/>
              </a:rPr>
              <a:t>d</a:t>
            </a:r>
            <a:r>
              <a:rPr sz="1050" spc="-75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700" spc="-50" dirty="0">
                <a:solidFill>
                  <a:srgbClr val="EEEDED"/>
                </a:solidFill>
                <a:latin typeface="Arial Unicode MS"/>
                <a:cs typeface="Arial Unicode MS"/>
              </a:rPr>
              <a:t>ustrial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371641" y="7404222"/>
            <a:ext cx="16814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59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g</a:t>
            </a:r>
            <a:r>
              <a:rPr sz="700" spc="-195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1050" spc="-30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-185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345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p</a:t>
            </a:r>
            <a:r>
              <a:rPr sz="700" spc="5" dirty="0">
                <a:solidFill>
                  <a:srgbClr val="EEEDED"/>
                </a:solidFill>
                <a:latin typeface="Arial Unicode MS"/>
                <a:cs typeface="Arial Unicode MS"/>
              </a:rPr>
              <a:t>diu</a:t>
            </a:r>
            <a:r>
              <a:rPr sz="700" spc="-459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1050" spc="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C</a:t>
            </a:r>
            <a:r>
              <a:rPr sz="1050" spc="-29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700" spc="-24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3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i</a:t>
            </a:r>
            <a:r>
              <a:rPr sz="700" spc="5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700" spc="-5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10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44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5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700" spc="-360" dirty="0">
                <a:solidFill>
                  <a:srgbClr val="EEEDED"/>
                </a:solidFill>
                <a:latin typeface="Arial Unicode MS"/>
                <a:cs typeface="Arial Unicode MS"/>
              </a:rPr>
              <a:t>p</a:t>
            </a:r>
            <a:r>
              <a:rPr sz="1050" spc="-3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700" spc="-210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1050" spc="-27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d</a:t>
            </a:r>
            <a:r>
              <a:rPr sz="700" spc="5" dirty="0">
                <a:solidFill>
                  <a:srgbClr val="EEEDED"/>
                </a:solidFill>
                <a:latin typeface="Arial Unicode MS"/>
                <a:cs typeface="Arial Unicode MS"/>
              </a:rPr>
              <a:t>i</a:t>
            </a:r>
            <a:r>
              <a:rPr sz="700" spc="-160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1050" spc="-555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w</a:t>
            </a:r>
            <a:r>
              <a:rPr sz="700" spc="5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330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1050" spc="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i</a:t>
            </a:r>
            <a:r>
              <a:rPr sz="1050" spc="-20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700" spc="5" dirty="0">
                <a:solidFill>
                  <a:srgbClr val="EEEDED"/>
                </a:solidFill>
                <a:latin typeface="Arial Unicode MS"/>
                <a:cs typeface="Arial Unicode MS"/>
              </a:rPr>
              <a:t>In</a:t>
            </a:r>
            <a:r>
              <a:rPr sz="700" spc="-265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1050" spc="-18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700" spc="-270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1050" spc="-14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g</a:t>
            </a:r>
            <a:r>
              <a:rPr sz="700" spc="-95" dirty="0">
                <a:solidFill>
                  <a:srgbClr val="EEEDED"/>
                </a:solidFill>
                <a:latin typeface="Arial Unicode MS"/>
                <a:cs typeface="Arial Unicode MS"/>
              </a:rPr>
              <a:t>v</a:t>
            </a:r>
            <a:r>
              <a:rPr sz="1050" spc="-195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215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1050" spc="-29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700" spc="-30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525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5" dirty="0">
                <a:solidFill>
                  <a:srgbClr val="EEEDED"/>
                </a:solidFill>
                <a:latin typeface="Arial Unicode MS"/>
                <a:cs typeface="Arial Unicode MS"/>
              </a:rPr>
              <a:t>io</a:t>
            </a:r>
            <a:r>
              <a:rPr sz="700" spc="-340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1050" spc="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1050" spc="-72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700" spc="5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-405" dirty="0">
                <a:solidFill>
                  <a:srgbClr val="EEEDED"/>
                </a:solidFill>
                <a:latin typeface="Arial Unicode MS"/>
                <a:cs typeface="Arial Unicode MS"/>
              </a:rPr>
              <a:t>w</a:t>
            </a:r>
            <a:r>
              <a:rPr sz="1050" spc="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1050" spc="-18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700" spc="-235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1050" spc="6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700" spc="-130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1050" spc="-390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-160" dirty="0">
                <a:solidFill>
                  <a:srgbClr val="EEEDED"/>
                </a:solidFill>
                <a:latin typeface="Arial Unicode MS"/>
                <a:cs typeface="Arial Unicode MS"/>
              </a:rPr>
              <a:t>d</a:t>
            </a:r>
            <a:r>
              <a:rPr sz="1050" spc="-120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700" spc="-100" dirty="0">
                <a:solidFill>
                  <a:srgbClr val="EEEDED"/>
                </a:solidFill>
                <a:latin typeface="Arial Unicode MS"/>
                <a:cs typeface="Arial Unicode MS"/>
              </a:rPr>
              <a:t>.</a:t>
            </a:r>
            <a:r>
              <a:rPr sz="1050" spc="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d</a:t>
            </a:r>
            <a:endParaRPr sz="1050" baseline="71428">
              <a:latin typeface="Arial Unicode MS"/>
              <a:cs typeface="Arial Unicode M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470436" y="5583842"/>
            <a:ext cx="17183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1245" baseline="45138" dirty="0">
                <a:solidFill>
                  <a:srgbClr val="FFFFFF"/>
                </a:solidFill>
                <a:latin typeface="Arial Unicode MS"/>
                <a:cs typeface="Arial Unicode MS"/>
              </a:rPr>
              <a:t>2</a:t>
            </a:r>
            <a:r>
              <a:rPr sz="700" spc="-30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60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2400" spc="-1289" baseline="45138" dirty="0">
                <a:solidFill>
                  <a:srgbClr val="FFFFFF"/>
                </a:solidFill>
                <a:latin typeface="Arial Unicode MS"/>
                <a:cs typeface="Arial Unicode MS"/>
              </a:rPr>
              <a:t>0</a:t>
            </a:r>
            <a:r>
              <a:rPr sz="700" spc="-5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3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70" dirty="0">
                <a:solidFill>
                  <a:srgbClr val="EEEDED"/>
                </a:solidFill>
                <a:latin typeface="Arial Unicode MS"/>
                <a:cs typeface="Arial Unicode MS"/>
              </a:rPr>
              <a:t>c</a:t>
            </a:r>
            <a:r>
              <a:rPr sz="2400" spc="-1282" baseline="45138" dirty="0">
                <a:solidFill>
                  <a:srgbClr val="FFFFFF"/>
                </a:solidFill>
                <a:latin typeface="Arial Unicode MS"/>
                <a:cs typeface="Arial Unicode MS"/>
              </a:rPr>
              <a:t>0</a:t>
            </a:r>
            <a:r>
              <a:rPr sz="700" spc="-15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700" spc="-229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2400" spc="-975" baseline="45138" dirty="0">
                <a:solidFill>
                  <a:srgbClr val="FFFFFF"/>
                </a:solidFill>
                <a:latin typeface="Arial Unicode MS"/>
                <a:cs typeface="Arial Unicode MS"/>
              </a:rPr>
              <a:t>9</a:t>
            </a:r>
            <a:r>
              <a:rPr sz="700" spc="-25" dirty="0">
                <a:solidFill>
                  <a:srgbClr val="EEEDED"/>
                </a:solidFill>
                <a:latin typeface="Arial Unicode MS"/>
                <a:cs typeface="Arial Unicode MS"/>
              </a:rPr>
              <a:t>p</a:t>
            </a:r>
            <a:r>
              <a:rPr sz="700" spc="-15" dirty="0">
                <a:solidFill>
                  <a:srgbClr val="EEEDED"/>
                </a:solidFill>
                <a:latin typeface="Arial Unicode MS"/>
                <a:cs typeface="Arial Unicode MS"/>
              </a:rPr>
              <a:t>an</a:t>
            </a:r>
            <a:r>
              <a:rPr sz="700" spc="5" dirty="0">
                <a:solidFill>
                  <a:srgbClr val="EEEDED"/>
                </a:solidFill>
                <a:latin typeface="Arial Unicode MS"/>
                <a:cs typeface="Arial Unicode MS"/>
              </a:rPr>
              <a:t>y</a:t>
            </a:r>
            <a:r>
              <a:rPr sz="700" spc="-3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participated</a:t>
            </a:r>
            <a:r>
              <a:rPr sz="700" spc="-3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in</a:t>
            </a:r>
            <a:r>
              <a:rPr sz="700" spc="-3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the</a:t>
            </a:r>
            <a:r>
              <a:rPr sz="700" spc="-3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drafting</a:t>
            </a:r>
            <a:r>
              <a:rPr sz="700" spc="-35" dirty="0">
                <a:solidFill>
                  <a:srgbClr val="EEEDED"/>
                </a:solidFill>
                <a:latin typeface="Arial Unicode MS"/>
                <a:cs typeface="Arial Unicode MS"/>
              </a:rPr>
              <a:t> of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504255" y="5818105"/>
            <a:ext cx="13830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5" baseline="3968" dirty="0">
                <a:solidFill>
                  <a:srgbClr val="EEEDED"/>
                </a:solidFill>
                <a:latin typeface="Arial Unicode MS"/>
                <a:cs typeface="Arial Unicode MS"/>
              </a:rPr>
              <a:t>industry</a:t>
            </a:r>
            <a:r>
              <a:rPr sz="1050" spc="-97" baseline="3968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1050" spc="-30" baseline="3968" dirty="0">
                <a:solidFill>
                  <a:srgbClr val="EEEDED"/>
                </a:solidFill>
                <a:latin typeface="Arial Unicode MS"/>
                <a:cs typeface="Arial Unicode MS"/>
              </a:rPr>
              <a:t>standards</a:t>
            </a:r>
            <a:r>
              <a:rPr sz="1050" spc="-89" baseline="3968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1050" spc="-30" baseline="3968" dirty="0">
                <a:solidFill>
                  <a:srgbClr val="EEEDED"/>
                </a:solidFill>
                <a:latin typeface="Arial Unicode MS"/>
                <a:cs typeface="Arial Unicode MS"/>
              </a:rPr>
              <a:t>such</a:t>
            </a:r>
            <a:r>
              <a:rPr sz="1050" spc="-97" baseline="3968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1050" baseline="3968" dirty="0">
                <a:solidFill>
                  <a:srgbClr val="EEEDED"/>
                </a:solidFill>
                <a:latin typeface="Arial Unicode MS"/>
                <a:cs typeface="Arial Unicode MS"/>
              </a:rPr>
              <a:t>as</a:t>
            </a:r>
            <a:r>
              <a:rPr sz="1050" spc="382" baseline="3968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General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480065" y="5925535"/>
            <a:ext cx="1638300" cy="454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2159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EEEDED"/>
                </a:solidFill>
                <a:latin typeface="Arial Unicode MS"/>
                <a:cs typeface="Arial Unicode MS"/>
              </a:rPr>
              <a:t>Requirements</a:t>
            </a:r>
            <a:r>
              <a:rPr sz="700" spc="-4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for</a:t>
            </a:r>
            <a:r>
              <a:rPr sz="700" spc="13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Lithium</a:t>
            </a:r>
            <a:r>
              <a:rPr sz="700" spc="-4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Iron</a:t>
            </a:r>
            <a:r>
              <a:rPr sz="700" spc="-4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Phosphate</a:t>
            </a:r>
            <a:r>
              <a:rPr sz="700" spc="50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Battery</a:t>
            </a:r>
            <a:r>
              <a:rPr sz="700" spc="-7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Modules</a:t>
            </a:r>
            <a:r>
              <a:rPr sz="700" spc="2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and</a:t>
            </a:r>
            <a:r>
              <a:rPr sz="700" spc="5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Ge</a:t>
            </a:r>
            <a:r>
              <a:rPr sz="700" spc="254" dirty="0">
                <a:solidFill>
                  <a:srgbClr val="EEEDED"/>
                </a:solidFill>
                <a:latin typeface="Arial Unicode MS"/>
                <a:cs typeface="Arial Unicode MS"/>
              </a:rPr>
              <a:t>  </a:t>
            </a:r>
            <a:r>
              <a:rPr sz="700" spc="-600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15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700" spc="13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700" spc="-7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Require</a:t>
            </a:r>
            <a:endParaRPr sz="700">
              <a:latin typeface="Arial Unicode MS"/>
              <a:cs typeface="Arial Unicode MS"/>
            </a:endParaRPr>
          </a:p>
          <a:p>
            <a:pPr marL="12700" marR="213360" indent="3810">
              <a:lnSpc>
                <a:spcPct val="100000"/>
              </a:lnSpc>
              <a:spcBef>
                <a:spcPts val="10"/>
              </a:spcBef>
            </a:pP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ments</a:t>
            </a:r>
            <a:r>
              <a:rPr sz="700" spc="-4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for</a:t>
            </a:r>
            <a:r>
              <a:rPr sz="700" spc="-4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Lithium</a:t>
            </a:r>
            <a:r>
              <a:rPr sz="700" spc="-4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35" dirty="0">
                <a:solidFill>
                  <a:srgbClr val="EEEDED"/>
                </a:solidFill>
                <a:latin typeface="Arial Unicode MS"/>
                <a:cs typeface="Arial Unicode MS"/>
              </a:rPr>
              <a:t>Manganese</a:t>
            </a:r>
            <a:r>
              <a:rPr sz="700" spc="-40" dirty="0">
                <a:solidFill>
                  <a:srgbClr val="EEEDED"/>
                </a:solidFill>
                <a:latin typeface="Arial Unicode MS"/>
                <a:cs typeface="Arial Unicode MS"/>
              </a:rPr>
              <a:t> Dioxide</a:t>
            </a:r>
            <a:r>
              <a:rPr sz="700" spc="50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Battery</a:t>
            </a:r>
            <a:r>
              <a:rPr sz="700" spc="-7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Modules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1074064" y="5245677"/>
            <a:ext cx="1197610" cy="55245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769620">
              <a:lnSpc>
                <a:spcPct val="100000"/>
              </a:lnSpc>
              <a:spcBef>
                <a:spcPts val="1065"/>
              </a:spcBef>
            </a:pPr>
            <a:r>
              <a:rPr sz="1600" spc="-90" dirty="0">
                <a:solidFill>
                  <a:srgbClr val="FFFFFF"/>
                </a:solidFill>
                <a:latin typeface="Arial Unicode MS"/>
                <a:cs typeface="Arial Unicode MS"/>
              </a:rPr>
              <a:t>201</a:t>
            </a:r>
            <a:r>
              <a:rPr sz="1600" spc="-850" dirty="0">
                <a:solidFill>
                  <a:srgbClr val="FFFFFF"/>
                </a:solidFill>
                <a:latin typeface="Arial Unicode MS"/>
                <a:cs typeface="Arial Unicode MS"/>
              </a:rPr>
              <a:t>1</a:t>
            </a:r>
            <a:endParaRPr sz="16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700" spc="-35" dirty="0">
                <a:solidFill>
                  <a:srgbClr val="EEEDED"/>
                </a:solidFill>
                <a:latin typeface="Arial Unicode MS"/>
                <a:cs typeface="Arial Unicode MS"/>
              </a:rPr>
              <a:t>First-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generation</a:t>
            </a:r>
            <a:r>
              <a:rPr sz="700" spc="-2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EEEDED"/>
                </a:solidFill>
                <a:latin typeface="Arial Unicode MS"/>
                <a:cs typeface="Arial Unicode MS"/>
              </a:rPr>
              <a:t>energy</a:t>
            </a:r>
            <a:r>
              <a:rPr sz="700" spc="-1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storage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885241" y="5780104"/>
            <a:ext cx="13843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battery,</a:t>
            </a:r>
            <a:r>
              <a:rPr sz="700" spc="-5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EEEDED"/>
                </a:solidFill>
                <a:latin typeface="Arial Unicode MS"/>
                <a:cs typeface="Arial Unicode MS"/>
              </a:rPr>
              <a:t>10/20Ah</a:t>
            </a:r>
            <a:r>
              <a:rPr sz="700" spc="-5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65" dirty="0">
                <a:solidFill>
                  <a:srgbClr val="EEEDED"/>
                </a:solidFill>
                <a:latin typeface="Arial Unicode MS"/>
                <a:cs typeface="Arial Unicode MS"/>
              </a:rPr>
              <a:t>LFP</a:t>
            </a:r>
            <a:r>
              <a:rPr sz="700" spc="-5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EEEDED"/>
                </a:solidFill>
                <a:latin typeface="Arial Unicode MS"/>
                <a:cs typeface="Arial Unicode MS"/>
              </a:rPr>
              <a:t>,</a:t>
            </a:r>
            <a:r>
              <a:rPr sz="700" spc="-5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EEEDED"/>
                </a:solidFill>
                <a:latin typeface="Arial Unicode MS"/>
                <a:cs typeface="Arial Unicode MS"/>
              </a:rPr>
              <a:t>was</a:t>
            </a:r>
            <a:r>
              <a:rPr sz="700" spc="-5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launched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551641" y="4907284"/>
            <a:ext cx="1631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430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1050" spc="-55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q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1050" spc="-562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u</a:t>
            </a:r>
            <a:r>
              <a:rPr sz="700" spc="25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382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165" dirty="0">
                <a:solidFill>
                  <a:srgbClr val="EEEDED"/>
                </a:solidFill>
                <a:latin typeface="Arial Unicode MS"/>
                <a:cs typeface="Arial Unicode MS"/>
              </a:rPr>
              <a:t>b</a:t>
            </a:r>
            <a:r>
              <a:rPr sz="1050" spc="-352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700" spc="-135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1050" spc="-40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u</a:t>
            </a:r>
            <a:r>
              <a:rPr sz="700" spc="-15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150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232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700" spc="-9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75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700" spc="5" dirty="0">
                <a:solidFill>
                  <a:srgbClr val="EEEDED"/>
                </a:solidFill>
                <a:latin typeface="Arial Unicode MS"/>
                <a:cs typeface="Arial Unicode MS"/>
              </a:rPr>
              <a:t>ri</a:t>
            </a:r>
            <a:r>
              <a:rPr sz="700" spc="-275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18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-225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1050" spc="-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40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265" dirty="0">
                <a:solidFill>
                  <a:srgbClr val="EEEDED"/>
                </a:solidFill>
                <a:latin typeface="Arial Unicode MS"/>
                <a:cs typeface="Arial Unicode MS"/>
              </a:rPr>
              <a:t>w</a:t>
            </a:r>
            <a:r>
              <a:rPr sz="1050" spc="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ri</a:t>
            </a:r>
            <a:r>
              <a:rPr sz="1050" spc="-540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5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295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1050" spc="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1050" spc="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1050" spc="-36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700" spc="-245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8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1050" spc="-240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700" spc="-160" dirty="0">
                <a:solidFill>
                  <a:srgbClr val="EEEDED"/>
                </a:solidFill>
                <a:latin typeface="Arial Unicode MS"/>
                <a:cs typeface="Arial Unicode MS"/>
              </a:rPr>
              <a:t>te</a:t>
            </a:r>
            <a:r>
              <a:rPr sz="1050" spc="-240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v</a:t>
            </a:r>
            <a:r>
              <a:rPr sz="700" spc="-160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1050" spc="-240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160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1050" spc="-240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d</a:t>
            </a:r>
            <a:r>
              <a:rPr sz="700" spc="-160" dirty="0">
                <a:solidFill>
                  <a:srgbClr val="EEEDED"/>
                </a:solidFill>
                <a:latin typeface="Arial Unicode MS"/>
                <a:cs typeface="Arial Unicode MS"/>
              </a:rPr>
              <a:t>ar</a:t>
            </a:r>
            <a:r>
              <a:rPr sz="1050" spc="-240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in</a:t>
            </a:r>
            <a:r>
              <a:rPr sz="700" spc="-160" dirty="0">
                <a:solidFill>
                  <a:srgbClr val="EEEDED"/>
                </a:solidFill>
                <a:latin typeface="Arial Unicode MS"/>
                <a:cs typeface="Arial Unicode MS"/>
              </a:rPr>
              <a:t>y</a:t>
            </a:r>
            <a:r>
              <a:rPr sz="1050" spc="-240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160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1050" spc="-240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700" spc="-160" dirty="0">
                <a:solidFill>
                  <a:srgbClr val="EEEDED"/>
                </a:solidFill>
                <a:latin typeface="Arial Unicode MS"/>
                <a:cs typeface="Arial Unicode MS"/>
              </a:rPr>
              <a:t>ig</a:t>
            </a:r>
            <a:r>
              <a:rPr sz="1050" spc="-240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700" spc="-160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1050" spc="-240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-160" dirty="0">
                <a:solidFill>
                  <a:srgbClr val="EEEDED"/>
                </a:solidFill>
                <a:latin typeface="Arial Unicode MS"/>
                <a:cs typeface="Arial Unicode MS"/>
              </a:rPr>
              <a:t>-</a:t>
            </a:r>
            <a:r>
              <a:rPr sz="700" spc="-30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1050" spc="-44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ss</a:t>
            </a:r>
            <a:r>
              <a:rPr sz="700" spc="-30" dirty="0">
                <a:solidFill>
                  <a:srgbClr val="EEEDED"/>
                </a:solidFill>
                <a:latin typeface="Arial Unicode MS"/>
                <a:cs typeface="Arial Unicode MS"/>
              </a:rPr>
              <a:t>ickel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577041" y="5135934"/>
            <a:ext cx="4946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production.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717859" y="4184882"/>
            <a:ext cx="1301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The</a:t>
            </a:r>
            <a:r>
              <a:rPr sz="700" spc="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company</a:t>
            </a:r>
            <a:r>
              <a:rPr sz="700" spc="1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started</a:t>
            </a:r>
            <a:r>
              <a:rPr sz="700" spc="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producing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717859" y="4299208"/>
            <a:ext cx="13233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product</a:t>
            </a:r>
            <a:r>
              <a:rPr sz="700" spc="42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from</a:t>
            </a:r>
            <a:r>
              <a:rPr sz="700" spc="1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recycling</a:t>
            </a:r>
            <a:r>
              <a:rPr sz="700" spc="1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of</a:t>
            </a:r>
            <a:r>
              <a:rPr sz="700" spc="1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EEEDED"/>
                </a:solidFill>
                <a:latin typeface="Arial Unicode MS"/>
                <a:cs typeface="Arial Unicode MS"/>
              </a:rPr>
              <a:t>waste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717859" y="4413533"/>
            <a:ext cx="397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batteries.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880482" y="3105369"/>
            <a:ext cx="15513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434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34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700" spc="-185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1050" spc="-330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-195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3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1050" spc="-52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700" spc="-20" dirty="0">
                <a:solidFill>
                  <a:srgbClr val="EEEDED"/>
                </a:solidFill>
                <a:latin typeface="Arial Unicode MS"/>
                <a:cs typeface="Arial Unicode MS"/>
              </a:rPr>
              <a:t>p</a:t>
            </a:r>
            <a:r>
              <a:rPr sz="700" spc="-215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1050" spc="-31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p</a:t>
            </a:r>
            <a:r>
              <a:rPr sz="700" spc="-200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1050" spc="-9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700" spc="-365" dirty="0">
                <a:solidFill>
                  <a:srgbClr val="EEEDED"/>
                </a:solidFill>
                <a:latin typeface="Arial Unicode MS"/>
                <a:cs typeface="Arial Unicode MS"/>
              </a:rPr>
              <a:t>d</a:t>
            </a:r>
            <a:r>
              <a:rPr sz="1050" spc="-6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700" spc="-370" dirty="0">
                <a:solidFill>
                  <a:srgbClr val="EEEDED"/>
                </a:solidFill>
                <a:latin typeface="Arial Unicode MS"/>
                <a:cs typeface="Arial Unicode MS"/>
              </a:rPr>
              <a:t>u</a:t>
            </a:r>
            <a:r>
              <a:rPr sz="1050" spc="-8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d</a:t>
            </a:r>
            <a:r>
              <a:rPr sz="700" spc="-320" dirty="0">
                <a:solidFill>
                  <a:srgbClr val="EEEDED"/>
                </a:solidFill>
                <a:latin typeface="Arial Unicode MS"/>
                <a:cs typeface="Arial Unicode MS"/>
              </a:rPr>
              <a:t>c</a:t>
            </a:r>
            <a:r>
              <a:rPr sz="1050" spc="-18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u</a:t>
            </a:r>
            <a:r>
              <a:rPr sz="700" spc="-114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36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c</a:t>
            </a:r>
            <a:r>
              <a:rPr sz="700" spc="-120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1050" spc="-30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505" dirty="0">
                <a:solidFill>
                  <a:srgbClr val="EEEDED"/>
                </a:solidFill>
                <a:latin typeface="Arial Unicode MS"/>
                <a:cs typeface="Arial Unicode MS"/>
              </a:rPr>
              <a:t>w</a:t>
            </a:r>
            <a:r>
              <a:rPr sz="1050" spc="-30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i</a:t>
            </a:r>
            <a:r>
              <a:rPr sz="1050" spc="-9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700" spc="-120" dirty="0">
                <a:solidFill>
                  <a:srgbClr val="EEEDED"/>
                </a:solidFill>
                <a:latin typeface="Arial Unicode MS"/>
                <a:cs typeface="Arial Unicode MS"/>
              </a:rPr>
              <a:t>i</a:t>
            </a:r>
            <a:r>
              <a:rPr sz="1050" spc="-42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700" spc="-20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345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1050" spc="-3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.</a:t>
            </a:r>
            <a:r>
              <a:rPr sz="1050" spc="-36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700" spc="-235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1050" spc="-31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-200" dirty="0">
                <a:solidFill>
                  <a:srgbClr val="EEEDED"/>
                </a:solidFill>
                <a:latin typeface="Arial Unicode MS"/>
                <a:cs typeface="Arial Unicode MS"/>
              </a:rPr>
              <a:t>2</a:t>
            </a:r>
            <a:r>
              <a:rPr sz="1050" spc="-254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700" spc="-265" dirty="0">
                <a:solidFill>
                  <a:srgbClr val="EEEDED"/>
                </a:solidFill>
                <a:latin typeface="Arial Unicode MS"/>
                <a:cs typeface="Arial Unicode MS"/>
              </a:rPr>
              <a:t>4</a:t>
            </a:r>
            <a:r>
              <a:rPr sz="1050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1050" spc="-9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75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262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p</a:t>
            </a:r>
            <a:r>
              <a:rPr sz="700" spc="-175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262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700" spc="-175" dirty="0">
                <a:solidFill>
                  <a:srgbClr val="EEEDED"/>
                </a:solidFill>
                <a:latin typeface="Arial Unicode MS"/>
                <a:cs typeface="Arial Unicode MS"/>
              </a:rPr>
              <a:t>c</a:t>
            </a:r>
            <a:r>
              <a:rPr sz="1050" spc="-262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700" spc="-175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1050" spc="-262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d</a:t>
            </a:r>
            <a:r>
              <a:rPr sz="700" spc="-175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1050" spc="-262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u</a:t>
            </a:r>
            <a:r>
              <a:rPr sz="700" spc="-175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1050" spc="-262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c</a:t>
            </a:r>
            <a:r>
              <a:rPr sz="700" spc="-175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1050" spc="-262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175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1050" spc="-262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io</a:t>
            </a:r>
            <a:r>
              <a:rPr sz="700" spc="-175" dirty="0">
                <a:solidFill>
                  <a:srgbClr val="EEEDED"/>
                </a:solidFill>
                <a:latin typeface="Arial Unicode MS"/>
                <a:cs typeface="Arial Unicode MS"/>
              </a:rPr>
              <a:t>g</a:t>
            </a:r>
            <a:r>
              <a:rPr sz="1050" spc="-262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700" spc="-175" dirty="0">
                <a:solidFill>
                  <a:srgbClr val="EEEDED"/>
                </a:solidFill>
                <a:latin typeface="Arial Unicode MS"/>
                <a:cs typeface="Arial Unicode MS"/>
              </a:rPr>
              <a:t>y</a:t>
            </a:r>
            <a:r>
              <a:rPr sz="700" spc="16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1050" spc="-3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700" spc="-25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37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f</a:t>
            </a:r>
            <a:r>
              <a:rPr sz="700" spc="-25" dirty="0">
                <a:solidFill>
                  <a:srgbClr val="EEEDED"/>
                </a:solidFill>
                <a:latin typeface="Arial Unicode MS"/>
                <a:cs typeface="Arial Unicode MS"/>
              </a:rPr>
              <a:t>art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880482" y="3334020"/>
            <a:ext cx="14693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180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1050" spc="-270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com</a:t>
            </a:r>
            <a:r>
              <a:rPr sz="700" spc="-180" dirty="0">
                <a:solidFill>
                  <a:srgbClr val="EEEDED"/>
                </a:solidFill>
                <a:latin typeface="Arial Unicode MS"/>
                <a:cs typeface="Arial Unicode MS"/>
              </a:rPr>
              <a:t>iu</a:t>
            </a:r>
            <a:r>
              <a:rPr sz="1050" spc="-270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700" spc="-180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1050" spc="-270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180" dirty="0">
                <a:solidFill>
                  <a:srgbClr val="EEEDED"/>
                </a:solidFill>
                <a:latin typeface="Arial Unicode MS"/>
                <a:cs typeface="Arial Unicode MS"/>
              </a:rPr>
              <a:t>-</a:t>
            </a:r>
            <a:r>
              <a:rPr sz="1050" spc="-22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700" spc="-150" dirty="0">
                <a:solidFill>
                  <a:srgbClr val="EEEDED"/>
                </a:solidFill>
                <a:latin typeface="Arial Unicode MS"/>
                <a:cs typeface="Arial Unicode MS"/>
              </a:rPr>
              <a:t>i</a:t>
            </a:r>
            <a:r>
              <a:rPr sz="1050" spc="-22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c</a:t>
            </a:r>
            <a:r>
              <a:rPr sz="700" spc="-150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1050" spc="-22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ia</a:t>
            </a:r>
            <a:r>
              <a:rPr sz="700" spc="-150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1050" spc="-22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li</a:t>
            </a:r>
            <a:r>
              <a:rPr sz="700" spc="-150" dirty="0">
                <a:solidFill>
                  <a:srgbClr val="EEEDED"/>
                </a:solidFill>
                <a:latin typeface="Arial Unicode MS"/>
                <a:cs typeface="Arial Unicode MS"/>
              </a:rPr>
              <a:t>b</a:t>
            </a:r>
            <a:r>
              <a:rPr sz="1050" spc="-22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zat</a:t>
            </a:r>
            <a:r>
              <a:rPr sz="700" spc="-150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22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io</a:t>
            </a:r>
            <a:r>
              <a:rPr sz="700" spc="-150" dirty="0">
                <a:solidFill>
                  <a:srgbClr val="EEEDED"/>
                </a:solidFill>
                <a:latin typeface="Arial Unicode MS"/>
                <a:cs typeface="Arial Unicode MS"/>
              </a:rPr>
              <a:t>er</a:t>
            </a:r>
            <a:r>
              <a:rPr sz="1050" spc="-22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700" spc="-150" dirty="0">
                <a:solidFill>
                  <a:srgbClr val="EEEDED"/>
                </a:solidFill>
                <a:latin typeface="Arial Unicode MS"/>
                <a:cs typeface="Arial Unicode MS"/>
              </a:rPr>
              <a:t>ie</a:t>
            </a:r>
            <a:r>
              <a:rPr sz="1050" spc="-22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700" spc="-150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1050" spc="-22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ta</a:t>
            </a:r>
            <a:r>
              <a:rPr sz="700" spc="-150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1050" spc="-22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g</a:t>
            </a:r>
            <a:r>
              <a:rPr sz="700" spc="-150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1050" spc="-22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150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1050" spc="-225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.</a:t>
            </a:r>
            <a:r>
              <a:rPr sz="1050" spc="22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entered</a:t>
            </a:r>
            <a:r>
              <a:rPr sz="700" spc="10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EEEDED"/>
                </a:solidFill>
                <a:latin typeface="Arial Unicode MS"/>
                <a:cs typeface="Arial Unicode MS"/>
              </a:rPr>
              <a:t>the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0627786" y="3912492"/>
            <a:ext cx="14789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EEEDED"/>
                </a:solidFill>
                <a:latin typeface="Arial Unicode MS"/>
                <a:cs typeface="Arial Unicode MS"/>
              </a:rPr>
              <a:t>The</a:t>
            </a:r>
            <a:r>
              <a:rPr sz="700" spc="-2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sodium-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ion</a:t>
            </a:r>
            <a:r>
              <a:rPr sz="700" spc="-20" dirty="0">
                <a:solidFill>
                  <a:srgbClr val="EEEDED"/>
                </a:solidFill>
                <a:latin typeface="Arial Unicode MS"/>
                <a:cs typeface="Arial Unicode MS"/>
              </a:rPr>
              <a:t> batteries started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small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0630365" y="4026818"/>
            <a:ext cx="14763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batch</a:t>
            </a:r>
            <a:r>
              <a:rPr sz="700" spc="-6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produc</a:t>
            </a:r>
            <a:r>
              <a:rPr sz="700" spc="21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on.</a:t>
            </a:r>
            <a:r>
              <a:rPr sz="700" spc="-5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EEEDED"/>
                </a:solidFill>
                <a:latin typeface="Arial Unicode MS"/>
                <a:cs typeface="Arial Unicode MS"/>
              </a:rPr>
              <a:t>The</a:t>
            </a:r>
            <a:r>
              <a:rPr sz="700" spc="-6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EEEDED"/>
                </a:solidFill>
                <a:latin typeface="Arial Unicode MS"/>
                <a:cs typeface="Arial Unicode MS"/>
              </a:rPr>
              <a:t>large</a:t>
            </a:r>
            <a:r>
              <a:rPr sz="700" spc="-6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cylindrical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704418" y="4141143"/>
            <a:ext cx="13912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EEEDED"/>
                </a:solidFill>
                <a:latin typeface="Arial Unicode MS"/>
                <a:cs typeface="Arial Unicode MS"/>
              </a:rPr>
              <a:t>batteries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with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 full-</a:t>
            </a:r>
            <a:r>
              <a:rPr sz="700" spc="-25" dirty="0">
                <a:solidFill>
                  <a:srgbClr val="EEEDED"/>
                </a:solidFill>
                <a:latin typeface="Arial Unicode MS"/>
                <a:cs typeface="Arial Unicode MS"/>
              </a:rPr>
              <a:t>ear</a:t>
            </a:r>
            <a:r>
              <a:rPr sz="700" spc="-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EEEDED"/>
                </a:solidFill>
                <a:latin typeface="Arial Unicode MS"/>
                <a:cs typeface="Arial Unicode MS"/>
              </a:rPr>
              <a:t>electrodes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EEEDED"/>
                </a:solidFill>
                <a:latin typeface="Arial Unicode MS"/>
                <a:cs typeface="Arial Unicode MS"/>
              </a:rPr>
              <a:t>and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0794029" y="4255469"/>
            <a:ext cx="13125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long-</a:t>
            </a:r>
            <a:r>
              <a:rPr sz="700" spc="-20" dirty="0">
                <a:solidFill>
                  <a:srgbClr val="EEEDED"/>
                </a:solidFill>
                <a:latin typeface="Arial Unicode MS"/>
                <a:cs typeface="Arial Unicode MS"/>
              </a:rPr>
              <a:t>life</a:t>
            </a:r>
            <a:r>
              <a:rPr sz="700" spc="-4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technology</a:t>
            </a:r>
            <a:r>
              <a:rPr sz="700" spc="-4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EEEDED"/>
                </a:solidFill>
                <a:latin typeface="Arial Unicode MS"/>
                <a:cs typeface="Arial Unicode MS"/>
              </a:rPr>
              <a:t>are</a:t>
            </a:r>
            <a:r>
              <a:rPr sz="700" spc="-4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launched.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1181367" y="4420134"/>
            <a:ext cx="984250" cy="55562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556260">
              <a:lnSpc>
                <a:spcPct val="100000"/>
              </a:lnSpc>
              <a:spcBef>
                <a:spcPts val="1080"/>
              </a:spcBef>
            </a:pPr>
            <a:r>
              <a:rPr sz="1600" spc="-85" dirty="0">
                <a:solidFill>
                  <a:srgbClr val="FFFFFF"/>
                </a:solidFill>
                <a:latin typeface="Arial Unicode MS"/>
                <a:cs typeface="Arial Unicode MS"/>
              </a:rPr>
              <a:t>201</a:t>
            </a:r>
            <a:r>
              <a:rPr sz="1600" spc="-935" dirty="0">
                <a:solidFill>
                  <a:srgbClr val="FFFFFF"/>
                </a:solidFill>
                <a:latin typeface="Arial Unicode MS"/>
                <a:cs typeface="Arial Unicode MS"/>
              </a:rPr>
              <a:t>9</a:t>
            </a:r>
            <a:endParaRPr sz="16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The</a:t>
            </a:r>
            <a:r>
              <a:rPr sz="700" spc="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80" dirty="0">
                <a:solidFill>
                  <a:srgbClr val="EEEDED"/>
                </a:solidFill>
                <a:latin typeface="Arial Unicode MS"/>
                <a:cs typeface="Arial Unicode MS"/>
              </a:rPr>
              <a:t>EV</a:t>
            </a:r>
            <a:r>
              <a:rPr sz="700" spc="1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batteries</a:t>
            </a:r>
            <a:r>
              <a:rPr sz="700" spc="1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with</a:t>
            </a:r>
            <a:r>
              <a:rPr sz="700" spc="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EEEDED"/>
                </a:solidFill>
                <a:latin typeface="Arial Unicode MS"/>
                <a:cs typeface="Arial Unicode MS"/>
              </a:rPr>
              <a:t>6C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1027747" y="4957690"/>
            <a:ext cx="11379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fast-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charging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 was launched.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1176921" y="6620209"/>
            <a:ext cx="11245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The</a:t>
            </a:r>
            <a:r>
              <a:rPr sz="700" spc="2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polymer</a:t>
            </a:r>
            <a:r>
              <a:rPr sz="700" spc="3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battery</a:t>
            </a:r>
            <a:r>
              <a:rPr sz="700" spc="3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and</a:t>
            </a:r>
            <a:r>
              <a:rPr sz="700" spc="3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EEEDED"/>
                </a:solidFill>
                <a:latin typeface="Arial Unicode MS"/>
                <a:cs typeface="Arial Unicode MS"/>
              </a:rPr>
              <a:t>its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0978700" y="6848860"/>
            <a:ext cx="13487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69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g</a:t>
            </a:r>
            <a:r>
              <a:rPr sz="700" spc="-250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1050" spc="-150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-55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1050" spc="-465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700" spc="-70" dirty="0">
                <a:solidFill>
                  <a:srgbClr val="EEEDED"/>
                </a:solidFill>
                <a:latin typeface="Arial Unicode MS"/>
                <a:cs typeface="Arial Unicode MS"/>
              </a:rPr>
              <a:t>d</a:t>
            </a:r>
            <a:r>
              <a:rPr sz="1050" spc="-23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u</a:t>
            </a:r>
            <a:r>
              <a:rPr sz="700" spc="-204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1050" spc="-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f</a:t>
            </a:r>
            <a:r>
              <a:rPr sz="1050" spc="-540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-155" dirty="0">
                <a:solidFill>
                  <a:srgbClr val="EEEDED"/>
                </a:solidFill>
                <a:latin typeface="Arial Unicode MS"/>
                <a:cs typeface="Arial Unicode MS"/>
              </a:rPr>
              <a:t>w</a:t>
            </a:r>
            <a:r>
              <a:rPr sz="1050" spc="-26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c</a:t>
            </a:r>
            <a:r>
              <a:rPr sz="700" spc="-200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1050" spc="-30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190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1050" spc="-27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u</a:t>
            </a:r>
            <a:r>
              <a:rPr sz="700" spc="-185" dirty="0">
                <a:solidFill>
                  <a:srgbClr val="EEEDED"/>
                </a:solidFill>
                <a:latin typeface="Arial Unicode MS"/>
                <a:cs typeface="Arial Unicode MS"/>
              </a:rPr>
              <a:t>d</a:t>
            </a:r>
            <a:r>
              <a:rPr sz="1050" spc="2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1050" spc="-6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i</a:t>
            </a:r>
            <a:r>
              <a:rPr sz="700" spc="-320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1050" spc="-12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700" spc="-105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11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g</a:t>
            </a:r>
            <a:r>
              <a:rPr sz="700" spc="5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84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700" spc="15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700" spc="-165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75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330" dirty="0">
                <a:solidFill>
                  <a:srgbClr val="EEEDED"/>
                </a:solidFill>
                <a:latin typeface="Arial Unicode MS"/>
                <a:cs typeface="Arial Unicode MS"/>
              </a:rPr>
              <a:t>1</a:t>
            </a:r>
            <a:r>
              <a:rPr sz="1050" spc="2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45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700" spc="-35" dirty="0">
                <a:solidFill>
                  <a:srgbClr val="EEEDED"/>
                </a:solidFill>
                <a:latin typeface="Arial Unicode MS"/>
                <a:cs typeface="Arial Unicode MS"/>
              </a:rPr>
              <a:t>6</a:t>
            </a:r>
            <a:r>
              <a:rPr sz="1050" spc="-509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700" spc="15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265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1050" spc="44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d</a:t>
            </a:r>
            <a:r>
              <a:rPr sz="700" spc="-360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1050" spc="-23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w</a:t>
            </a:r>
            <a:r>
              <a:rPr sz="700" spc="-195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1050" spc="-300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53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700" spc="15" dirty="0">
                <a:solidFill>
                  <a:srgbClr val="EEEDED"/>
                </a:solidFill>
                <a:latin typeface="Arial Unicode MS"/>
                <a:cs typeface="Arial Unicode MS"/>
              </a:rPr>
              <a:t>i</a:t>
            </a:r>
            <a:r>
              <a:rPr sz="700" spc="-40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1050" spc="-21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195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1050" spc="-262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700" spc="-180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1050" spc="-27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15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1475003" y="6963185"/>
            <a:ext cx="82676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Invention</a:t>
            </a:r>
            <a:r>
              <a:rPr sz="700" spc="10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Exhibition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1256323" y="7782026"/>
            <a:ext cx="12763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22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200" spc="-405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800" spc="-170" dirty="0">
                <a:solidFill>
                  <a:srgbClr val="EEEDED"/>
                </a:solidFill>
                <a:latin typeface="Arial Unicode MS"/>
                <a:cs typeface="Arial Unicode MS"/>
              </a:rPr>
              <a:t>p</a:t>
            </a:r>
            <a:r>
              <a:rPr sz="1200" spc="-352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800" spc="-45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1200" spc="-247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800" spc="10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1200" spc="-652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800" spc="15" dirty="0">
                <a:solidFill>
                  <a:srgbClr val="EEEDED"/>
                </a:solidFill>
                <a:latin typeface="Arial Unicode MS"/>
                <a:cs typeface="Arial Unicode MS"/>
              </a:rPr>
              <a:t>y</a:t>
            </a:r>
            <a:r>
              <a:rPr sz="800" spc="-625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1200" spc="22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c</a:t>
            </a:r>
            <a:r>
              <a:rPr sz="1200" spc="-247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800" spc="-25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200" spc="-307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800" spc="-45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1200" spc="-322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800" spc="-190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1200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800" spc="-425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1200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800" spc="-425" dirty="0">
                <a:solidFill>
                  <a:srgbClr val="EEEDED"/>
                </a:solidFill>
                <a:latin typeface="Arial Unicode MS"/>
                <a:cs typeface="Arial Unicode MS"/>
              </a:rPr>
              <a:t>d</a:t>
            </a:r>
            <a:r>
              <a:rPr sz="1200" spc="44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g</a:t>
            </a:r>
            <a:r>
              <a:rPr sz="1200" spc="-284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y</a:t>
            </a:r>
            <a:r>
              <a:rPr sz="800" spc="15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800" spc="-25" dirty="0">
                <a:solidFill>
                  <a:srgbClr val="EEEDED"/>
                </a:solidFill>
                <a:latin typeface="Arial Unicode MS"/>
                <a:cs typeface="Arial Unicode MS"/>
              </a:rPr>
              <a:t>i</a:t>
            </a:r>
            <a:r>
              <a:rPr sz="1200" spc="-600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800" spc="5" dirty="0">
                <a:solidFill>
                  <a:srgbClr val="EEEDED"/>
                </a:solidFill>
                <a:latin typeface="Arial Unicode MS"/>
                <a:cs typeface="Arial Unicode MS"/>
              </a:rPr>
              <a:t>g</a:t>
            </a:r>
            <a:r>
              <a:rPr sz="1200" spc="-307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f</a:t>
            </a:r>
            <a:r>
              <a:rPr sz="800" spc="-45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1200" spc="-562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800" spc="15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800" spc="-495" dirty="0">
                <a:solidFill>
                  <a:srgbClr val="EEEDED"/>
                </a:solidFill>
                <a:latin typeface="Arial Unicode MS"/>
                <a:cs typeface="Arial Unicode MS"/>
              </a:rPr>
              <a:t>w</a:t>
            </a:r>
            <a:r>
              <a:rPr sz="1200" spc="22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it</a:t>
            </a:r>
            <a:r>
              <a:rPr sz="1200" spc="-585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800" spc="15" dirty="0">
                <a:solidFill>
                  <a:srgbClr val="EEEDED"/>
                </a:solidFill>
                <a:latin typeface="Arial Unicode MS"/>
                <a:cs typeface="Arial Unicode MS"/>
              </a:rPr>
              <a:t>eig</a:t>
            </a:r>
            <a:r>
              <a:rPr sz="800" spc="-409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1200" spc="-375" baseline="62500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800" spc="15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1179209" y="7896326"/>
            <a:ext cx="13277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EEEDED"/>
                </a:solidFill>
                <a:latin typeface="Arial Unicode MS"/>
                <a:cs typeface="Arial Unicode MS"/>
              </a:rPr>
              <a:t>battery</a:t>
            </a:r>
            <a:r>
              <a:rPr sz="800" spc="6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EEEDED"/>
                </a:solidFill>
                <a:latin typeface="Arial Unicode MS"/>
                <a:cs typeface="Arial Unicode MS"/>
              </a:rPr>
              <a:t>got</a:t>
            </a:r>
            <a:r>
              <a:rPr sz="800" spc="6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EEEDED"/>
                </a:solidFill>
                <a:latin typeface="Arial Unicode MS"/>
                <a:cs typeface="Arial Unicode MS"/>
              </a:rPr>
              <a:t>invention</a:t>
            </a:r>
            <a:r>
              <a:rPr sz="800" spc="6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EEEDED"/>
                </a:solidFill>
                <a:latin typeface="Arial Unicode MS"/>
                <a:cs typeface="Arial Unicode MS"/>
              </a:rPr>
              <a:t>patent.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0644463" y="2777842"/>
            <a:ext cx="1286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165" dirty="0">
                <a:solidFill>
                  <a:srgbClr val="EEEDED"/>
                </a:solidFill>
                <a:latin typeface="Arial Unicode MS"/>
                <a:cs typeface="Arial Unicode MS"/>
              </a:rPr>
              <a:t>La</a:t>
            </a:r>
            <a:r>
              <a:rPr sz="1050" spc="-24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700" spc="-165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1050" spc="-24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-165" dirty="0">
                <a:solidFill>
                  <a:srgbClr val="EEEDED"/>
                </a:solidFill>
                <a:latin typeface="Arial Unicode MS"/>
                <a:cs typeface="Arial Unicode MS"/>
              </a:rPr>
              <a:t>g</a:t>
            </a:r>
            <a:r>
              <a:rPr sz="1050" spc="-24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u</a:t>
            </a:r>
            <a:r>
              <a:rPr sz="700" spc="-165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24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700" spc="-165" dirty="0">
                <a:solidFill>
                  <a:srgbClr val="EEEDED"/>
                </a:solidFill>
                <a:latin typeface="Arial Unicode MS"/>
                <a:cs typeface="Arial Unicode MS"/>
              </a:rPr>
              <a:t>C</a:t>
            </a:r>
            <a:r>
              <a:rPr sz="1050" spc="-24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c</a:t>
            </a:r>
            <a:r>
              <a:rPr sz="700" spc="-165" dirty="0">
                <a:solidFill>
                  <a:srgbClr val="EEEDED"/>
                </a:solidFill>
                <a:latin typeface="Arial Unicode MS"/>
                <a:cs typeface="Arial Unicode MS"/>
              </a:rPr>
              <a:t>y</a:t>
            </a:r>
            <a:r>
              <a:rPr sz="1050" spc="-24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700" spc="-165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1050" spc="-24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165" dirty="0">
                <a:solidFill>
                  <a:srgbClr val="EEEDED"/>
                </a:solidFill>
                <a:latin typeface="Arial Unicode MS"/>
                <a:cs typeface="Arial Unicode MS"/>
              </a:rPr>
              <a:t>in</a:t>
            </a:r>
            <a:r>
              <a:rPr sz="1050" spc="-24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d</a:t>
            </a:r>
            <a:r>
              <a:rPr sz="700" spc="-165" dirty="0">
                <a:solidFill>
                  <a:srgbClr val="EEEDED"/>
                </a:solidFill>
                <a:latin typeface="Arial Unicode MS"/>
                <a:cs typeface="Arial Unicode MS"/>
              </a:rPr>
              <a:t>d</a:t>
            </a:r>
            <a:r>
              <a:rPr sz="1050" spc="-24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165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1050" spc="-24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700" spc="-165" dirty="0">
                <a:solidFill>
                  <a:srgbClr val="EEEDED"/>
                </a:solidFill>
                <a:latin typeface="Arial Unicode MS"/>
                <a:cs typeface="Arial Unicode MS"/>
              </a:rPr>
              <a:t>ic</a:t>
            </a:r>
            <a:r>
              <a:rPr sz="1050" spc="-24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165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1050" spc="-24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700" spc="-165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700" spc="45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210" dirty="0">
                <a:solidFill>
                  <a:srgbClr val="EEEDED"/>
                </a:solidFill>
                <a:latin typeface="Arial Unicode MS"/>
                <a:cs typeface="Arial Unicode MS"/>
              </a:rPr>
              <a:t>B</a:t>
            </a:r>
            <a:r>
              <a:rPr sz="1050" spc="-315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700" spc="-210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1050" spc="-315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700" spc="-210" dirty="0">
                <a:solidFill>
                  <a:srgbClr val="EEEDED"/>
                </a:solidFill>
                <a:latin typeface="Arial Unicode MS"/>
                <a:cs typeface="Arial Unicode MS"/>
              </a:rPr>
              <a:t>tt</a:t>
            </a:r>
            <a:r>
              <a:rPr sz="1050" spc="-315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21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315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-</a:t>
            </a:r>
            <a:r>
              <a:rPr sz="700" spc="-145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1050" spc="-21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II</a:t>
            </a:r>
            <a:r>
              <a:rPr sz="700" spc="-145" dirty="0">
                <a:solidFill>
                  <a:srgbClr val="EEEDED"/>
                </a:solidFill>
                <a:latin typeface="Arial Unicode MS"/>
                <a:cs typeface="Arial Unicode MS"/>
              </a:rPr>
              <a:t>ie</a:t>
            </a:r>
            <a:r>
              <a:rPr sz="1050" spc="-21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700" spc="-145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1050" spc="-217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145" dirty="0">
                <a:solidFill>
                  <a:srgbClr val="EEEDED"/>
                </a:solidFill>
                <a:latin typeface="Arial Unicode MS"/>
                <a:cs typeface="Arial Unicode MS"/>
              </a:rPr>
              <a:t>,</a:t>
            </a:r>
            <a:r>
              <a:rPr sz="700" spc="-9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1050" spc="-120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700" spc="-80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120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i</a:t>
            </a:r>
            <a:r>
              <a:rPr sz="700" spc="-80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1050" spc="-120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8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120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endParaRPr sz="1050" baseline="71428">
              <a:latin typeface="Arial Unicode MS"/>
              <a:cs typeface="Arial Unicode MS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593789" y="3006492"/>
            <a:ext cx="13373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284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P</a:t>
            </a:r>
            <a:r>
              <a:rPr sz="700" spc="-190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1050" spc="-284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700" spc="-19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284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700" spc="-190" dirty="0">
                <a:solidFill>
                  <a:srgbClr val="EEEDED"/>
                </a:solidFill>
                <a:latin typeface="Arial Unicode MS"/>
                <a:cs typeface="Arial Unicode MS"/>
              </a:rPr>
              <a:t>si</a:t>
            </a:r>
            <a:r>
              <a:rPr sz="1050" spc="-284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-190" dirty="0">
                <a:solidFill>
                  <a:srgbClr val="EEEDED"/>
                </a:solidFill>
                <a:latin typeface="Arial Unicode MS"/>
                <a:cs typeface="Arial Unicode MS"/>
              </a:rPr>
              <a:t>d</a:t>
            </a:r>
            <a:r>
              <a:rPr sz="1050" spc="-284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700" spc="-190" dirty="0">
                <a:solidFill>
                  <a:srgbClr val="EEEDED"/>
                </a:solidFill>
                <a:latin typeface="Arial Unicode MS"/>
                <a:cs typeface="Arial Unicode MS"/>
              </a:rPr>
              <a:t>en</a:t>
            </a:r>
            <a:r>
              <a:rPr sz="1050" spc="-284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700" spc="-190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284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190" dirty="0">
                <a:solidFill>
                  <a:srgbClr val="EEEDED"/>
                </a:solidFill>
                <a:latin typeface="Arial Unicode MS"/>
                <a:cs typeface="Arial Unicode MS"/>
              </a:rPr>
              <a:t>i</a:t>
            </a:r>
            <a:r>
              <a:rPr sz="1050" spc="-284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700" spc="-190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1050" spc="-284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i</a:t>
            </a:r>
            <a:r>
              <a:rPr sz="700" spc="-190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1050" spc="-284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19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284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700" spc="-190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1050" spc="-284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700" spc="-19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284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700" spc="-190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1050" spc="-284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w</a:t>
            </a:r>
            <a:r>
              <a:rPr sz="700" spc="-190" dirty="0">
                <a:solidFill>
                  <a:srgbClr val="EEEDED"/>
                </a:solidFill>
                <a:latin typeface="Arial Unicode MS"/>
                <a:cs typeface="Arial Unicode MS"/>
              </a:rPr>
              <a:t>gy</a:t>
            </a:r>
            <a:r>
              <a:rPr sz="1050" spc="-284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-</a:t>
            </a:r>
            <a:r>
              <a:rPr sz="1050" spc="-209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1050" spc="-209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209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m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or</a:t>
            </a:r>
            <a:r>
              <a:rPr sz="1050" spc="-209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p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1050" spc="-209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g</a:t>
            </a:r>
            <a:r>
              <a:rPr sz="1050" spc="-209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209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,</a:t>
            </a:r>
            <a:r>
              <a:rPr sz="1050" spc="-209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209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u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h</a:t>
            </a:r>
            <a:r>
              <a:rPr sz="1050" spc="-209" baseline="71428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0681712" y="3120818"/>
            <a:ext cx="12496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590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a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U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l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d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tra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th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ﬁ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r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g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y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g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S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ra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ra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g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t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io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C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n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e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o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ll</a:t>
            </a:r>
            <a:r>
              <a:rPr sz="1050" spc="-209" baseline="-71428" dirty="0">
                <a:solidFill>
                  <a:srgbClr val="EEEDED"/>
                </a:solidFill>
                <a:latin typeface="Arial Unicode MS"/>
                <a:cs typeface="Arial Unicode MS"/>
              </a:rPr>
              <a:t>f</a:t>
            </a:r>
            <a:r>
              <a:rPr sz="700" spc="-140" dirty="0">
                <a:solidFill>
                  <a:srgbClr val="EEEDED"/>
                </a:solidFill>
                <a:latin typeface="Arial Unicode MS"/>
                <a:cs typeface="Arial Unicode MS"/>
              </a:rPr>
              <a:t>,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1112673" y="3349469"/>
            <a:ext cx="7931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Solid-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State</a:t>
            </a:r>
            <a:r>
              <a:rPr sz="700" dirty="0">
                <a:solidFill>
                  <a:srgbClr val="EEEDED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EEEDED"/>
                </a:solidFill>
                <a:latin typeface="Arial Unicode MS"/>
                <a:cs typeface="Arial Unicode MS"/>
              </a:rPr>
              <a:t>Battery.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868984" y="8010664"/>
            <a:ext cx="9626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050" spc="-254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050" spc="-254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254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050" spc="-254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254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050" spc="-254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1050" spc="-254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lo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li</a:t>
            </a:r>
            <a:r>
              <a:rPr sz="1050" spc="-254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254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der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with</a:t>
            </a:r>
            <a:r>
              <a:rPr sz="7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Lug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647989" y="7880501"/>
            <a:ext cx="1440180" cy="503555"/>
          </a:xfrm>
          <a:custGeom>
            <a:avLst/>
            <a:gdLst/>
            <a:ahLst/>
            <a:cxnLst/>
            <a:rect l="l" t="t" r="r" b="b"/>
            <a:pathLst>
              <a:path w="1440180" h="503554">
                <a:moveTo>
                  <a:pt x="1361973" y="503199"/>
                </a:moveTo>
                <a:lnTo>
                  <a:pt x="78028" y="503199"/>
                </a:lnTo>
                <a:lnTo>
                  <a:pt x="47652" y="497067"/>
                </a:lnTo>
                <a:lnTo>
                  <a:pt x="22850" y="480344"/>
                </a:lnTo>
                <a:lnTo>
                  <a:pt x="6130" y="455541"/>
                </a:lnTo>
                <a:lnTo>
                  <a:pt x="0" y="425170"/>
                </a:lnTo>
                <a:lnTo>
                  <a:pt x="0" y="78028"/>
                </a:lnTo>
                <a:lnTo>
                  <a:pt x="6130" y="47657"/>
                </a:lnTo>
                <a:lnTo>
                  <a:pt x="22850" y="22855"/>
                </a:lnTo>
                <a:lnTo>
                  <a:pt x="47652" y="6132"/>
                </a:lnTo>
                <a:lnTo>
                  <a:pt x="78028" y="0"/>
                </a:lnTo>
                <a:lnTo>
                  <a:pt x="1361973" y="0"/>
                </a:lnTo>
                <a:lnTo>
                  <a:pt x="1392344" y="6132"/>
                </a:lnTo>
                <a:lnTo>
                  <a:pt x="1417146" y="22855"/>
                </a:lnTo>
                <a:lnTo>
                  <a:pt x="1433869" y="47657"/>
                </a:lnTo>
                <a:lnTo>
                  <a:pt x="1440002" y="78028"/>
                </a:lnTo>
                <a:lnTo>
                  <a:pt x="1440002" y="425170"/>
                </a:lnTo>
                <a:lnTo>
                  <a:pt x="1433869" y="455541"/>
                </a:lnTo>
                <a:lnTo>
                  <a:pt x="1417146" y="480344"/>
                </a:lnTo>
                <a:lnTo>
                  <a:pt x="1392344" y="497067"/>
                </a:lnTo>
                <a:lnTo>
                  <a:pt x="1361973" y="503199"/>
                </a:lnTo>
                <a:close/>
              </a:path>
            </a:pathLst>
          </a:custGeom>
          <a:ln w="3175">
            <a:solidFill>
              <a:srgbClr val="5A5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048928" y="8057739"/>
            <a:ext cx="9652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330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700" spc="-22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050" spc="-330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220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1050" spc="-330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700" spc="-220" dirty="0">
                <a:solidFill>
                  <a:srgbClr val="58595B"/>
                </a:solidFill>
                <a:latin typeface="Arial Unicode MS"/>
                <a:cs typeface="Arial Unicode MS"/>
              </a:rPr>
              <a:t>pe</a:t>
            </a:r>
            <a:r>
              <a:rPr sz="1050" spc="-330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7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487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5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050" spc="-83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24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254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700" spc="-23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050" spc="-22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275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1050" spc="-7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55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700" spc="-5" dirty="0">
                <a:solidFill>
                  <a:srgbClr val="58595B"/>
                </a:solidFill>
                <a:latin typeface="Arial Unicode MS"/>
                <a:cs typeface="Arial Unicode MS"/>
              </a:rPr>
              <a:t>ct</a:t>
            </a:r>
            <a:r>
              <a:rPr sz="700" spc="-16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050" spc="-34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11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-33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050" spc="-7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240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LTSC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074328" y="8184777"/>
            <a:ext cx="4711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Technology</a:t>
            </a:r>
            <a:endParaRPr sz="700">
              <a:latin typeface="Arial Unicode MS"/>
              <a:cs typeface="Arial Unicode MS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646402" y="7075897"/>
            <a:ext cx="1443355" cy="1191260"/>
            <a:chOff x="646402" y="7075897"/>
            <a:chExt cx="1443355" cy="1191260"/>
          </a:xfrm>
        </p:grpSpPr>
        <p:sp>
          <p:nvSpPr>
            <p:cNvPr id="147" name="object 147"/>
            <p:cNvSpPr/>
            <p:nvPr/>
          </p:nvSpPr>
          <p:spPr>
            <a:xfrm>
              <a:off x="752661" y="799847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5">
                  <a:moveTo>
                    <a:pt x="132829" y="265658"/>
                  </a:moveTo>
                  <a:lnTo>
                    <a:pt x="174811" y="258886"/>
                  </a:lnTo>
                  <a:lnTo>
                    <a:pt x="211274" y="240028"/>
                  </a:lnTo>
                  <a:lnTo>
                    <a:pt x="240028" y="211274"/>
                  </a:lnTo>
                  <a:lnTo>
                    <a:pt x="258886" y="174811"/>
                  </a:lnTo>
                  <a:lnTo>
                    <a:pt x="265658" y="132829"/>
                  </a:lnTo>
                  <a:lnTo>
                    <a:pt x="258886" y="90846"/>
                  </a:lnTo>
                  <a:lnTo>
                    <a:pt x="240028" y="54383"/>
                  </a:lnTo>
                  <a:lnTo>
                    <a:pt x="211274" y="25629"/>
                  </a:lnTo>
                  <a:lnTo>
                    <a:pt x="174811" y="6772"/>
                  </a:lnTo>
                  <a:lnTo>
                    <a:pt x="132829" y="0"/>
                  </a:lnTo>
                  <a:lnTo>
                    <a:pt x="90846" y="6772"/>
                  </a:lnTo>
                  <a:lnTo>
                    <a:pt x="54383" y="25629"/>
                  </a:lnTo>
                  <a:lnTo>
                    <a:pt x="25629" y="54383"/>
                  </a:lnTo>
                  <a:lnTo>
                    <a:pt x="6772" y="90846"/>
                  </a:lnTo>
                  <a:lnTo>
                    <a:pt x="0" y="132829"/>
                  </a:lnTo>
                  <a:lnTo>
                    <a:pt x="6772" y="174811"/>
                  </a:lnTo>
                  <a:lnTo>
                    <a:pt x="25629" y="211274"/>
                  </a:lnTo>
                  <a:lnTo>
                    <a:pt x="54383" y="240028"/>
                  </a:lnTo>
                  <a:lnTo>
                    <a:pt x="90846" y="258886"/>
                  </a:lnTo>
                  <a:lnTo>
                    <a:pt x="132829" y="265658"/>
                  </a:lnTo>
                  <a:close/>
                </a:path>
              </a:pathLst>
            </a:custGeom>
            <a:ln w="5181">
              <a:solidFill>
                <a:srgbClr val="8E91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1062" y="8065379"/>
              <a:ext cx="103458" cy="118440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804651" y="8068581"/>
              <a:ext cx="45085" cy="133985"/>
            </a:xfrm>
            <a:custGeom>
              <a:avLst/>
              <a:gdLst/>
              <a:ahLst/>
              <a:cxnLst/>
              <a:rect l="l" t="t" r="r" b="b"/>
              <a:pathLst>
                <a:path w="45084" h="133984">
                  <a:moveTo>
                    <a:pt x="28092" y="0"/>
                  </a:moveTo>
                  <a:lnTo>
                    <a:pt x="16891" y="0"/>
                  </a:lnTo>
                  <a:lnTo>
                    <a:pt x="12331" y="4559"/>
                  </a:lnTo>
                  <a:lnTo>
                    <a:pt x="12331" y="90970"/>
                  </a:lnTo>
                  <a:lnTo>
                    <a:pt x="4775" y="94792"/>
                  </a:lnTo>
                  <a:lnTo>
                    <a:pt x="15" y="102527"/>
                  </a:lnTo>
                  <a:lnTo>
                    <a:pt x="0" y="111023"/>
                  </a:lnTo>
                  <a:lnTo>
                    <a:pt x="1769" y="119774"/>
                  </a:lnTo>
                  <a:lnTo>
                    <a:pt x="6592" y="126928"/>
                  </a:lnTo>
                  <a:lnTo>
                    <a:pt x="13742" y="131756"/>
                  </a:lnTo>
                  <a:lnTo>
                    <a:pt x="22491" y="133527"/>
                  </a:lnTo>
                  <a:lnTo>
                    <a:pt x="31240" y="131756"/>
                  </a:lnTo>
                  <a:lnTo>
                    <a:pt x="33902" y="129959"/>
                  </a:lnTo>
                  <a:lnTo>
                    <a:pt x="22491" y="129959"/>
                  </a:lnTo>
                  <a:lnTo>
                    <a:pt x="15126" y="128468"/>
                  </a:lnTo>
                  <a:lnTo>
                    <a:pt x="9102" y="124404"/>
                  </a:lnTo>
                  <a:lnTo>
                    <a:pt x="5035" y="118380"/>
                  </a:lnTo>
                  <a:lnTo>
                    <a:pt x="3545" y="111023"/>
                  </a:lnTo>
                  <a:lnTo>
                    <a:pt x="3543" y="103530"/>
                  </a:lnTo>
                  <a:lnTo>
                    <a:pt x="7975" y="96723"/>
                  </a:lnTo>
                  <a:lnTo>
                    <a:pt x="15468" y="93408"/>
                  </a:lnTo>
                  <a:lnTo>
                    <a:pt x="15866" y="92786"/>
                  </a:lnTo>
                  <a:lnTo>
                    <a:pt x="15875" y="78625"/>
                  </a:lnTo>
                  <a:lnTo>
                    <a:pt x="32651" y="78625"/>
                  </a:lnTo>
                  <a:lnTo>
                    <a:pt x="32651" y="75082"/>
                  </a:lnTo>
                  <a:lnTo>
                    <a:pt x="15900" y="75082"/>
                  </a:lnTo>
                  <a:lnTo>
                    <a:pt x="15900" y="69392"/>
                  </a:lnTo>
                  <a:lnTo>
                    <a:pt x="20383" y="69392"/>
                  </a:lnTo>
                  <a:lnTo>
                    <a:pt x="21183" y="68592"/>
                  </a:lnTo>
                  <a:lnTo>
                    <a:pt x="21183" y="66649"/>
                  </a:lnTo>
                  <a:lnTo>
                    <a:pt x="20383" y="65849"/>
                  </a:lnTo>
                  <a:lnTo>
                    <a:pt x="15900" y="65849"/>
                  </a:lnTo>
                  <a:lnTo>
                    <a:pt x="15900" y="58851"/>
                  </a:lnTo>
                  <a:lnTo>
                    <a:pt x="22529" y="58851"/>
                  </a:lnTo>
                  <a:lnTo>
                    <a:pt x="23329" y="58051"/>
                  </a:lnTo>
                  <a:lnTo>
                    <a:pt x="23329" y="56095"/>
                  </a:lnTo>
                  <a:lnTo>
                    <a:pt x="22529" y="55308"/>
                  </a:lnTo>
                  <a:lnTo>
                    <a:pt x="15900" y="55308"/>
                  </a:lnTo>
                  <a:lnTo>
                    <a:pt x="15900" y="49352"/>
                  </a:lnTo>
                  <a:lnTo>
                    <a:pt x="20383" y="49352"/>
                  </a:lnTo>
                  <a:lnTo>
                    <a:pt x="21183" y="48552"/>
                  </a:lnTo>
                  <a:lnTo>
                    <a:pt x="21183" y="46596"/>
                  </a:lnTo>
                  <a:lnTo>
                    <a:pt x="20383" y="45808"/>
                  </a:lnTo>
                  <a:lnTo>
                    <a:pt x="15900" y="45808"/>
                  </a:lnTo>
                  <a:lnTo>
                    <a:pt x="15900" y="38798"/>
                  </a:lnTo>
                  <a:lnTo>
                    <a:pt x="22529" y="38798"/>
                  </a:lnTo>
                  <a:lnTo>
                    <a:pt x="23329" y="38011"/>
                  </a:lnTo>
                  <a:lnTo>
                    <a:pt x="23329" y="36055"/>
                  </a:lnTo>
                  <a:lnTo>
                    <a:pt x="22529" y="35255"/>
                  </a:lnTo>
                  <a:lnTo>
                    <a:pt x="15900" y="35255"/>
                  </a:lnTo>
                  <a:lnTo>
                    <a:pt x="15900" y="29298"/>
                  </a:lnTo>
                  <a:lnTo>
                    <a:pt x="20383" y="29298"/>
                  </a:lnTo>
                  <a:lnTo>
                    <a:pt x="21183" y="28498"/>
                  </a:lnTo>
                  <a:lnTo>
                    <a:pt x="21183" y="26555"/>
                  </a:lnTo>
                  <a:lnTo>
                    <a:pt x="20383" y="25755"/>
                  </a:lnTo>
                  <a:lnTo>
                    <a:pt x="15900" y="25755"/>
                  </a:lnTo>
                  <a:lnTo>
                    <a:pt x="15900" y="18757"/>
                  </a:lnTo>
                  <a:lnTo>
                    <a:pt x="22529" y="18757"/>
                  </a:lnTo>
                  <a:lnTo>
                    <a:pt x="23329" y="17957"/>
                  </a:lnTo>
                  <a:lnTo>
                    <a:pt x="23329" y="16014"/>
                  </a:lnTo>
                  <a:lnTo>
                    <a:pt x="22529" y="15214"/>
                  </a:lnTo>
                  <a:lnTo>
                    <a:pt x="15900" y="15214"/>
                  </a:lnTo>
                  <a:lnTo>
                    <a:pt x="15887" y="8420"/>
                  </a:lnTo>
                  <a:lnTo>
                    <a:pt x="16586" y="6743"/>
                  </a:lnTo>
                  <a:lnTo>
                    <a:pt x="19050" y="4254"/>
                  </a:lnTo>
                  <a:lnTo>
                    <a:pt x="20739" y="3556"/>
                  </a:lnTo>
                  <a:lnTo>
                    <a:pt x="31635" y="3543"/>
                  </a:lnTo>
                  <a:lnTo>
                    <a:pt x="28092" y="0"/>
                  </a:lnTo>
                  <a:close/>
                </a:path>
                <a:path w="45084" h="133984">
                  <a:moveTo>
                    <a:pt x="32651" y="78625"/>
                  </a:moveTo>
                  <a:lnTo>
                    <a:pt x="29083" y="78625"/>
                  </a:lnTo>
                  <a:lnTo>
                    <a:pt x="29083" y="92786"/>
                  </a:lnTo>
                  <a:lnTo>
                    <a:pt x="29489" y="93408"/>
                  </a:lnTo>
                  <a:lnTo>
                    <a:pt x="36995" y="96723"/>
                  </a:lnTo>
                  <a:lnTo>
                    <a:pt x="41414" y="103530"/>
                  </a:lnTo>
                  <a:lnTo>
                    <a:pt x="22491" y="129959"/>
                  </a:lnTo>
                  <a:lnTo>
                    <a:pt x="33902" y="129959"/>
                  </a:lnTo>
                  <a:lnTo>
                    <a:pt x="38390" y="126928"/>
                  </a:lnTo>
                  <a:lnTo>
                    <a:pt x="43213" y="119774"/>
                  </a:lnTo>
                  <a:lnTo>
                    <a:pt x="44983" y="111023"/>
                  </a:lnTo>
                  <a:lnTo>
                    <a:pt x="44983" y="102527"/>
                  </a:lnTo>
                  <a:lnTo>
                    <a:pt x="40182" y="94780"/>
                  </a:lnTo>
                  <a:lnTo>
                    <a:pt x="32651" y="90970"/>
                  </a:lnTo>
                  <a:lnTo>
                    <a:pt x="32651" y="78625"/>
                  </a:lnTo>
                  <a:close/>
                </a:path>
                <a:path w="45084" h="133984">
                  <a:moveTo>
                    <a:pt x="31635" y="3543"/>
                  </a:moveTo>
                  <a:lnTo>
                    <a:pt x="26123" y="3543"/>
                  </a:lnTo>
                  <a:lnTo>
                    <a:pt x="29108" y="6502"/>
                  </a:lnTo>
                  <a:lnTo>
                    <a:pt x="29108" y="75082"/>
                  </a:lnTo>
                  <a:lnTo>
                    <a:pt x="32651" y="75082"/>
                  </a:lnTo>
                  <a:lnTo>
                    <a:pt x="32651" y="4559"/>
                  </a:lnTo>
                  <a:lnTo>
                    <a:pt x="31635" y="3543"/>
                  </a:lnTo>
                  <a:close/>
                </a:path>
              </a:pathLst>
            </a:custGeom>
            <a:solidFill>
              <a:srgbClr val="8E9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47989" y="7077485"/>
              <a:ext cx="1440180" cy="503555"/>
            </a:xfrm>
            <a:custGeom>
              <a:avLst/>
              <a:gdLst/>
              <a:ahLst/>
              <a:cxnLst/>
              <a:rect l="l" t="t" r="r" b="b"/>
              <a:pathLst>
                <a:path w="1440180" h="503554">
                  <a:moveTo>
                    <a:pt x="1361973" y="503199"/>
                  </a:moveTo>
                  <a:lnTo>
                    <a:pt x="78028" y="503199"/>
                  </a:lnTo>
                  <a:lnTo>
                    <a:pt x="47652" y="497067"/>
                  </a:lnTo>
                  <a:lnTo>
                    <a:pt x="22850" y="480344"/>
                  </a:lnTo>
                  <a:lnTo>
                    <a:pt x="6130" y="455541"/>
                  </a:lnTo>
                  <a:lnTo>
                    <a:pt x="0" y="425170"/>
                  </a:lnTo>
                  <a:lnTo>
                    <a:pt x="0" y="78028"/>
                  </a:lnTo>
                  <a:lnTo>
                    <a:pt x="6130" y="47657"/>
                  </a:lnTo>
                  <a:lnTo>
                    <a:pt x="22850" y="22855"/>
                  </a:lnTo>
                  <a:lnTo>
                    <a:pt x="47652" y="6132"/>
                  </a:lnTo>
                  <a:lnTo>
                    <a:pt x="78028" y="0"/>
                  </a:lnTo>
                  <a:lnTo>
                    <a:pt x="1361973" y="0"/>
                  </a:lnTo>
                  <a:lnTo>
                    <a:pt x="1392344" y="6132"/>
                  </a:lnTo>
                  <a:lnTo>
                    <a:pt x="1417146" y="22855"/>
                  </a:lnTo>
                  <a:lnTo>
                    <a:pt x="1433869" y="47657"/>
                  </a:lnTo>
                  <a:lnTo>
                    <a:pt x="1440002" y="78028"/>
                  </a:lnTo>
                  <a:lnTo>
                    <a:pt x="1440002" y="425170"/>
                  </a:lnTo>
                  <a:lnTo>
                    <a:pt x="1433869" y="455541"/>
                  </a:lnTo>
                  <a:lnTo>
                    <a:pt x="1417146" y="480344"/>
                  </a:lnTo>
                  <a:lnTo>
                    <a:pt x="1392344" y="497067"/>
                  </a:lnTo>
                  <a:lnTo>
                    <a:pt x="1361973" y="503199"/>
                  </a:lnTo>
                  <a:close/>
                </a:path>
              </a:pathLst>
            </a:custGeom>
            <a:ln w="3175">
              <a:solidFill>
                <a:srgbClr val="5A5A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4637695" y="5649456"/>
            <a:ext cx="88709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Long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40" dirty="0">
                <a:solidFill>
                  <a:srgbClr val="58595B"/>
                </a:solidFill>
                <a:latin typeface="Arial Unicode MS"/>
                <a:cs typeface="Arial Unicode MS"/>
              </a:rPr>
              <a:t>Cycle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Life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637698" y="8184777"/>
            <a:ext cx="4711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Technology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868982" y="5718686"/>
            <a:ext cx="94741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67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F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El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877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ct</a:t>
            </a:r>
            <a:r>
              <a:rPr sz="700" spc="-24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247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28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050" spc="-2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1050" spc="-26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ly</a:t>
            </a:r>
            <a:r>
              <a:rPr sz="1050" spc="-26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26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26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ar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26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26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050" spc="-26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050" spc="-26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26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1050" spc="-26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75" dirty="0">
                <a:solidFill>
                  <a:srgbClr val="58595B"/>
                </a:solidFill>
                <a:latin typeface="Arial Unicode MS"/>
                <a:cs typeface="Arial Unicode MS"/>
              </a:rPr>
              <a:t>lo</a:t>
            </a:r>
            <a:r>
              <a:rPr sz="1050" spc="-26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050" spc="209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25" dirty="0">
                <a:solidFill>
                  <a:srgbClr val="58595B"/>
                </a:solidFill>
                <a:latin typeface="Arial Unicode MS"/>
                <a:cs typeface="Arial Unicode MS"/>
              </a:rPr>
              <a:t>gy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4637698" y="7131678"/>
            <a:ext cx="5829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65" dirty="0">
                <a:solidFill>
                  <a:srgbClr val="58595B"/>
                </a:solidFill>
                <a:latin typeface="Arial Unicode MS"/>
                <a:cs typeface="Arial Unicode MS"/>
              </a:rPr>
              <a:t>LFP</a:t>
            </a:r>
            <a:r>
              <a:rPr sz="7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Ultra-</a:t>
            </a: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wide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612298" y="7258716"/>
            <a:ext cx="935355" cy="9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22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Te</a:t>
            </a:r>
            <a:r>
              <a:rPr sz="700" spc="-605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1050" spc="-22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050" spc="-209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700" spc="-290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1050" spc="-19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700" spc="-28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254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10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150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700" spc="-31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050" spc="-209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114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434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700" spc="-160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1050" spc="-330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re</a:t>
            </a:r>
            <a:r>
              <a:rPr sz="700" spc="1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Range</a:t>
            </a:r>
            <a:endParaRPr sz="7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Arial Unicode MS"/>
              <a:cs typeface="Arial Unicode MS"/>
            </a:endParaRPr>
          </a:p>
          <a:p>
            <a:pPr marL="38100">
              <a:lnSpc>
                <a:spcPct val="100000"/>
              </a:lnSpc>
            </a:pPr>
            <a:r>
              <a:rPr sz="1050" spc="-86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700" spc="-45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050" spc="-345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00" spc="-15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700" spc="-36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1050" spc="-89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370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1050" spc="-5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700" spc="-240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1050" spc="-254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050" spc="-254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ﬃ</a:t>
            </a:r>
            <a:r>
              <a:rPr sz="1050" spc="-254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050" spc="-254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w</a:t>
            </a:r>
            <a:r>
              <a:rPr sz="700" spc="-170" dirty="0">
                <a:solidFill>
                  <a:srgbClr val="58595B"/>
                </a:solidFill>
                <a:latin typeface="Arial Unicode MS"/>
                <a:cs typeface="Arial Unicode MS"/>
              </a:rPr>
              <a:t>ien</a:t>
            </a:r>
            <a:r>
              <a:rPr sz="1050" spc="-254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050" spc="-52" baseline="793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30" dirty="0">
                <a:solidFill>
                  <a:srgbClr val="58595B"/>
                </a:solidFill>
                <a:latin typeface="Arial Unicode MS"/>
                <a:cs typeface="Arial Unicode MS"/>
              </a:rPr>
              <a:t>cy</a:t>
            </a:r>
            <a:r>
              <a:rPr sz="7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074324" y="7131682"/>
            <a:ext cx="7581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Sodium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ion</a:t>
            </a:r>
            <a:r>
              <a:rPr sz="700" spc="-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048924" y="7258720"/>
            <a:ext cx="6946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I</a:t>
            </a:r>
            <a:r>
              <a:rPr sz="1050" spc="-19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050" spc="-19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1050" spc="-19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1050" spc="-19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h</a:t>
            </a:r>
            <a:r>
              <a:rPr sz="7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050" spc="-19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7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050" spc="-19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ri</a:t>
            </a:r>
            <a:r>
              <a:rPr sz="1050" spc="-19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7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050" spc="-19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050" spc="-19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7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iz</a:t>
            </a:r>
            <a:r>
              <a:rPr sz="1050" spc="-195" baseline="-79365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700" spc="-130" dirty="0">
                <a:solidFill>
                  <a:srgbClr val="58595B"/>
                </a:solidFill>
                <a:latin typeface="Arial Unicode MS"/>
                <a:cs typeface="Arial Unicode MS"/>
              </a:rPr>
              <a:t>ation</a:t>
            </a:r>
            <a:endParaRPr sz="700">
              <a:latin typeface="Arial Unicode MS"/>
              <a:cs typeface="Arial Unicode MS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646402" y="5588245"/>
            <a:ext cx="1443355" cy="1864995"/>
            <a:chOff x="646402" y="5588245"/>
            <a:chExt cx="1443355" cy="1864995"/>
          </a:xfrm>
        </p:grpSpPr>
        <p:pic>
          <p:nvPicPr>
            <p:cNvPr id="159" name="object 1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2901" y="7266178"/>
              <a:ext cx="160444" cy="101367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752661" y="7184547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5">
                  <a:moveTo>
                    <a:pt x="132829" y="265658"/>
                  </a:moveTo>
                  <a:lnTo>
                    <a:pt x="174811" y="258886"/>
                  </a:lnTo>
                  <a:lnTo>
                    <a:pt x="211274" y="240028"/>
                  </a:lnTo>
                  <a:lnTo>
                    <a:pt x="240028" y="211274"/>
                  </a:lnTo>
                  <a:lnTo>
                    <a:pt x="258886" y="174811"/>
                  </a:lnTo>
                  <a:lnTo>
                    <a:pt x="265658" y="132829"/>
                  </a:lnTo>
                  <a:lnTo>
                    <a:pt x="258886" y="90846"/>
                  </a:lnTo>
                  <a:lnTo>
                    <a:pt x="240028" y="54383"/>
                  </a:lnTo>
                  <a:lnTo>
                    <a:pt x="211274" y="25629"/>
                  </a:lnTo>
                  <a:lnTo>
                    <a:pt x="174811" y="6772"/>
                  </a:lnTo>
                  <a:lnTo>
                    <a:pt x="132829" y="0"/>
                  </a:lnTo>
                  <a:lnTo>
                    <a:pt x="90846" y="6772"/>
                  </a:lnTo>
                  <a:lnTo>
                    <a:pt x="54383" y="25629"/>
                  </a:lnTo>
                  <a:lnTo>
                    <a:pt x="25629" y="54383"/>
                  </a:lnTo>
                  <a:lnTo>
                    <a:pt x="6772" y="90846"/>
                  </a:lnTo>
                  <a:lnTo>
                    <a:pt x="0" y="132829"/>
                  </a:lnTo>
                  <a:lnTo>
                    <a:pt x="6772" y="174811"/>
                  </a:lnTo>
                  <a:lnTo>
                    <a:pt x="25629" y="211274"/>
                  </a:lnTo>
                  <a:lnTo>
                    <a:pt x="54383" y="240028"/>
                  </a:lnTo>
                  <a:lnTo>
                    <a:pt x="90846" y="258886"/>
                  </a:lnTo>
                  <a:lnTo>
                    <a:pt x="132829" y="265658"/>
                  </a:lnTo>
                  <a:close/>
                </a:path>
              </a:pathLst>
            </a:custGeom>
            <a:ln w="5181">
              <a:solidFill>
                <a:srgbClr val="8E91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2383" y="7245084"/>
              <a:ext cx="85439" cy="79910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834961" y="5703900"/>
              <a:ext cx="125730" cy="55244"/>
            </a:xfrm>
            <a:custGeom>
              <a:avLst/>
              <a:gdLst/>
              <a:ahLst/>
              <a:cxnLst/>
              <a:rect l="l" t="t" r="r" b="b"/>
              <a:pathLst>
                <a:path w="125730" h="55245">
                  <a:moveTo>
                    <a:pt x="33121" y="45529"/>
                  </a:moveTo>
                  <a:lnTo>
                    <a:pt x="10934" y="45529"/>
                  </a:lnTo>
                  <a:lnTo>
                    <a:pt x="10934" y="0"/>
                  </a:lnTo>
                  <a:lnTo>
                    <a:pt x="0" y="0"/>
                  </a:lnTo>
                  <a:lnTo>
                    <a:pt x="0" y="54698"/>
                  </a:lnTo>
                  <a:lnTo>
                    <a:pt x="33121" y="54698"/>
                  </a:lnTo>
                  <a:lnTo>
                    <a:pt x="33121" y="45529"/>
                  </a:lnTo>
                  <a:close/>
                </a:path>
                <a:path w="125730" h="55245">
                  <a:moveTo>
                    <a:pt x="76339" y="0"/>
                  </a:moveTo>
                  <a:lnTo>
                    <a:pt x="42633" y="0"/>
                  </a:lnTo>
                  <a:lnTo>
                    <a:pt x="42633" y="54698"/>
                  </a:lnTo>
                  <a:lnTo>
                    <a:pt x="53568" y="54698"/>
                  </a:lnTo>
                  <a:lnTo>
                    <a:pt x="53568" y="32524"/>
                  </a:lnTo>
                  <a:lnTo>
                    <a:pt x="73012" y="32524"/>
                  </a:lnTo>
                  <a:lnTo>
                    <a:pt x="73012" y="23355"/>
                  </a:lnTo>
                  <a:lnTo>
                    <a:pt x="53568" y="23355"/>
                  </a:lnTo>
                  <a:lnTo>
                    <a:pt x="53568" y="9093"/>
                  </a:lnTo>
                  <a:lnTo>
                    <a:pt x="76339" y="9093"/>
                  </a:lnTo>
                  <a:lnTo>
                    <a:pt x="76339" y="0"/>
                  </a:lnTo>
                  <a:close/>
                </a:path>
                <a:path w="125730" h="55245">
                  <a:moveTo>
                    <a:pt x="125260" y="17145"/>
                  </a:moveTo>
                  <a:lnTo>
                    <a:pt x="123609" y="9017"/>
                  </a:lnTo>
                  <a:lnTo>
                    <a:pt x="123304" y="8648"/>
                  </a:lnTo>
                  <a:lnTo>
                    <a:pt x="119087" y="3721"/>
                  </a:lnTo>
                  <a:lnTo>
                    <a:pt x="114541" y="1816"/>
                  </a:lnTo>
                  <a:lnTo>
                    <a:pt x="114541" y="10795"/>
                  </a:lnTo>
                  <a:lnTo>
                    <a:pt x="114541" y="23431"/>
                  </a:lnTo>
                  <a:lnTo>
                    <a:pt x="110921" y="26606"/>
                  </a:lnTo>
                  <a:lnTo>
                    <a:pt x="96799" y="26606"/>
                  </a:lnTo>
                  <a:lnTo>
                    <a:pt x="96799" y="8648"/>
                  </a:lnTo>
                  <a:lnTo>
                    <a:pt x="110553" y="8648"/>
                  </a:lnTo>
                  <a:lnTo>
                    <a:pt x="114541" y="10795"/>
                  </a:lnTo>
                  <a:lnTo>
                    <a:pt x="114541" y="1816"/>
                  </a:lnTo>
                  <a:lnTo>
                    <a:pt x="112280" y="863"/>
                  </a:lnTo>
                  <a:lnTo>
                    <a:pt x="103822" y="0"/>
                  </a:lnTo>
                  <a:lnTo>
                    <a:pt x="85864" y="0"/>
                  </a:lnTo>
                  <a:lnTo>
                    <a:pt x="85864" y="54698"/>
                  </a:lnTo>
                  <a:lnTo>
                    <a:pt x="96799" y="54698"/>
                  </a:lnTo>
                  <a:lnTo>
                    <a:pt x="96799" y="35255"/>
                  </a:lnTo>
                  <a:lnTo>
                    <a:pt x="104114" y="35255"/>
                  </a:lnTo>
                  <a:lnTo>
                    <a:pt x="112369" y="34188"/>
                  </a:lnTo>
                  <a:lnTo>
                    <a:pt x="119087" y="30886"/>
                  </a:lnTo>
                  <a:lnTo>
                    <a:pt x="122516" y="26606"/>
                  </a:lnTo>
                  <a:lnTo>
                    <a:pt x="123609" y="25247"/>
                  </a:lnTo>
                  <a:lnTo>
                    <a:pt x="125260" y="17145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52661" y="559110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132829" y="265658"/>
                  </a:moveTo>
                  <a:lnTo>
                    <a:pt x="174811" y="258886"/>
                  </a:lnTo>
                  <a:lnTo>
                    <a:pt x="211274" y="240028"/>
                  </a:lnTo>
                  <a:lnTo>
                    <a:pt x="240028" y="211274"/>
                  </a:lnTo>
                  <a:lnTo>
                    <a:pt x="258886" y="174811"/>
                  </a:lnTo>
                  <a:lnTo>
                    <a:pt x="265658" y="132829"/>
                  </a:lnTo>
                  <a:lnTo>
                    <a:pt x="258886" y="90846"/>
                  </a:lnTo>
                  <a:lnTo>
                    <a:pt x="240028" y="54383"/>
                  </a:lnTo>
                  <a:lnTo>
                    <a:pt x="211274" y="25629"/>
                  </a:lnTo>
                  <a:lnTo>
                    <a:pt x="174811" y="6772"/>
                  </a:lnTo>
                  <a:lnTo>
                    <a:pt x="132829" y="0"/>
                  </a:lnTo>
                  <a:lnTo>
                    <a:pt x="90846" y="6772"/>
                  </a:lnTo>
                  <a:lnTo>
                    <a:pt x="54383" y="25629"/>
                  </a:lnTo>
                  <a:lnTo>
                    <a:pt x="25629" y="54383"/>
                  </a:lnTo>
                  <a:lnTo>
                    <a:pt x="6772" y="90846"/>
                  </a:lnTo>
                  <a:lnTo>
                    <a:pt x="0" y="132829"/>
                  </a:lnTo>
                  <a:lnTo>
                    <a:pt x="6772" y="174811"/>
                  </a:lnTo>
                  <a:lnTo>
                    <a:pt x="25629" y="211274"/>
                  </a:lnTo>
                  <a:lnTo>
                    <a:pt x="54383" y="240028"/>
                  </a:lnTo>
                  <a:lnTo>
                    <a:pt x="90846" y="258886"/>
                  </a:lnTo>
                  <a:lnTo>
                    <a:pt x="132829" y="265658"/>
                  </a:lnTo>
                  <a:close/>
                </a:path>
              </a:pathLst>
            </a:custGeom>
            <a:ln w="5181">
              <a:solidFill>
                <a:srgbClr val="8E91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1479" y="5599422"/>
              <a:ext cx="228025" cy="200050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647989" y="6274469"/>
              <a:ext cx="1440180" cy="503555"/>
            </a:xfrm>
            <a:custGeom>
              <a:avLst/>
              <a:gdLst/>
              <a:ahLst/>
              <a:cxnLst/>
              <a:rect l="l" t="t" r="r" b="b"/>
              <a:pathLst>
                <a:path w="1440180" h="503554">
                  <a:moveTo>
                    <a:pt x="1361973" y="503199"/>
                  </a:moveTo>
                  <a:lnTo>
                    <a:pt x="78028" y="503199"/>
                  </a:lnTo>
                  <a:lnTo>
                    <a:pt x="47652" y="497067"/>
                  </a:lnTo>
                  <a:lnTo>
                    <a:pt x="22850" y="480344"/>
                  </a:lnTo>
                  <a:lnTo>
                    <a:pt x="6130" y="455541"/>
                  </a:lnTo>
                  <a:lnTo>
                    <a:pt x="0" y="425170"/>
                  </a:lnTo>
                  <a:lnTo>
                    <a:pt x="0" y="78028"/>
                  </a:lnTo>
                  <a:lnTo>
                    <a:pt x="6130" y="47657"/>
                  </a:lnTo>
                  <a:lnTo>
                    <a:pt x="22850" y="22855"/>
                  </a:lnTo>
                  <a:lnTo>
                    <a:pt x="47652" y="6132"/>
                  </a:lnTo>
                  <a:lnTo>
                    <a:pt x="78028" y="0"/>
                  </a:lnTo>
                  <a:lnTo>
                    <a:pt x="1361973" y="0"/>
                  </a:lnTo>
                  <a:lnTo>
                    <a:pt x="1392344" y="6132"/>
                  </a:lnTo>
                  <a:lnTo>
                    <a:pt x="1417146" y="22855"/>
                  </a:lnTo>
                  <a:lnTo>
                    <a:pt x="1433869" y="47657"/>
                  </a:lnTo>
                  <a:lnTo>
                    <a:pt x="1440002" y="78028"/>
                  </a:lnTo>
                  <a:lnTo>
                    <a:pt x="1440002" y="425170"/>
                  </a:lnTo>
                  <a:lnTo>
                    <a:pt x="1433869" y="455541"/>
                  </a:lnTo>
                  <a:lnTo>
                    <a:pt x="1417146" y="480344"/>
                  </a:lnTo>
                  <a:lnTo>
                    <a:pt x="1392344" y="497067"/>
                  </a:lnTo>
                  <a:lnTo>
                    <a:pt x="1361973" y="503199"/>
                  </a:lnTo>
                  <a:close/>
                </a:path>
              </a:pathLst>
            </a:custGeom>
            <a:ln w="3175">
              <a:solidFill>
                <a:srgbClr val="5A5A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1074324" y="6406464"/>
            <a:ext cx="8642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95B"/>
                </a:solidFill>
                <a:latin typeface="Arial Unicode MS"/>
                <a:cs typeface="Arial Unicode MS"/>
              </a:rPr>
              <a:t>All-Solid-State</a:t>
            </a:r>
            <a:r>
              <a:rPr sz="7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074324" y="6533502"/>
            <a:ext cx="4711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Technology</a:t>
            </a:r>
            <a:endParaRPr sz="700">
              <a:latin typeface="Arial Unicode MS"/>
              <a:cs typeface="Arial Unicode MS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750070" y="6393667"/>
            <a:ext cx="271145" cy="271145"/>
            <a:chOff x="750070" y="6393667"/>
            <a:chExt cx="271145" cy="271145"/>
          </a:xfrm>
        </p:grpSpPr>
        <p:sp>
          <p:nvSpPr>
            <p:cNvPr id="169" name="object 169"/>
            <p:cNvSpPr/>
            <p:nvPr/>
          </p:nvSpPr>
          <p:spPr>
            <a:xfrm>
              <a:off x="752661" y="639625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5">
                  <a:moveTo>
                    <a:pt x="132829" y="265658"/>
                  </a:moveTo>
                  <a:lnTo>
                    <a:pt x="174811" y="258886"/>
                  </a:lnTo>
                  <a:lnTo>
                    <a:pt x="211274" y="240028"/>
                  </a:lnTo>
                  <a:lnTo>
                    <a:pt x="240028" y="211274"/>
                  </a:lnTo>
                  <a:lnTo>
                    <a:pt x="258886" y="174811"/>
                  </a:lnTo>
                  <a:lnTo>
                    <a:pt x="265658" y="132829"/>
                  </a:lnTo>
                  <a:lnTo>
                    <a:pt x="258886" y="90846"/>
                  </a:lnTo>
                  <a:lnTo>
                    <a:pt x="240028" y="54383"/>
                  </a:lnTo>
                  <a:lnTo>
                    <a:pt x="211274" y="25629"/>
                  </a:lnTo>
                  <a:lnTo>
                    <a:pt x="174811" y="6772"/>
                  </a:lnTo>
                  <a:lnTo>
                    <a:pt x="132829" y="0"/>
                  </a:lnTo>
                  <a:lnTo>
                    <a:pt x="90846" y="6772"/>
                  </a:lnTo>
                  <a:lnTo>
                    <a:pt x="54383" y="25629"/>
                  </a:lnTo>
                  <a:lnTo>
                    <a:pt x="25629" y="54383"/>
                  </a:lnTo>
                  <a:lnTo>
                    <a:pt x="6772" y="90846"/>
                  </a:lnTo>
                  <a:lnTo>
                    <a:pt x="0" y="132829"/>
                  </a:lnTo>
                  <a:lnTo>
                    <a:pt x="6772" y="174811"/>
                  </a:lnTo>
                  <a:lnTo>
                    <a:pt x="25629" y="211274"/>
                  </a:lnTo>
                  <a:lnTo>
                    <a:pt x="54383" y="240028"/>
                  </a:lnTo>
                  <a:lnTo>
                    <a:pt x="90846" y="258886"/>
                  </a:lnTo>
                  <a:lnTo>
                    <a:pt x="132829" y="265658"/>
                  </a:lnTo>
                  <a:close/>
                </a:path>
              </a:pathLst>
            </a:custGeom>
            <a:ln w="5181">
              <a:solidFill>
                <a:srgbClr val="8E91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9743" y="6449575"/>
              <a:ext cx="186181" cy="161493"/>
            </a:xfrm>
            <a:prstGeom prst="rect">
              <a:avLst/>
            </a:prstGeom>
          </p:spPr>
        </p:pic>
      </p:grpSp>
      <p:sp>
        <p:nvSpPr>
          <p:cNvPr id="171" name="object 171"/>
          <p:cNvSpPr txBox="1"/>
          <p:nvPr/>
        </p:nvSpPr>
        <p:spPr>
          <a:xfrm>
            <a:off x="4637689" y="6450690"/>
            <a:ext cx="96329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High-</a:t>
            </a:r>
            <a:r>
              <a:rPr sz="700" dirty="0">
                <a:solidFill>
                  <a:srgbClr val="58595B"/>
                </a:solidFill>
                <a:latin typeface="Arial Unicode MS"/>
                <a:cs typeface="Arial Unicode MS"/>
              </a:rPr>
              <a:t>power</a:t>
            </a:r>
            <a:r>
              <a:rPr sz="7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70" dirty="0">
                <a:solidFill>
                  <a:srgbClr val="58595B"/>
                </a:solidFill>
                <a:latin typeface="Arial Unicode MS"/>
                <a:cs typeface="Arial Unicode MS"/>
              </a:rPr>
              <a:t>UPS</a:t>
            </a:r>
            <a:r>
              <a:rPr sz="700" spc="-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endParaRPr sz="700">
              <a:latin typeface="Arial Unicode MS"/>
              <a:cs typeface="Arial Unicode MS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455296" y="8912918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05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2586641" y="8912918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06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279" y="639428"/>
            <a:ext cx="2084705" cy="84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 marR="65532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Making</a:t>
            </a:r>
            <a:r>
              <a:rPr sz="7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clean</a:t>
            </a:r>
            <a:r>
              <a:rPr sz="7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energy</a:t>
            </a:r>
            <a:r>
              <a:rPr sz="700" spc="400" dirty="0">
                <a:solidFill>
                  <a:srgbClr val="58595B"/>
                </a:solidFill>
                <a:latin typeface="Arial"/>
                <a:cs typeface="Arial"/>
              </a:rPr>
              <a:t>  </a:t>
            </a:r>
            <a:r>
              <a:rPr sz="700" spc="-20" dirty="0">
                <a:solidFill>
                  <a:srgbClr val="58595B"/>
                </a:solidFill>
                <a:latin typeface="Arial"/>
                <a:cs typeface="Arial"/>
              </a:rPr>
              <a:t>fer,</a:t>
            </a:r>
            <a:r>
              <a:rPr sz="700" spc="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more</a:t>
            </a:r>
            <a:r>
              <a:rPr sz="700" spc="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stable</a:t>
            </a:r>
            <a:r>
              <a:rPr sz="700" spc="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700" spc="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Arial"/>
                <a:cs typeface="Arial"/>
              </a:rPr>
              <a:t>accessible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solidFill>
                  <a:srgbClr val="295CAA"/>
                </a:solidFill>
                <a:latin typeface="Arial"/>
                <a:cs typeface="Arial"/>
              </a:rPr>
              <a:t>QUALITY</a:t>
            </a:r>
            <a:r>
              <a:rPr sz="1600" spc="-4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295CAA"/>
                </a:solidFill>
                <a:latin typeface="Arial"/>
                <a:cs typeface="Arial"/>
              </a:rPr>
              <a:t>ASSURANCE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7979" y="1670939"/>
            <a:ext cx="5040630" cy="26670"/>
            <a:chOff x="647979" y="1670939"/>
            <a:chExt cx="5040630" cy="26670"/>
          </a:xfrm>
        </p:grpSpPr>
        <p:sp>
          <p:nvSpPr>
            <p:cNvPr id="4" name="object 4"/>
            <p:cNvSpPr/>
            <p:nvPr/>
          </p:nvSpPr>
          <p:spPr>
            <a:xfrm>
              <a:off x="647988" y="1684027"/>
              <a:ext cx="5039995" cy="0"/>
            </a:xfrm>
            <a:custGeom>
              <a:avLst/>
              <a:gdLst/>
              <a:ahLst/>
              <a:cxnLst/>
              <a:rect l="l" t="t" r="r" b="b"/>
              <a:pathLst>
                <a:path w="5039995">
                  <a:moveTo>
                    <a:pt x="0" y="0"/>
                  </a:moveTo>
                  <a:lnTo>
                    <a:pt x="5039995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979" y="1670939"/>
              <a:ext cx="2047875" cy="26670"/>
            </a:xfrm>
            <a:custGeom>
              <a:avLst/>
              <a:gdLst/>
              <a:ahLst/>
              <a:cxnLst/>
              <a:rect l="l" t="t" r="r" b="b"/>
              <a:pathLst>
                <a:path w="2047875" h="26669">
                  <a:moveTo>
                    <a:pt x="2047620" y="0"/>
                  </a:moveTo>
                  <a:lnTo>
                    <a:pt x="0" y="0"/>
                  </a:lnTo>
                  <a:lnTo>
                    <a:pt x="0" y="26174"/>
                  </a:lnTo>
                  <a:lnTo>
                    <a:pt x="2047620" y="26174"/>
                  </a:lnTo>
                  <a:lnTo>
                    <a:pt x="204762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7808" y="3027045"/>
            <a:ext cx="343405" cy="3574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988" y="3027034"/>
            <a:ext cx="343405" cy="3437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9310" y="3032928"/>
            <a:ext cx="346027" cy="35374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57818" y="4316128"/>
            <a:ext cx="334645" cy="365125"/>
            <a:chOff x="657818" y="4316128"/>
            <a:chExt cx="334645" cy="365125"/>
          </a:xfrm>
        </p:grpSpPr>
        <p:sp>
          <p:nvSpPr>
            <p:cNvPr id="10" name="object 10"/>
            <p:cNvSpPr/>
            <p:nvPr/>
          </p:nvSpPr>
          <p:spPr>
            <a:xfrm>
              <a:off x="657818" y="4316128"/>
              <a:ext cx="334645" cy="365125"/>
            </a:xfrm>
            <a:custGeom>
              <a:avLst/>
              <a:gdLst/>
              <a:ahLst/>
              <a:cxnLst/>
              <a:rect l="l" t="t" r="r" b="b"/>
              <a:pathLst>
                <a:path w="334644" h="365125">
                  <a:moveTo>
                    <a:pt x="167246" y="0"/>
                  </a:moveTo>
                  <a:lnTo>
                    <a:pt x="125864" y="8376"/>
                  </a:lnTo>
                  <a:lnTo>
                    <a:pt x="92030" y="31205"/>
                  </a:lnTo>
                  <a:lnTo>
                    <a:pt x="69198" y="65038"/>
                  </a:lnTo>
                  <a:lnTo>
                    <a:pt x="60820" y="106426"/>
                  </a:lnTo>
                  <a:lnTo>
                    <a:pt x="64103" y="132685"/>
                  </a:lnTo>
                  <a:lnTo>
                    <a:pt x="73407" y="156559"/>
                  </a:lnTo>
                  <a:lnTo>
                    <a:pt x="87914" y="177241"/>
                  </a:lnTo>
                  <a:lnTo>
                    <a:pt x="106806" y="193929"/>
                  </a:lnTo>
                  <a:lnTo>
                    <a:pt x="63795" y="218547"/>
                  </a:lnTo>
                  <a:lnTo>
                    <a:pt x="30005" y="254338"/>
                  </a:lnTo>
                  <a:lnTo>
                    <a:pt x="7914" y="298865"/>
                  </a:lnTo>
                  <a:lnTo>
                    <a:pt x="0" y="349694"/>
                  </a:lnTo>
                  <a:lnTo>
                    <a:pt x="0" y="358089"/>
                  </a:lnTo>
                  <a:lnTo>
                    <a:pt x="6794" y="364896"/>
                  </a:lnTo>
                  <a:lnTo>
                    <a:pt x="327685" y="364896"/>
                  </a:lnTo>
                  <a:lnTo>
                    <a:pt x="334492" y="358089"/>
                  </a:lnTo>
                  <a:lnTo>
                    <a:pt x="334492" y="349694"/>
                  </a:lnTo>
                  <a:lnTo>
                    <a:pt x="332125" y="334492"/>
                  </a:lnTo>
                  <a:lnTo>
                    <a:pt x="31254" y="334492"/>
                  </a:lnTo>
                  <a:lnTo>
                    <a:pt x="45813" y="286663"/>
                  </a:lnTo>
                  <a:lnTo>
                    <a:pt x="75723" y="248056"/>
                  </a:lnTo>
                  <a:lnTo>
                    <a:pt x="117397" y="222260"/>
                  </a:lnTo>
                  <a:lnTo>
                    <a:pt x="167246" y="212864"/>
                  </a:lnTo>
                  <a:lnTo>
                    <a:pt x="260768" y="212864"/>
                  </a:lnTo>
                  <a:lnTo>
                    <a:pt x="227685" y="193929"/>
                  </a:lnTo>
                  <a:lnTo>
                    <a:pt x="240683" y="182448"/>
                  </a:lnTo>
                  <a:lnTo>
                    <a:pt x="167246" y="182448"/>
                  </a:lnTo>
                  <a:lnTo>
                    <a:pt x="137687" y="176465"/>
                  </a:lnTo>
                  <a:lnTo>
                    <a:pt x="113518" y="160158"/>
                  </a:lnTo>
                  <a:lnTo>
                    <a:pt x="97208" y="135990"/>
                  </a:lnTo>
                  <a:lnTo>
                    <a:pt x="91224" y="106426"/>
                  </a:lnTo>
                  <a:lnTo>
                    <a:pt x="97208" y="76866"/>
                  </a:lnTo>
                  <a:lnTo>
                    <a:pt x="113518" y="52698"/>
                  </a:lnTo>
                  <a:lnTo>
                    <a:pt x="137687" y="36388"/>
                  </a:lnTo>
                  <a:lnTo>
                    <a:pt x="167246" y="30403"/>
                  </a:lnTo>
                  <a:lnTo>
                    <a:pt x="241273" y="30403"/>
                  </a:lnTo>
                  <a:lnTo>
                    <a:pt x="208628" y="8376"/>
                  </a:lnTo>
                  <a:lnTo>
                    <a:pt x="167246" y="0"/>
                  </a:lnTo>
                  <a:close/>
                </a:path>
                <a:path w="334644" h="365125">
                  <a:moveTo>
                    <a:pt x="260768" y="212864"/>
                  </a:moveTo>
                  <a:lnTo>
                    <a:pt x="167246" y="212864"/>
                  </a:lnTo>
                  <a:lnTo>
                    <a:pt x="217094" y="222260"/>
                  </a:lnTo>
                  <a:lnTo>
                    <a:pt x="258768" y="248056"/>
                  </a:lnTo>
                  <a:lnTo>
                    <a:pt x="288679" y="286663"/>
                  </a:lnTo>
                  <a:lnTo>
                    <a:pt x="303237" y="334492"/>
                  </a:lnTo>
                  <a:lnTo>
                    <a:pt x="332125" y="334492"/>
                  </a:lnTo>
                  <a:lnTo>
                    <a:pt x="326578" y="298865"/>
                  </a:lnTo>
                  <a:lnTo>
                    <a:pt x="304487" y="254338"/>
                  </a:lnTo>
                  <a:lnTo>
                    <a:pt x="270697" y="218547"/>
                  </a:lnTo>
                  <a:lnTo>
                    <a:pt x="260768" y="212864"/>
                  </a:lnTo>
                  <a:close/>
                </a:path>
                <a:path w="334644" h="365125">
                  <a:moveTo>
                    <a:pt x="241273" y="30403"/>
                  </a:moveTo>
                  <a:lnTo>
                    <a:pt x="167246" y="30403"/>
                  </a:lnTo>
                  <a:lnTo>
                    <a:pt x="196805" y="36388"/>
                  </a:lnTo>
                  <a:lnTo>
                    <a:pt x="220973" y="52698"/>
                  </a:lnTo>
                  <a:lnTo>
                    <a:pt x="237283" y="76866"/>
                  </a:lnTo>
                  <a:lnTo>
                    <a:pt x="243268" y="106426"/>
                  </a:lnTo>
                  <a:lnTo>
                    <a:pt x="237283" y="135990"/>
                  </a:lnTo>
                  <a:lnTo>
                    <a:pt x="220973" y="160158"/>
                  </a:lnTo>
                  <a:lnTo>
                    <a:pt x="196805" y="176465"/>
                  </a:lnTo>
                  <a:lnTo>
                    <a:pt x="167246" y="182448"/>
                  </a:lnTo>
                  <a:lnTo>
                    <a:pt x="240683" y="182448"/>
                  </a:lnTo>
                  <a:lnTo>
                    <a:pt x="246577" y="177241"/>
                  </a:lnTo>
                  <a:lnTo>
                    <a:pt x="261085" y="156559"/>
                  </a:lnTo>
                  <a:lnTo>
                    <a:pt x="270389" y="132685"/>
                  </a:lnTo>
                  <a:lnTo>
                    <a:pt x="273672" y="106426"/>
                  </a:lnTo>
                  <a:lnTo>
                    <a:pt x="265294" y="65038"/>
                  </a:lnTo>
                  <a:lnTo>
                    <a:pt x="242462" y="31205"/>
                  </a:lnTo>
                  <a:lnTo>
                    <a:pt x="241273" y="30403"/>
                  </a:lnTo>
                  <a:close/>
                </a:path>
              </a:pathLst>
            </a:custGeom>
            <a:solidFill>
              <a:srgbClr val="444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9072" y="4528993"/>
              <a:ext cx="272415" cy="121920"/>
            </a:xfrm>
            <a:custGeom>
              <a:avLst/>
              <a:gdLst/>
              <a:ahLst/>
              <a:cxnLst/>
              <a:rect l="l" t="t" r="r" b="b"/>
              <a:pathLst>
                <a:path w="272415" h="121920">
                  <a:moveTo>
                    <a:pt x="0" y="121627"/>
                  </a:moveTo>
                  <a:lnTo>
                    <a:pt x="14558" y="73798"/>
                  </a:lnTo>
                  <a:lnTo>
                    <a:pt x="44469" y="35191"/>
                  </a:lnTo>
                  <a:lnTo>
                    <a:pt x="86142" y="9396"/>
                  </a:lnTo>
                  <a:lnTo>
                    <a:pt x="135991" y="0"/>
                  </a:lnTo>
                  <a:lnTo>
                    <a:pt x="185840" y="9396"/>
                  </a:lnTo>
                  <a:lnTo>
                    <a:pt x="227514" y="35191"/>
                  </a:lnTo>
                  <a:lnTo>
                    <a:pt x="257424" y="73798"/>
                  </a:lnTo>
                  <a:lnTo>
                    <a:pt x="271983" y="121627"/>
                  </a:lnTo>
                  <a:lnTo>
                    <a:pt x="0" y="121627"/>
                  </a:lnTo>
                  <a:close/>
                </a:path>
              </a:pathLst>
            </a:custGeom>
            <a:ln w="226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7720" y="4335210"/>
              <a:ext cx="174688" cy="17468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48045" y="5424411"/>
            <a:ext cx="362585" cy="314325"/>
            <a:chOff x="648045" y="5424411"/>
            <a:chExt cx="362585" cy="314325"/>
          </a:xfrm>
        </p:grpSpPr>
        <p:sp>
          <p:nvSpPr>
            <p:cNvPr id="14" name="object 14"/>
            <p:cNvSpPr/>
            <p:nvPr/>
          </p:nvSpPr>
          <p:spPr>
            <a:xfrm>
              <a:off x="648045" y="5424411"/>
              <a:ext cx="362585" cy="314325"/>
            </a:xfrm>
            <a:custGeom>
              <a:avLst/>
              <a:gdLst/>
              <a:ahLst/>
              <a:cxnLst/>
              <a:rect l="l" t="t" r="r" b="b"/>
              <a:pathLst>
                <a:path w="362584" h="314325">
                  <a:moveTo>
                    <a:pt x="356717" y="0"/>
                  </a:moveTo>
                  <a:lnTo>
                    <a:pt x="5397" y="0"/>
                  </a:lnTo>
                  <a:lnTo>
                    <a:pt x="0" y="5397"/>
                  </a:lnTo>
                  <a:lnTo>
                    <a:pt x="0" y="260159"/>
                  </a:lnTo>
                  <a:lnTo>
                    <a:pt x="5397" y="265557"/>
                  </a:lnTo>
                  <a:lnTo>
                    <a:pt x="193128" y="265557"/>
                  </a:lnTo>
                  <a:lnTo>
                    <a:pt x="193128" y="308432"/>
                  </a:lnTo>
                  <a:lnTo>
                    <a:pt x="198526" y="313842"/>
                  </a:lnTo>
                  <a:lnTo>
                    <a:pt x="260146" y="313842"/>
                  </a:lnTo>
                  <a:lnTo>
                    <a:pt x="265544" y="308432"/>
                  </a:lnTo>
                  <a:lnTo>
                    <a:pt x="265544" y="289699"/>
                  </a:lnTo>
                  <a:lnTo>
                    <a:pt x="217271" y="289699"/>
                  </a:lnTo>
                  <a:lnTo>
                    <a:pt x="217271" y="241414"/>
                  </a:lnTo>
                  <a:lnTo>
                    <a:pt x="24142" y="241414"/>
                  </a:lnTo>
                  <a:lnTo>
                    <a:pt x="24142" y="24142"/>
                  </a:lnTo>
                  <a:lnTo>
                    <a:pt x="362115" y="24142"/>
                  </a:lnTo>
                  <a:lnTo>
                    <a:pt x="362115" y="5397"/>
                  </a:lnTo>
                  <a:lnTo>
                    <a:pt x="356717" y="0"/>
                  </a:lnTo>
                  <a:close/>
                </a:path>
                <a:path w="362584" h="314325">
                  <a:moveTo>
                    <a:pt x="265544" y="217271"/>
                  </a:moveTo>
                  <a:lnTo>
                    <a:pt x="241414" y="217271"/>
                  </a:lnTo>
                  <a:lnTo>
                    <a:pt x="241414" y="289699"/>
                  </a:lnTo>
                  <a:lnTo>
                    <a:pt x="265544" y="289699"/>
                  </a:lnTo>
                  <a:lnTo>
                    <a:pt x="265544" y="265557"/>
                  </a:lnTo>
                  <a:lnTo>
                    <a:pt x="356717" y="265557"/>
                  </a:lnTo>
                  <a:lnTo>
                    <a:pt x="362115" y="260159"/>
                  </a:lnTo>
                  <a:lnTo>
                    <a:pt x="362115" y="241414"/>
                  </a:lnTo>
                  <a:lnTo>
                    <a:pt x="265544" y="241414"/>
                  </a:lnTo>
                  <a:lnTo>
                    <a:pt x="265544" y="217271"/>
                  </a:lnTo>
                  <a:close/>
                </a:path>
                <a:path w="362584" h="314325">
                  <a:moveTo>
                    <a:pt x="229336" y="48285"/>
                  </a:moveTo>
                  <a:lnTo>
                    <a:pt x="196482" y="54936"/>
                  </a:lnTo>
                  <a:lnTo>
                    <a:pt x="169621" y="73063"/>
                  </a:lnTo>
                  <a:lnTo>
                    <a:pt x="151494" y="99923"/>
                  </a:lnTo>
                  <a:lnTo>
                    <a:pt x="144843" y="132778"/>
                  </a:lnTo>
                  <a:lnTo>
                    <a:pt x="148380" y="156958"/>
                  </a:lnTo>
                  <a:lnTo>
                    <a:pt x="158299" y="178396"/>
                  </a:lnTo>
                  <a:lnTo>
                    <a:pt x="173561" y="196082"/>
                  </a:lnTo>
                  <a:lnTo>
                    <a:pt x="193128" y="209003"/>
                  </a:lnTo>
                  <a:lnTo>
                    <a:pt x="193128" y="241414"/>
                  </a:lnTo>
                  <a:lnTo>
                    <a:pt x="217271" y="241414"/>
                  </a:lnTo>
                  <a:lnTo>
                    <a:pt x="217271" y="217271"/>
                  </a:lnTo>
                  <a:lnTo>
                    <a:pt x="265544" y="217271"/>
                  </a:lnTo>
                  <a:lnTo>
                    <a:pt x="265544" y="209003"/>
                  </a:lnTo>
                  <a:lnTo>
                    <a:pt x="285111" y="196082"/>
                  </a:lnTo>
                  <a:lnTo>
                    <a:pt x="287660" y="193128"/>
                  </a:lnTo>
                  <a:lnTo>
                    <a:pt x="229336" y="193128"/>
                  </a:lnTo>
                  <a:lnTo>
                    <a:pt x="205869" y="188378"/>
                  </a:lnTo>
                  <a:lnTo>
                    <a:pt x="186683" y="175431"/>
                  </a:lnTo>
                  <a:lnTo>
                    <a:pt x="173736" y="156245"/>
                  </a:lnTo>
                  <a:lnTo>
                    <a:pt x="168986" y="132778"/>
                  </a:lnTo>
                  <a:lnTo>
                    <a:pt x="173736" y="109311"/>
                  </a:lnTo>
                  <a:lnTo>
                    <a:pt x="186683" y="90125"/>
                  </a:lnTo>
                  <a:lnTo>
                    <a:pt x="205869" y="77178"/>
                  </a:lnTo>
                  <a:lnTo>
                    <a:pt x="229336" y="72428"/>
                  </a:lnTo>
                  <a:lnTo>
                    <a:pt x="288111" y="72428"/>
                  </a:lnTo>
                  <a:lnTo>
                    <a:pt x="262191" y="54936"/>
                  </a:lnTo>
                  <a:lnTo>
                    <a:pt x="229336" y="48285"/>
                  </a:lnTo>
                  <a:close/>
                </a:path>
                <a:path w="362584" h="314325">
                  <a:moveTo>
                    <a:pt x="362115" y="24142"/>
                  </a:moveTo>
                  <a:lnTo>
                    <a:pt x="337972" y="24142"/>
                  </a:lnTo>
                  <a:lnTo>
                    <a:pt x="337972" y="241414"/>
                  </a:lnTo>
                  <a:lnTo>
                    <a:pt x="362115" y="241414"/>
                  </a:lnTo>
                  <a:lnTo>
                    <a:pt x="362115" y="24142"/>
                  </a:lnTo>
                  <a:close/>
                </a:path>
                <a:path w="362584" h="314325">
                  <a:moveTo>
                    <a:pt x="288111" y="72428"/>
                  </a:moveTo>
                  <a:lnTo>
                    <a:pt x="229336" y="72428"/>
                  </a:lnTo>
                  <a:lnTo>
                    <a:pt x="252803" y="77178"/>
                  </a:lnTo>
                  <a:lnTo>
                    <a:pt x="271989" y="90125"/>
                  </a:lnTo>
                  <a:lnTo>
                    <a:pt x="284936" y="109311"/>
                  </a:lnTo>
                  <a:lnTo>
                    <a:pt x="289686" y="132778"/>
                  </a:lnTo>
                  <a:lnTo>
                    <a:pt x="284936" y="156245"/>
                  </a:lnTo>
                  <a:lnTo>
                    <a:pt x="271989" y="175431"/>
                  </a:lnTo>
                  <a:lnTo>
                    <a:pt x="252803" y="188378"/>
                  </a:lnTo>
                  <a:lnTo>
                    <a:pt x="229336" y="193128"/>
                  </a:lnTo>
                  <a:lnTo>
                    <a:pt x="287660" y="193128"/>
                  </a:lnTo>
                  <a:lnTo>
                    <a:pt x="300374" y="178396"/>
                  </a:lnTo>
                  <a:lnTo>
                    <a:pt x="310292" y="156958"/>
                  </a:lnTo>
                  <a:lnTo>
                    <a:pt x="313829" y="132778"/>
                  </a:lnTo>
                  <a:lnTo>
                    <a:pt x="307178" y="99923"/>
                  </a:lnTo>
                  <a:lnTo>
                    <a:pt x="289051" y="73063"/>
                  </a:lnTo>
                  <a:lnTo>
                    <a:pt x="288111" y="72428"/>
                  </a:lnTo>
                  <a:close/>
                </a:path>
              </a:pathLst>
            </a:custGeom>
            <a:solidFill>
              <a:srgbClr val="444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2188" y="5448554"/>
              <a:ext cx="314325" cy="266065"/>
            </a:xfrm>
            <a:custGeom>
              <a:avLst/>
              <a:gdLst/>
              <a:ahLst/>
              <a:cxnLst/>
              <a:rect l="l" t="t" r="r" b="b"/>
              <a:pathLst>
                <a:path w="314325" h="266064">
                  <a:moveTo>
                    <a:pt x="313829" y="217271"/>
                  </a:moveTo>
                  <a:lnTo>
                    <a:pt x="241401" y="217271"/>
                  </a:lnTo>
                  <a:lnTo>
                    <a:pt x="241401" y="184861"/>
                  </a:lnTo>
                  <a:lnTo>
                    <a:pt x="260969" y="171940"/>
                  </a:lnTo>
                  <a:lnTo>
                    <a:pt x="276231" y="154254"/>
                  </a:lnTo>
                  <a:lnTo>
                    <a:pt x="286150" y="132815"/>
                  </a:lnTo>
                  <a:lnTo>
                    <a:pt x="289687" y="108635"/>
                  </a:lnTo>
                  <a:lnTo>
                    <a:pt x="283035" y="75781"/>
                  </a:lnTo>
                  <a:lnTo>
                    <a:pt x="264909" y="48920"/>
                  </a:lnTo>
                  <a:lnTo>
                    <a:pt x="238048" y="30793"/>
                  </a:lnTo>
                  <a:lnTo>
                    <a:pt x="205193" y="24142"/>
                  </a:lnTo>
                  <a:lnTo>
                    <a:pt x="172339" y="30793"/>
                  </a:lnTo>
                  <a:lnTo>
                    <a:pt x="145478" y="48920"/>
                  </a:lnTo>
                  <a:lnTo>
                    <a:pt x="127352" y="75781"/>
                  </a:lnTo>
                  <a:lnTo>
                    <a:pt x="120700" y="108635"/>
                  </a:lnTo>
                  <a:lnTo>
                    <a:pt x="124237" y="132815"/>
                  </a:lnTo>
                  <a:lnTo>
                    <a:pt x="134156" y="154254"/>
                  </a:lnTo>
                  <a:lnTo>
                    <a:pt x="149418" y="171940"/>
                  </a:lnTo>
                  <a:lnTo>
                    <a:pt x="168986" y="184861"/>
                  </a:lnTo>
                  <a:lnTo>
                    <a:pt x="168986" y="217271"/>
                  </a:lnTo>
                  <a:lnTo>
                    <a:pt x="0" y="217271"/>
                  </a:lnTo>
                  <a:lnTo>
                    <a:pt x="0" y="0"/>
                  </a:lnTo>
                  <a:lnTo>
                    <a:pt x="313829" y="0"/>
                  </a:lnTo>
                  <a:lnTo>
                    <a:pt x="313829" y="217271"/>
                  </a:lnTo>
                  <a:close/>
                </a:path>
                <a:path w="314325" h="266064">
                  <a:moveTo>
                    <a:pt x="217271" y="265557"/>
                  </a:moveTo>
                  <a:lnTo>
                    <a:pt x="193128" y="265557"/>
                  </a:lnTo>
                  <a:lnTo>
                    <a:pt x="193128" y="193128"/>
                  </a:lnTo>
                  <a:lnTo>
                    <a:pt x="217271" y="193128"/>
                  </a:lnTo>
                  <a:lnTo>
                    <a:pt x="217271" y="265557"/>
                  </a:lnTo>
                  <a:close/>
                </a:path>
                <a:path w="314325" h="266064">
                  <a:moveTo>
                    <a:pt x="205193" y="168986"/>
                  </a:moveTo>
                  <a:lnTo>
                    <a:pt x="181726" y="164235"/>
                  </a:lnTo>
                  <a:lnTo>
                    <a:pt x="162540" y="151288"/>
                  </a:lnTo>
                  <a:lnTo>
                    <a:pt x="149594" y="132103"/>
                  </a:lnTo>
                  <a:lnTo>
                    <a:pt x="144843" y="108635"/>
                  </a:lnTo>
                  <a:lnTo>
                    <a:pt x="149594" y="85168"/>
                  </a:lnTo>
                  <a:lnTo>
                    <a:pt x="162540" y="65982"/>
                  </a:lnTo>
                  <a:lnTo>
                    <a:pt x="181726" y="53035"/>
                  </a:lnTo>
                  <a:lnTo>
                    <a:pt x="205193" y="48285"/>
                  </a:lnTo>
                  <a:lnTo>
                    <a:pt x="228661" y="53035"/>
                  </a:lnTo>
                  <a:lnTo>
                    <a:pt x="247846" y="65982"/>
                  </a:lnTo>
                  <a:lnTo>
                    <a:pt x="260793" y="85168"/>
                  </a:lnTo>
                  <a:lnTo>
                    <a:pt x="265544" y="108635"/>
                  </a:lnTo>
                  <a:lnTo>
                    <a:pt x="260793" y="132103"/>
                  </a:lnTo>
                  <a:lnTo>
                    <a:pt x="247846" y="151288"/>
                  </a:lnTo>
                  <a:lnTo>
                    <a:pt x="228661" y="164235"/>
                  </a:lnTo>
                  <a:lnTo>
                    <a:pt x="205193" y="168986"/>
                  </a:lnTo>
                  <a:close/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7929" y="5488436"/>
              <a:ext cx="89217" cy="13750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53240" y="553304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24142" y="0"/>
                  </a:moveTo>
                  <a:lnTo>
                    <a:pt x="14744" y="1897"/>
                  </a:lnTo>
                  <a:lnTo>
                    <a:pt x="7070" y="7070"/>
                  </a:lnTo>
                  <a:lnTo>
                    <a:pt x="1897" y="14744"/>
                  </a:lnTo>
                  <a:lnTo>
                    <a:pt x="0" y="24142"/>
                  </a:lnTo>
                  <a:lnTo>
                    <a:pt x="1897" y="33540"/>
                  </a:lnTo>
                  <a:lnTo>
                    <a:pt x="7070" y="41214"/>
                  </a:lnTo>
                  <a:lnTo>
                    <a:pt x="14744" y="46388"/>
                  </a:lnTo>
                  <a:lnTo>
                    <a:pt x="24142" y="48285"/>
                  </a:lnTo>
                  <a:lnTo>
                    <a:pt x="33540" y="46388"/>
                  </a:lnTo>
                  <a:lnTo>
                    <a:pt x="41214" y="41214"/>
                  </a:lnTo>
                  <a:lnTo>
                    <a:pt x="46388" y="33540"/>
                  </a:lnTo>
                  <a:lnTo>
                    <a:pt x="48285" y="24142"/>
                  </a:lnTo>
                  <a:lnTo>
                    <a:pt x="46388" y="14744"/>
                  </a:lnTo>
                  <a:lnTo>
                    <a:pt x="41214" y="7070"/>
                  </a:lnTo>
                  <a:lnTo>
                    <a:pt x="33540" y="1897"/>
                  </a:lnTo>
                  <a:lnTo>
                    <a:pt x="24142" y="0"/>
                  </a:lnTo>
                  <a:close/>
                </a:path>
              </a:pathLst>
            </a:custGeom>
            <a:solidFill>
              <a:srgbClr val="444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3240" y="553304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24142" y="0"/>
                  </a:moveTo>
                  <a:lnTo>
                    <a:pt x="14744" y="1897"/>
                  </a:lnTo>
                  <a:lnTo>
                    <a:pt x="7070" y="7070"/>
                  </a:lnTo>
                  <a:lnTo>
                    <a:pt x="1897" y="14744"/>
                  </a:lnTo>
                  <a:lnTo>
                    <a:pt x="0" y="24142"/>
                  </a:lnTo>
                  <a:lnTo>
                    <a:pt x="1897" y="33540"/>
                  </a:lnTo>
                  <a:lnTo>
                    <a:pt x="7070" y="41214"/>
                  </a:lnTo>
                  <a:lnTo>
                    <a:pt x="14744" y="46388"/>
                  </a:lnTo>
                  <a:lnTo>
                    <a:pt x="24142" y="48285"/>
                  </a:lnTo>
                  <a:lnTo>
                    <a:pt x="33540" y="46388"/>
                  </a:lnTo>
                  <a:lnTo>
                    <a:pt x="41214" y="41214"/>
                  </a:lnTo>
                  <a:lnTo>
                    <a:pt x="46388" y="33540"/>
                  </a:lnTo>
                  <a:lnTo>
                    <a:pt x="48285" y="24142"/>
                  </a:lnTo>
                  <a:lnTo>
                    <a:pt x="46388" y="14744"/>
                  </a:lnTo>
                  <a:lnTo>
                    <a:pt x="41214" y="7070"/>
                  </a:lnTo>
                  <a:lnTo>
                    <a:pt x="33540" y="1897"/>
                  </a:lnTo>
                  <a:lnTo>
                    <a:pt x="24142" y="0"/>
                  </a:lnTo>
                  <a:close/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162475" y="5259888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886"/>
                </a:lnTo>
              </a:path>
            </a:pathLst>
          </a:custGeom>
          <a:ln w="6350">
            <a:solidFill>
              <a:srgbClr val="444B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2475" y="4177134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886"/>
                </a:lnTo>
              </a:path>
            </a:pathLst>
          </a:custGeom>
          <a:ln w="6350">
            <a:solidFill>
              <a:srgbClr val="444B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73986" y="7082979"/>
            <a:ext cx="239290" cy="28041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222434" y="7442034"/>
            <a:ext cx="3429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45" dirty="0">
                <a:solidFill>
                  <a:srgbClr val="231F20"/>
                </a:solidFill>
                <a:latin typeface="Arial"/>
                <a:cs typeface="Arial"/>
              </a:rPr>
              <a:t>NFPA </a:t>
            </a:r>
            <a:r>
              <a:rPr sz="600" spc="-25" dirty="0">
                <a:solidFill>
                  <a:srgbClr val="231F20"/>
                </a:solidFill>
                <a:latin typeface="Arial"/>
                <a:cs typeface="Arial"/>
              </a:rPr>
              <a:t>855</a:t>
            </a:r>
            <a:endParaRPr sz="6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56235" y="7804984"/>
            <a:ext cx="107924" cy="19629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3085" y="7804974"/>
            <a:ext cx="107950" cy="196291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224716" y="8121979"/>
            <a:ext cx="3384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45" dirty="0">
                <a:solidFill>
                  <a:srgbClr val="231F20"/>
                </a:solidFill>
                <a:latin typeface="Arial"/>
                <a:cs typeface="Arial"/>
              </a:rPr>
              <a:t>EMC,</a:t>
            </a:r>
            <a:r>
              <a:rPr sz="6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Arial"/>
                <a:cs typeface="Arial"/>
              </a:rPr>
              <a:t>LVD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10284" y="7795412"/>
            <a:ext cx="410209" cy="280670"/>
          </a:xfrm>
          <a:custGeom>
            <a:avLst/>
            <a:gdLst/>
            <a:ahLst/>
            <a:cxnLst/>
            <a:rect l="l" t="t" r="r" b="b"/>
            <a:pathLst>
              <a:path w="410210" h="280670">
                <a:moveTo>
                  <a:pt x="142176" y="97434"/>
                </a:moveTo>
                <a:lnTo>
                  <a:pt x="125437" y="97434"/>
                </a:lnTo>
                <a:lnTo>
                  <a:pt x="113538" y="156019"/>
                </a:lnTo>
                <a:lnTo>
                  <a:pt x="112458" y="156019"/>
                </a:lnTo>
                <a:lnTo>
                  <a:pt x="105727" y="122834"/>
                </a:lnTo>
                <a:lnTo>
                  <a:pt x="100571" y="97434"/>
                </a:lnTo>
                <a:lnTo>
                  <a:pt x="83807" y="97434"/>
                </a:lnTo>
                <a:lnTo>
                  <a:pt x="83807" y="186105"/>
                </a:lnTo>
                <a:lnTo>
                  <a:pt x="94627" y="186105"/>
                </a:lnTo>
                <a:lnTo>
                  <a:pt x="94627" y="122834"/>
                </a:lnTo>
                <a:lnTo>
                  <a:pt x="95707" y="122834"/>
                </a:lnTo>
                <a:lnTo>
                  <a:pt x="108673" y="186105"/>
                </a:lnTo>
                <a:lnTo>
                  <a:pt x="117322" y="186105"/>
                </a:lnTo>
                <a:lnTo>
                  <a:pt x="123494" y="156019"/>
                </a:lnTo>
                <a:lnTo>
                  <a:pt x="130302" y="122834"/>
                </a:lnTo>
                <a:lnTo>
                  <a:pt x="131356" y="122834"/>
                </a:lnTo>
                <a:lnTo>
                  <a:pt x="131356" y="186105"/>
                </a:lnTo>
                <a:lnTo>
                  <a:pt x="142176" y="186105"/>
                </a:lnTo>
                <a:lnTo>
                  <a:pt x="142176" y="122834"/>
                </a:lnTo>
                <a:lnTo>
                  <a:pt x="142176" y="97434"/>
                </a:lnTo>
                <a:close/>
              </a:path>
              <a:path w="410210" h="280670">
                <a:moveTo>
                  <a:pt x="210337" y="169164"/>
                </a:moveTo>
                <a:lnTo>
                  <a:pt x="185470" y="135293"/>
                </a:lnTo>
                <a:lnTo>
                  <a:pt x="177177" y="132168"/>
                </a:lnTo>
                <a:lnTo>
                  <a:pt x="172046" y="129489"/>
                </a:lnTo>
                <a:lnTo>
                  <a:pt x="168084" y="125006"/>
                </a:lnTo>
                <a:lnTo>
                  <a:pt x="167093" y="122326"/>
                </a:lnTo>
                <a:lnTo>
                  <a:pt x="167093" y="115404"/>
                </a:lnTo>
                <a:lnTo>
                  <a:pt x="168338" y="112395"/>
                </a:lnTo>
                <a:lnTo>
                  <a:pt x="173393" y="107899"/>
                </a:lnTo>
                <a:lnTo>
                  <a:pt x="176822" y="106768"/>
                </a:lnTo>
                <a:lnTo>
                  <a:pt x="185813" y="106768"/>
                </a:lnTo>
                <a:lnTo>
                  <a:pt x="189433" y="108318"/>
                </a:lnTo>
                <a:lnTo>
                  <a:pt x="194462" y="114541"/>
                </a:lnTo>
                <a:lnTo>
                  <a:pt x="195554" y="118008"/>
                </a:lnTo>
                <a:lnTo>
                  <a:pt x="195199" y="121818"/>
                </a:lnTo>
                <a:lnTo>
                  <a:pt x="207632" y="121818"/>
                </a:lnTo>
                <a:lnTo>
                  <a:pt x="207568" y="115404"/>
                </a:lnTo>
                <a:lnTo>
                  <a:pt x="205562" y="109804"/>
                </a:lnTo>
                <a:lnTo>
                  <a:pt x="203212" y="106768"/>
                </a:lnTo>
                <a:lnTo>
                  <a:pt x="197256" y="99072"/>
                </a:lnTo>
                <a:lnTo>
                  <a:pt x="190500" y="96393"/>
                </a:lnTo>
                <a:lnTo>
                  <a:pt x="173939" y="96393"/>
                </a:lnTo>
                <a:lnTo>
                  <a:pt x="167716" y="98653"/>
                </a:lnTo>
                <a:lnTo>
                  <a:pt x="157276" y="107632"/>
                </a:lnTo>
                <a:lnTo>
                  <a:pt x="154660" y="113525"/>
                </a:lnTo>
                <a:lnTo>
                  <a:pt x="154660" y="125958"/>
                </a:lnTo>
                <a:lnTo>
                  <a:pt x="156552" y="130441"/>
                </a:lnTo>
                <a:lnTo>
                  <a:pt x="164122" y="138049"/>
                </a:lnTo>
                <a:lnTo>
                  <a:pt x="170319" y="141503"/>
                </a:lnTo>
                <a:lnTo>
                  <a:pt x="178968" y="144627"/>
                </a:lnTo>
                <a:lnTo>
                  <a:pt x="185102" y="147040"/>
                </a:lnTo>
                <a:lnTo>
                  <a:pt x="189788" y="149707"/>
                </a:lnTo>
                <a:lnTo>
                  <a:pt x="196265" y="155600"/>
                </a:lnTo>
                <a:lnTo>
                  <a:pt x="197904" y="158788"/>
                </a:lnTo>
                <a:lnTo>
                  <a:pt x="197904" y="166395"/>
                </a:lnTo>
                <a:lnTo>
                  <a:pt x="196545" y="169938"/>
                </a:lnTo>
                <a:lnTo>
                  <a:pt x="191147" y="175818"/>
                </a:lnTo>
                <a:lnTo>
                  <a:pt x="186905" y="177279"/>
                </a:lnTo>
                <a:lnTo>
                  <a:pt x="176822" y="177279"/>
                </a:lnTo>
                <a:lnTo>
                  <a:pt x="173050" y="175907"/>
                </a:lnTo>
                <a:lnTo>
                  <a:pt x="166547" y="170370"/>
                </a:lnTo>
                <a:lnTo>
                  <a:pt x="164922" y="166395"/>
                </a:lnTo>
                <a:lnTo>
                  <a:pt x="164922" y="158102"/>
                </a:lnTo>
                <a:lnTo>
                  <a:pt x="152501" y="158102"/>
                </a:lnTo>
                <a:lnTo>
                  <a:pt x="152577" y="169164"/>
                </a:lnTo>
                <a:lnTo>
                  <a:pt x="155016" y="175044"/>
                </a:lnTo>
                <a:lnTo>
                  <a:pt x="165112" y="184708"/>
                </a:lnTo>
                <a:lnTo>
                  <a:pt x="172148" y="187147"/>
                </a:lnTo>
                <a:lnTo>
                  <a:pt x="190157" y="187147"/>
                </a:lnTo>
                <a:lnTo>
                  <a:pt x="197256" y="184797"/>
                </a:lnTo>
                <a:lnTo>
                  <a:pt x="205676" y="177279"/>
                </a:lnTo>
                <a:lnTo>
                  <a:pt x="207708" y="175463"/>
                </a:lnTo>
                <a:lnTo>
                  <a:pt x="210337" y="169164"/>
                </a:lnTo>
                <a:close/>
              </a:path>
              <a:path w="410210" h="280670">
                <a:moveTo>
                  <a:pt x="279552" y="142036"/>
                </a:moveTo>
                <a:lnTo>
                  <a:pt x="266585" y="104851"/>
                </a:lnTo>
                <a:lnTo>
                  <a:pt x="266585" y="142036"/>
                </a:lnTo>
                <a:lnTo>
                  <a:pt x="266179" y="150888"/>
                </a:lnTo>
                <a:lnTo>
                  <a:pt x="249288" y="176237"/>
                </a:lnTo>
                <a:lnTo>
                  <a:pt x="234696" y="176237"/>
                </a:lnTo>
                <a:lnTo>
                  <a:pt x="234696" y="107276"/>
                </a:lnTo>
                <a:lnTo>
                  <a:pt x="249288" y="107276"/>
                </a:lnTo>
                <a:lnTo>
                  <a:pt x="266585" y="142036"/>
                </a:lnTo>
                <a:lnTo>
                  <a:pt x="266585" y="104851"/>
                </a:lnTo>
                <a:lnTo>
                  <a:pt x="264706" y="103263"/>
                </a:lnTo>
                <a:lnTo>
                  <a:pt x="258013" y="100025"/>
                </a:lnTo>
                <a:lnTo>
                  <a:pt x="249986" y="98082"/>
                </a:lnTo>
                <a:lnTo>
                  <a:pt x="240639" y="97434"/>
                </a:lnTo>
                <a:lnTo>
                  <a:pt x="222262" y="97434"/>
                </a:lnTo>
                <a:lnTo>
                  <a:pt x="222262" y="186105"/>
                </a:lnTo>
                <a:lnTo>
                  <a:pt x="240639" y="186105"/>
                </a:lnTo>
                <a:lnTo>
                  <a:pt x="276923" y="162445"/>
                </a:lnTo>
                <a:lnTo>
                  <a:pt x="278904" y="153098"/>
                </a:lnTo>
                <a:lnTo>
                  <a:pt x="279552" y="142036"/>
                </a:lnTo>
                <a:close/>
              </a:path>
              <a:path w="410210" h="280670">
                <a:moveTo>
                  <a:pt x="347700" y="169164"/>
                </a:moveTo>
                <a:lnTo>
                  <a:pt x="322846" y="135293"/>
                </a:lnTo>
                <a:lnTo>
                  <a:pt x="314540" y="132168"/>
                </a:lnTo>
                <a:lnTo>
                  <a:pt x="309422" y="129489"/>
                </a:lnTo>
                <a:lnTo>
                  <a:pt x="305460" y="125006"/>
                </a:lnTo>
                <a:lnTo>
                  <a:pt x="304469" y="122326"/>
                </a:lnTo>
                <a:lnTo>
                  <a:pt x="304469" y="115404"/>
                </a:lnTo>
                <a:lnTo>
                  <a:pt x="305714" y="112395"/>
                </a:lnTo>
                <a:lnTo>
                  <a:pt x="310756" y="107899"/>
                </a:lnTo>
                <a:lnTo>
                  <a:pt x="314198" y="106768"/>
                </a:lnTo>
                <a:lnTo>
                  <a:pt x="323189" y="106768"/>
                </a:lnTo>
                <a:lnTo>
                  <a:pt x="326809" y="108318"/>
                </a:lnTo>
                <a:lnTo>
                  <a:pt x="331838" y="114541"/>
                </a:lnTo>
                <a:lnTo>
                  <a:pt x="332917" y="118008"/>
                </a:lnTo>
                <a:lnTo>
                  <a:pt x="332574" y="121818"/>
                </a:lnTo>
                <a:lnTo>
                  <a:pt x="345008" y="121818"/>
                </a:lnTo>
                <a:lnTo>
                  <a:pt x="327875" y="96393"/>
                </a:lnTo>
                <a:lnTo>
                  <a:pt x="311315" y="96393"/>
                </a:lnTo>
                <a:lnTo>
                  <a:pt x="305092" y="98653"/>
                </a:lnTo>
                <a:lnTo>
                  <a:pt x="294640" y="107632"/>
                </a:lnTo>
                <a:lnTo>
                  <a:pt x="292036" y="113525"/>
                </a:lnTo>
                <a:lnTo>
                  <a:pt x="292036" y="125958"/>
                </a:lnTo>
                <a:lnTo>
                  <a:pt x="293928" y="130441"/>
                </a:lnTo>
                <a:lnTo>
                  <a:pt x="301485" y="138049"/>
                </a:lnTo>
                <a:lnTo>
                  <a:pt x="307695" y="141503"/>
                </a:lnTo>
                <a:lnTo>
                  <a:pt x="316344" y="144627"/>
                </a:lnTo>
                <a:lnTo>
                  <a:pt x="322478" y="147040"/>
                </a:lnTo>
                <a:lnTo>
                  <a:pt x="327152" y="149707"/>
                </a:lnTo>
                <a:lnTo>
                  <a:pt x="333641" y="155600"/>
                </a:lnTo>
                <a:lnTo>
                  <a:pt x="335267" y="158788"/>
                </a:lnTo>
                <a:lnTo>
                  <a:pt x="335267" y="166395"/>
                </a:lnTo>
                <a:lnTo>
                  <a:pt x="333908" y="169938"/>
                </a:lnTo>
                <a:lnTo>
                  <a:pt x="328523" y="175818"/>
                </a:lnTo>
                <a:lnTo>
                  <a:pt x="324269" y="177279"/>
                </a:lnTo>
                <a:lnTo>
                  <a:pt x="314198" y="177279"/>
                </a:lnTo>
                <a:lnTo>
                  <a:pt x="310413" y="175907"/>
                </a:lnTo>
                <a:lnTo>
                  <a:pt x="303911" y="170370"/>
                </a:lnTo>
                <a:lnTo>
                  <a:pt x="302298" y="166395"/>
                </a:lnTo>
                <a:lnTo>
                  <a:pt x="302298" y="158102"/>
                </a:lnTo>
                <a:lnTo>
                  <a:pt x="289864" y="158102"/>
                </a:lnTo>
                <a:lnTo>
                  <a:pt x="289941" y="169164"/>
                </a:lnTo>
                <a:lnTo>
                  <a:pt x="292379" y="175044"/>
                </a:lnTo>
                <a:lnTo>
                  <a:pt x="302488" y="184708"/>
                </a:lnTo>
                <a:lnTo>
                  <a:pt x="309511" y="187147"/>
                </a:lnTo>
                <a:lnTo>
                  <a:pt x="327520" y="187147"/>
                </a:lnTo>
                <a:lnTo>
                  <a:pt x="334632" y="184797"/>
                </a:lnTo>
                <a:lnTo>
                  <a:pt x="343052" y="177279"/>
                </a:lnTo>
                <a:lnTo>
                  <a:pt x="345071" y="175463"/>
                </a:lnTo>
                <a:lnTo>
                  <a:pt x="347700" y="169164"/>
                </a:lnTo>
                <a:close/>
              </a:path>
              <a:path w="410210" h="280670">
                <a:moveTo>
                  <a:pt x="378015" y="140208"/>
                </a:moveTo>
                <a:lnTo>
                  <a:pt x="374472" y="117665"/>
                </a:lnTo>
                <a:lnTo>
                  <a:pt x="372364" y="113334"/>
                </a:lnTo>
                <a:lnTo>
                  <a:pt x="372364" y="140208"/>
                </a:lnTo>
                <a:lnTo>
                  <a:pt x="368998" y="161277"/>
                </a:lnTo>
                <a:lnTo>
                  <a:pt x="344081" y="198755"/>
                </a:lnTo>
                <a:lnTo>
                  <a:pt x="299021" y="227342"/>
                </a:lnTo>
                <a:lnTo>
                  <a:pt x="238963" y="243408"/>
                </a:lnTo>
                <a:lnTo>
                  <a:pt x="205079" y="245567"/>
                </a:lnTo>
                <a:lnTo>
                  <a:pt x="171208" y="243408"/>
                </a:lnTo>
                <a:lnTo>
                  <a:pt x="111150" y="227342"/>
                </a:lnTo>
                <a:lnTo>
                  <a:pt x="66090" y="198755"/>
                </a:lnTo>
                <a:lnTo>
                  <a:pt x="41160" y="161277"/>
                </a:lnTo>
                <a:lnTo>
                  <a:pt x="37795" y="140208"/>
                </a:lnTo>
                <a:lnTo>
                  <a:pt x="41160" y="119138"/>
                </a:lnTo>
                <a:lnTo>
                  <a:pt x="66090" y="81648"/>
                </a:lnTo>
                <a:lnTo>
                  <a:pt x="111150" y="53073"/>
                </a:lnTo>
                <a:lnTo>
                  <a:pt x="171208" y="37007"/>
                </a:lnTo>
                <a:lnTo>
                  <a:pt x="205079" y="34836"/>
                </a:lnTo>
                <a:lnTo>
                  <a:pt x="238963" y="37007"/>
                </a:lnTo>
                <a:lnTo>
                  <a:pt x="299021" y="53073"/>
                </a:lnTo>
                <a:lnTo>
                  <a:pt x="344081" y="81648"/>
                </a:lnTo>
                <a:lnTo>
                  <a:pt x="368998" y="119138"/>
                </a:lnTo>
                <a:lnTo>
                  <a:pt x="372364" y="140208"/>
                </a:lnTo>
                <a:lnTo>
                  <a:pt x="372364" y="113334"/>
                </a:lnTo>
                <a:lnTo>
                  <a:pt x="348195" y="77774"/>
                </a:lnTo>
                <a:lnTo>
                  <a:pt x="301371" y="47929"/>
                </a:lnTo>
                <a:lnTo>
                  <a:pt x="257073" y="34836"/>
                </a:lnTo>
                <a:lnTo>
                  <a:pt x="205079" y="29184"/>
                </a:lnTo>
                <a:lnTo>
                  <a:pt x="170395" y="31419"/>
                </a:lnTo>
                <a:lnTo>
                  <a:pt x="108800" y="47929"/>
                </a:lnTo>
                <a:lnTo>
                  <a:pt x="61963" y="77774"/>
                </a:lnTo>
                <a:lnTo>
                  <a:pt x="35687" y="117665"/>
                </a:lnTo>
                <a:lnTo>
                  <a:pt x="32143" y="140208"/>
                </a:lnTo>
                <a:lnTo>
                  <a:pt x="35687" y="162750"/>
                </a:lnTo>
                <a:lnTo>
                  <a:pt x="61963" y="202641"/>
                </a:lnTo>
                <a:lnTo>
                  <a:pt x="108800" y="232486"/>
                </a:lnTo>
                <a:lnTo>
                  <a:pt x="170395" y="248996"/>
                </a:lnTo>
                <a:lnTo>
                  <a:pt x="205079" y="251218"/>
                </a:lnTo>
                <a:lnTo>
                  <a:pt x="239776" y="248996"/>
                </a:lnTo>
                <a:lnTo>
                  <a:pt x="257073" y="245567"/>
                </a:lnTo>
                <a:lnTo>
                  <a:pt x="272097" y="242595"/>
                </a:lnTo>
                <a:lnTo>
                  <a:pt x="326885" y="219087"/>
                </a:lnTo>
                <a:lnTo>
                  <a:pt x="364299" y="183705"/>
                </a:lnTo>
                <a:lnTo>
                  <a:pt x="374472" y="162750"/>
                </a:lnTo>
                <a:lnTo>
                  <a:pt x="378015" y="140208"/>
                </a:lnTo>
                <a:close/>
              </a:path>
              <a:path w="410210" h="280670">
                <a:moveTo>
                  <a:pt x="410159" y="140208"/>
                </a:moveTo>
                <a:lnTo>
                  <a:pt x="405968" y="111810"/>
                </a:lnTo>
                <a:lnTo>
                  <a:pt x="404495" y="108585"/>
                </a:lnTo>
                <a:lnTo>
                  <a:pt x="404495" y="140208"/>
                </a:lnTo>
                <a:lnTo>
                  <a:pt x="400469" y="167182"/>
                </a:lnTo>
                <a:lnTo>
                  <a:pt x="370687" y="215138"/>
                </a:lnTo>
                <a:lnTo>
                  <a:pt x="316941" y="251587"/>
                </a:lnTo>
                <a:lnTo>
                  <a:pt x="245414" y="272008"/>
                </a:lnTo>
                <a:lnTo>
                  <a:pt x="205079" y="274764"/>
                </a:lnTo>
                <a:lnTo>
                  <a:pt x="164744" y="272008"/>
                </a:lnTo>
                <a:lnTo>
                  <a:pt x="127190" y="264096"/>
                </a:lnTo>
                <a:lnTo>
                  <a:pt x="63652" y="235026"/>
                </a:lnTo>
                <a:lnTo>
                  <a:pt x="21221" y="192341"/>
                </a:lnTo>
                <a:lnTo>
                  <a:pt x="5664" y="140208"/>
                </a:lnTo>
                <a:lnTo>
                  <a:pt x="9690" y="113233"/>
                </a:lnTo>
                <a:lnTo>
                  <a:pt x="39484" y="65278"/>
                </a:lnTo>
                <a:lnTo>
                  <a:pt x="93230" y="28816"/>
                </a:lnTo>
                <a:lnTo>
                  <a:pt x="164744" y="8407"/>
                </a:lnTo>
                <a:lnTo>
                  <a:pt x="205079" y="5651"/>
                </a:lnTo>
                <a:lnTo>
                  <a:pt x="245414" y="8407"/>
                </a:lnTo>
                <a:lnTo>
                  <a:pt x="282968" y="16306"/>
                </a:lnTo>
                <a:lnTo>
                  <a:pt x="346506" y="45389"/>
                </a:lnTo>
                <a:lnTo>
                  <a:pt x="388937" y="88074"/>
                </a:lnTo>
                <a:lnTo>
                  <a:pt x="404495" y="140208"/>
                </a:lnTo>
                <a:lnTo>
                  <a:pt x="404495" y="108585"/>
                </a:lnTo>
                <a:lnTo>
                  <a:pt x="374891" y="61506"/>
                </a:lnTo>
                <a:lnTo>
                  <a:pt x="319379" y="23749"/>
                </a:lnTo>
                <a:lnTo>
                  <a:pt x="259638" y="5651"/>
                </a:lnTo>
                <a:lnTo>
                  <a:pt x="246265" y="2819"/>
                </a:lnTo>
                <a:lnTo>
                  <a:pt x="205079" y="0"/>
                </a:lnTo>
                <a:lnTo>
                  <a:pt x="163893" y="2819"/>
                </a:lnTo>
                <a:lnTo>
                  <a:pt x="125526" y="10922"/>
                </a:lnTo>
                <a:lnTo>
                  <a:pt x="60490" y="40728"/>
                </a:lnTo>
                <a:lnTo>
                  <a:pt x="16230" y="85394"/>
                </a:lnTo>
                <a:lnTo>
                  <a:pt x="0" y="140208"/>
                </a:lnTo>
                <a:lnTo>
                  <a:pt x="4203" y="168605"/>
                </a:lnTo>
                <a:lnTo>
                  <a:pt x="35280" y="218909"/>
                </a:lnTo>
                <a:lnTo>
                  <a:pt x="90779" y="256667"/>
                </a:lnTo>
                <a:lnTo>
                  <a:pt x="163893" y="277583"/>
                </a:lnTo>
                <a:lnTo>
                  <a:pt x="205079" y="280416"/>
                </a:lnTo>
                <a:lnTo>
                  <a:pt x="246265" y="277583"/>
                </a:lnTo>
                <a:lnTo>
                  <a:pt x="284632" y="269481"/>
                </a:lnTo>
                <a:lnTo>
                  <a:pt x="349669" y="239687"/>
                </a:lnTo>
                <a:lnTo>
                  <a:pt x="393928" y="195021"/>
                </a:lnTo>
                <a:lnTo>
                  <a:pt x="405968" y="168605"/>
                </a:lnTo>
                <a:lnTo>
                  <a:pt x="410159" y="14020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603189" y="8126879"/>
            <a:ext cx="2216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40" dirty="0">
                <a:solidFill>
                  <a:srgbClr val="231F20"/>
                </a:solidFill>
                <a:latin typeface="Arial"/>
                <a:cs typeface="Arial"/>
              </a:rPr>
              <a:t>MSDS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576097" y="7082985"/>
            <a:ext cx="280670" cy="280670"/>
            <a:chOff x="1576097" y="7082985"/>
            <a:chExt cx="280670" cy="280670"/>
          </a:xfrm>
        </p:grpSpPr>
        <p:sp>
          <p:nvSpPr>
            <p:cNvPr id="29" name="object 29"/>
            <p:cNvSpPr/>
            <p:nvPr/>
          </p:nvSpPr>
          <p:spPr>
            <a:xfrm>
              <a:off x="1576097" y="7082985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69" h="280670">
                  <a:moveTo>
                    <a:pt x="140207" y="0"/>
                  </a:moveTo>
                  <a:lnTo>
                    <a:pt x="95892" y="7145"/>
                  </a:lnTo>
                  <a:lnTo>
                    <a:pt x="57404" y="27043"/>
                  </a:lnTo>
                  <a:lnTo>
                    <a:pt x="27052" y="57387"/>
                  </a:lnTo>
                  <a:lnTo>
                    <a:pt x="7148" y="95869"/>
                  </a:lnTo>
                  <a:lnTo>
                    <a:pt x="0" y="140182"/>
                  </a:lnTo>
                  <a:lnTo>
                    <a:pt x="7148" y="184505"/>
                  </a:lnTo>
                  <a:lnTo>
                    <a:pt x="27052" y="223000"/>
                  </a:lnTo>
                  <a:lnTo>
                    <a:pt x="57404" y="253357"/>
                  </a:lnTo>
                  <a:lnTo>
                    <a:pt x="95892" y="273266"/>
                  </a:lnTo>
                  <a:lnTo>
                    <a:pt x="140207" y="280416"/>
                  </a:lnTo>
                  <a:lnTo>
                    <a:pt x="184525" y="273266"/>
                  </a:lnTo>
                  <a:lnTo>
                    <a:pt x="221055" y="254368"/>
                  </a:lnTo>
                  <a:lnTo>
                    <a:pt x="140207" y="254368"/>
                  </a:lnTo>
                  <a:lnTo>
                    <a:pt x="95759" y="245395"/>
                  </a:lnTo>
                  <a:lnTo>
                    <a:pt x="59464" y="220926"/>
                  </a:lnTo>
                  <a:lnTo>
                    <a:pt x="34994" y="184631"/>
                  </a:lnTo>
                  <a:lnTo>
                    <a:pt x="26022" y="140182"/>
                  </a:lnTo>
                  <a:lnTo>
                    <a:pt x="34994" y="95734"/>
                  </a:lnTo>
                  <a:lnTo>
                    <a:pt x="59464" y="59439"/>
                  </a:lnTo>
                  <a:lnTo>
                    <a:pt x="95759" y="34969"/>
                  </a:lnTo>
                  <a:lnTo>
                    <a:pt x="140207" y="25996"/>
                  </a:lnTo>
                  <a:lnTo>
                    <a:pt x="220983" y="25996"/>
                  </a:lnTo>
                  <a:lnTo>
                    <a:pt x="184525" y="7145"/>
                  </a:lnTo>
                  <a:lnTo>
                    <a:pt x="140207" y="0"/>
                  </a:lnTo>
                  <a:close/>
                </a:path>
                <a:path w="280669" h="280670">
                  <a:moveTo>
                    <a:pt x="220983" y="25996"/>
                  </a:moveTo>
                  <a:lnTo>
                    <a:pt x="140207" y="25996"/>
                  </a:lnTo>
                  <a:lnTo>
                    <a:pt x="184645" y="34969"/>
                  </a:lnTo>
                  <a:lnTo>
                    <a:pt x="220941" y="59439"/>
                  </a:lnTo>
                  <a:lnTo>
                    <a:pt x="245417" y="95734"/>
                  </a:lnTo>
                  <a:lnTo>
                    <a:pt x="254393" y="140182"/>
                  </a:lnTo>
                  <a:lnTo>
                    <a:pt x="245417" y="184631"/>
                  </a:lnTo>
                  <a:lnTo>
                    <a:pt x="220941" y="220926"/>
                  </a:lnTo>
                  <a:lnTo>
                    <a:pt x="184645" y="245395"/>
                  </a:lnTo>
                  <a:lnTo>
                    <a:pt x="140207" y="254368"/>
                  </a:lnTo>
                  <a:lnTo>
                    <a:pt x="221055" y="254368"/>
                  </a:lnTo>
                  <a:lnTo>
                    <a:pt x="223008" y="253357"/>
                  </a:lnTo>
                  <a:lnTo>
                    <a:pt x="253350" y="223000"/>
                  </a:lnTo>
                  <a:lnTo>
                    <a:pt x="273246" y="184505"/>
                  </a:lnTo>
                  <a:lnTo>
                    <a:pt x="280390" y="140182"/>
                  </a:lnTo>
                  <a:lnTo>
                    <a:pt x="273246" y="95869"/>
                  </a:lnTo>
                  <a:lnTo>
                    <a:pt x="253350" y="57387"/>
                  </a:lnTo>
                  <a:lnTo>
                    <a:pt x="223008" y="27043"/>
                  </a:lnTo>
                  <a:lnTo>
                    <a:pt x="220983" y="25996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7901" y="7147980"/>
              <a:ext cx="137229" cy="15127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577342" y="7442034"/>
            <a:ext cx="2768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231F20"/>
                </a:solidFill>
                <a:latin typeface="Arial"/>
                <a:cs typeface="Arial"/>
              </a:rPr>
              <a:t>UL1973</a:t>
            </a:r>
            <a:endParaRPr sz="600">
              <a:latin typeface="Arial"/>
              <a:cs typeface="Arial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85225" y="7804975"/>
            <a:ext cx="378051" cy="196297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276718" y="8121979"/>
            <a:ext cx="3949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231F20"/>
                </a:solidFill>
                <a:latin typeface="Arial"/>
                <a:cs typeface="Arial"/>
              </a:rPr>
              <a:t>GB/T36276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334061" y="7082978"/>
            <a:ext cx="280670" cy="280670"/>
            <a:chOff x="4334061" y="7082978"/>
            <a:chExt cx="280670" cy="280670"/>
          </a:xfrm>
        </p:grpSpPr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92231" y="7141146"/>
              <a:ext cx="164084" cy="16408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11382" y="7103428"/>
              <a:ext cx="95719" cy="23953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334066" y="7082978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70">
                  <a:moveTo>
                    <a:pt x="198272" y="0"/>
                  </a:moveTo>
                  <a:lnTo>
                    <a:pt x="82130" y="0"/>
                  </a:lnTo>
                  <a:lnTo>
                    <a:pt x="0" y="82130"/>
                  </a:lnTo>
                  <a:lnTo>
                    <a:pt x="0" y="198285"/>
                  </a:lnTo>
                  <a:lnTo>
                    <a:pt x="82130" y="280415"/>
                  </a:lnTo>
                  <a:lnTo>
                    <a:pt x="198272" y="280415"/>
                  </a:lnTo>
                  <a:lnTo>
                    <a:pt x="205666" y="273024"/>
                  </a:lnTo>
                  <a:lnTo>
                    <a:pt x="85191" y="273024"/>
                  </a:lnTo>
                  <a:lnTo>
                    <a:pt x="7378" y="195224"/>
                  </a:lnTo>
                  <a:lnTo>
                    <a:pt x="7378" y="145237"/>
                  </a:lnTo>
                  <a:lnTo>
                    <a:pt x="58381" y="145237"/>
                  </a:lnTo>
                  <a:lnTo>
                    <a:pt x="58381" y="135280"/>
                  </a:lnTo>
                  <a:lnTo>
                    <a:pt x="7378" y="135280"/>
                  </a:lnTo>
                  <a:lnTo>
                    <a:pt x="7378" y="85191"/>
                  </a:lnTo>
                  <a:lnTo>
                    <a:pt x="85191" y="7391"/>
                  </a:lnTo>
                  <a:lnTo>
                    <a:pt x="205666" y="7391"/>
                  </a:lnTo>
                  <a:lnTo>
                    <a:pt x="198272" y="0"/>
                  </a:lnTo>
                  <a:close/>
                </a:path>
                <a:path w="280670" h="280670">
                  <a:moveTo>
                    <a:pt x="280428" y="145237"/>
                  </a:moveTo>
                  <a:lnTo>
                    <a:pt x="273037" y="145237"/>
                  </a:lnTo>
                  <a:lnTo>
                    <a:pt x="273037" y="195224"/>
                  </a:lnTo>
                  <a:lnTo>
                    <a:pt x="195224" y="273024"/>
                  </a:lnTo>
                  <a:lnTo>
                    <a:pt x="205666" y="273024"/>
                  </a:lnTo>
                  <a:lnTo>
                    <a:pt x="280428" y="198285"/>
                  </a:lnTo>
                  <a:lnTo>
                    <a:pt x="280428" y="145237"/>
                  </a:lnTo>
                  <a:close/>
                </a:path>
                <a:path w="280670" h="280670">
                  <a:moveTo>
                    <a:pt x="58381" y="145237"/>
                  </a:moveTo>
                  <a:lnTo>
                    <a:pt x="51003" y="145237"/>
                  </a:lnTo>
                  <a:lnTo>
                    <a:pt x="51003" y="177152"/>
                  </a:lnTo>
                  <a:lnTo>
                    <a:pt x="103251" y="229412"/>
                  </a:lnTo>
                  <a:lnTo>
                    <a:pt x="177152" y="229412"/>
                  </a:lnTo>
                  <a:lnTo>
                    <a:pt x="184543" y="222021"/>
                  </a:lnTo>
                  <a:lnTo>
                    <a:pt x="106311" y="222021"/>
                  </a:lnTo>
                  <a:lnTo>
                    <a:pt x="58381" y="174104"/>
                  </a:lnTo>
                  <a:lnTo>
                    <a:pt x="58381" y="145237"/>
                  </a:lnTo>
                  <a:close/>
                </a:path>
                <a:path w="280670" h="280670">
                  <a:moveTo>
                    <a:pt x="184545" y="58394"/>
                  </a:moveTo>
                  <a:lnTo>
                    <a:pt x="174091" y="58394"/>
                  </a:lnTo>
                  <a:lnTo>
                    <a:pt x="222034" y="106311"/>
                  </a:lnTo>
                  <a:lnTo>
                    <a:pt x="222034" y="174104"/>
                  </a:lnTo>
                  <a:lnTo>
                    <a:pt x="174091" y="222021"/>
                  </a:lnTo>
                  <a:lnTo>
                    <a:pt x="184543" y="222021"/>
                  </a:lnTo>
                  <a:lnTo>
                    <a:pt x="229412" y="177152"/>
                  </a:lnTo>
                  <a:lnTo>
                    <a:pt x="229412" y="145237"/>
                  </a:lnTo>
                  <a:lnTo>
                    <a:pt x="280428" y="145237"/>
                  </a:lnTo>
                  <a:lnTo>
                    <a:pt x="280428" y="135280"/>
                  </a:lnTo>
                  <a:lnTo>
                    <a:pt x="229412" y="135280"/>
                  </a:lnTo>
                  <a:lnTo>
                    <a:pt x="229412" y="103250"/>
                  </a:lnTo>
                  <a:lnTo>
                    <a:pt x="184545" y="58394"/>
                  </a:lnTo>
                  <a:close/>
                </a:path>
                <a:path w="280670" h="280670">
                  <a:moveTo>
                    <a:pt x="177152" y="51003"/>
                  </a:moveTo>
                  <a:lnTo>
                    <a:pt x="103251" y="51003"/>
                  </a:lnTo>
                  <a:lnTo>
                    <a:pt x="51003" y="103250"/>
                  </a:lnTo>
                  <a:lnTo>
                    <a:pt x="51003" y="135280"/>
                  </a:lnTo>
                  <a:lnTo>
                    <a:pt x="58381" y="135280"/>
                  </a:lnTo>
                  <a:lnTo>
                    <a:pt x="58381" y="106311"/>
                  </a:lnTo>
                  <a:lnTo>
                    <a:pt x="106311" y="58394"/>
                  </a:lnTo>
                  <a:lnTo>
                    <a:pt x="184545" y="58394"/>
                  </a:lnTo>
                  <a:lnTo>
                    <a:pt x="177152" y="51003"/>
                  </a:lnTo>
                  <a:close/>
                </a:path>
                <a:path w="280670" h="280670">
                  <a:moveTo>
                    <a:pt x="205666" y="7391"/>
                  </a:moveTo>
                  <a:lnTo>
                    <a:pt x="195224" y="7391"/>
                  </a:lnTo>
                  <a:lnTo>
                    <a:pt x="273037" y="85191"/>
                  </a:lnTo>
                  <a:lnTo>
                    <a:pt x="273037" y="135280"/>
                  </a:lnTo>
                  <a:lnTo>
                    <a:pt x="280428" y="135280"/>
                  </a:lnTo>
                  <a:lnTo>
                    <a:pt x="280428" y="82130"/>
                  </a:lnTo>
                  <a:lnTo>
                    <a:pt x="205666" y="73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34053" y="7082993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70">
                  <a:moveTo>
                    <a:pt x="85204" y="7378"/>
                  </a:moveTo>
                  <a:lnTo>
                    <a:pt x="84251" y="5105"/>
                  </a:lnTo>
                  <a:lnTo>
                    <a:pt x="5118" y="84239"/>
                  </a:lnTo>
                  <a:lnTo>
                    <a:pt x="5118" y="136779"/>
                  </a:lnTo>
                  <a:lnTo>
                    <a:pt x="5105" y="196151"/>
                  </a:lnTo>
                  <a:lnTo>
                    <a:pt x="84251" y="275297"/>
                  </a:lnTo>
                  <a:lnTo>
                    <a:pt x="85191" y="273011"/>
                  </a:lnTo>
                  <a:lnTo>
                    <a:pt x="7391" y="195211"/>
                  </a:lnTo>
                  <a:lnTo>
                    <a:pt x="7454" y="134975"/>
                  </a:lnTo>
                  <a:lnTo>
                    <a:pt x="7391" y="85178"/>
                  </a:lnTo>
                  <a:lnTo>
                    <a:pt x="85204" y="7378"/>
                  </a:lnTo>
                  <a:close/>
                </a:path>
                <a:path w="280670" h="280670">
                  <a:moveTo>
                    <a:pt x="106324" y="58369"/>
                  </a:moveTo>
                  <a:lnTo>
                    <a:pt x="105371" y="56070"/>
                  </a:lnTo>
                  <a:lnTo>
                    <a:pt x="56095" y="105346"/>
                  </a:lnTo>
                  <a:lnTo>
                    <a:pt x="56095" y="175044"/>
                  </a:lnTo>
                  <a:lnTo>
                    <a:pt x="105371" y="224320"/>
                  </a:lnTo>
                  <a:lnTo>
                    <a:pt x="106324" y="222008"/>
                  </a:lnTo>
                  <a:lnTo>
                    <a:pt x="58394" y="174078"/>
                  </a:lnTo>
                  <a:lnTo>
                    <a:pt x="58394" y="106299"/>
                  </a:lnTo>
                  <a:lnTo>
                    <a:pt x="106324" y="58369"/>
                  </a:lnTo>
                  <a:close/>
                </a:path>
                <a:path w="280670" h="280670">
                  <a:moveTo>
                    <a:pt x="229489" y="133324"/>
                  </a:moveTo>
                  <a:lnTo>
                    <a:pt x="229425" y="103251"/>
                  </a:lnTo>
                  <a:lnTo>
                    <a:pt x="177165" y="51003"/>
                  </a:lnTo>
                  <a:lnTo>
                    <a:pt x="103276" y="51003"/>
                  </a:lnTo>
                  <a:lnTo>
                    <a:pt x="104216" y="53263"/>
                  </a:lnTo>
                  <a:lnTo>
                    <a:pt x="176225" y="53263"/>
                  </a:lnTo>
                  <a:lnTo>
                    <a:pt x="227164" y="104190"/>
                  </a:lnTo>
                  <a:lnTo>
                    <a:pt x="227164" y="132270"/>
                  </a:lnTo>
                  <a:lnTo>
                    <a:pt x="227164" y="176212"/>
                  </a:lnTo>
                  <a:lnTo>
                    <a:pt x="176225" y="227139"/>
                  </a:lnTo>
                  <a:lnTo>
                    <a:pt x="104203" y="227139"/>
                  </a:lnTo>
                  <a:lnTo>
                    <a:pt x="103263" y="229400"/>
                  </a:lnTo>
                  <a:lnTo>
                    <a:pt x="177165" y="229400"/>
                  </a:lnTo>
                  <a:lnTo>
                    <a:pt x="229425" y="177139"/>
                  </a:lnTo>
                  <a:lnTo>
                    <a:pt x="229489" y="133324"/>
                  </a:lnTo>
                  <a:close/>
                </a:path>
                <a:path w="280670" h="280670">
                  <a:moveTo>
                    <a:pt x="280428" y="82118"/>
                  </a:moveTo>
                  <a:lnTo>
                    <a:pt x="278168" y="79870"/>
                  </a:lnTo>
                  <a:lnTo>
                    <a:pt x="278168" y="83058"/>
                  </a:lnTo>
                  <a:lnTo>
                    <a:pt x="278168" y="197345"/>
                  </a:lnTo>
                  <a:lnTo>
                    <a:pt x="197345" y="278155"/>
                  </a:lnTo>
                  <a:lnTo>
                    <a:pt x="83070" y="278155"/>
                  </a:lnTo>
                  <a:lnTo>
                    <a:pt x="2247" y="197345"/>
                  </a:lnTo>
                  <a:lnTo>
                    <a:pt x="2247" y="83058"/>
                  </a:lnTo>
                  <a:lnTo>
                    <a:pt x="83070" y="2260"/>
                  </a:lnTo>
                  <a:lnTo>
                    <a:pt x="197345" y="2260"/>
                  </a:lnTo>
                  <a:lnTo>
                    <a:pt x="278168" y="83058"/>
                  </a:lnTo>
                  <a:lnTo>
                    <a:pt x="278168" y="79870"/>
                  </a:lnTo>
                  <a:lnTo>
                    <a:pt x="200545" y="2260"/>
                  </a:lnTo>
                  <a:lnTo>
                    <a:pt x="198285" y="0"/>
                  </a:lnTo>
                  <a:lnTo>
                    <a:pt x="82130" y="0"/>
                  </a:lnTo>
                  <a:lnTo>
                    <a:pt x="0" y="82118"/>
                  </a:lnTo>
                  <a:lnTo>
                    <a:pt x="0" y="198285"/>
                  </a:lnTo>
                  <a:lnTo>
                    <a:pt x="82130" y="280416"/>
                  </a:lnTo>
                  <a:lnTo>
                    <a:pt x="198285" y="280416"/>
                  </a:lnTo>
                  <a:lnTo>
                    <a:pt x="200545" y="278155"/>
                  </a:lnTo>
                  <a:lnTo>
                    <a:pt x="280428" y="198285"/>
                  </a:lnTo>
                  <a:lnTo>
                    <a:pt x="280428" y="8211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87329" y="718717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0" y="0"/>
                  </a:moveTo>
                  <a:lnTo>
                    <a:pt x="0" y="1409"/>
                  </a:lnTo>
                  <a:lnTo>
                    <a:pt x="2819" y="1409"/>
                  </a:lnTo>
                  <a:lnTo>
                    <a:pt x="2819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C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87329" y="7188441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B1BE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387329" y="7188721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B5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87329" y="7188987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B8C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87329" y="7189254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BCC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87329" y="7189534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BFC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87329" y="718980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C2C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87329" y="7190067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C5CD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87329" y="7190346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C8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87329" y="7190613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CCD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387329" y="719088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CED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387329" y="7191146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2D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387329" y="719142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673"/>
                  </a:lnTo>
                  <a:lnTo>
                    <a:pt x="2819" y="67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4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87329" y="7191959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4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87329" y="719223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533"/>
                  </a:lnTo>
                  <a:lnTo>
                    <a:pt x="0" y="673"/>
                  </a:lnTo>
                  <a:lnTo>
                    <a:pt x="0" y="939"/>
                  </a:lnTo>
                  <a:lnTo>
                    <a:pt x="2819" y="939"/>
                  </a:lnTo>
                  <a:lnTo>
                    <a:pt x="2819" y="673"/>
                  </a:lnTo>
                  <a:lnTo>
                    <a:pt x="2819" y="53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5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87329" y="7193051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6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387329" y="719331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673"/>
                  </a:lnTo>
                  <a:lnTo>
                    <a:pt x="2819" y="67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6D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87329" y="719385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546"/>
                  </a:lnTo>
                  <a:lnTo>
                    <a:pt x="0" y="685"/>
                  </a:lnTo>
                  <a:lnTo>
                    <a:pt x="0" y="952"/>
                  </a:lnTo>
                  <a:lnTo>
                    <a:pt x="2819" y="952"/>
                  </a:lnTo>
                  <a:lnTo>
                    <a:pt x="2819" y="685"/>
                  </a:lnTo>
                  <a:lnTo>
                    <a:pt x="2819" y="546"/>
                  </a:lnTo>
                  <a:lnTo>
                    <a:pt x="2819" y="406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7D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387329" y="719466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685"/>
                  </a:lnTo>
                  <a:lnTo>
                    <a:pt x="2819" y="685"/>
                  </a:lnTo>
                  <a:lnTo>
                    <a:pt x="2819" y="406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8D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387329" y="719521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8D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387329" y="719547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685"/>
                  </a:lnTo>
                  <a:lnTo>
                    <a:pt x="2819" y="685"/>
                  </a:lnTo>
                  <a:lnTo>
                    <a:pt x="2819" y="406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9D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387329" y="719602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533"/>
                  </a:lnTo>
                  <a:lnTo>
                    <a:pt x="0" y="673"/>
                  </a:lnTo>
                  <a:lnTo>
                    <a:pt x="0" y="939"/>
                  </a:lnTo>
                  <a:lnTo>
                    <a:pt x="2819" y="939"/>
                  </a:lnTo>
                  <a:lnTo>
                    <a:pt x="2819" y="673"/>
                  </a:lnTo>
                  <a:lnTo>
                    <a:pt x="2819" y="53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AD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387329" y="719683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673"/>
                  </a:lnTo>
                  <a:lnTo>
                    <a:pt x="2819" y="67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BD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87329" y="7197369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BE0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87329" y="719764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533"/>
                  </a:lnTo>
                  <a:lnTo>
                    <a:pt x="0" y="673"/>
                  </a:lnTo>
                  <a:lnTo>
                    <a:pt x="0" y="939"/>
                  </a:lnTo>
                  <a:lnTo>
                    <a:pt x="2819" y="939"/>
                  </a:lnTo>
                  <a:lnTo>
                    <a:pt x="2819" y="673"/>
                  </a:lnTo>
                  <a:lnTo>
                    <a:pt x="2819" y="53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CE0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387329" y="7198462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DE0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387329" y="719872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673"/>
                  </a:lnTo>
                  <a:lnTo>
                    <a:pt x="2819" y="67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DE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387329" y="719926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546"/>
                  </a:lnTo>
                  <a:lnTo>
                    <a:pt x="0" y="685"/>
                  </a:lnTo>
                  <a:lnTo>
                    <a:pt x="0" y="952"/>
                  </a:lnTo>
                  <a:lnTo>
                    <a:pt x="2819" y="952"/>
                  </a:lnTo>
                  <a:lnTo>
                    <a:pt x="2819" y="685"/>
                  </a:lnTo>
                  <a:lnTo>
                    <a:pt x="2819" y="546"/>
                  </a:lnTo>
                  <a:lnTo>
                    <a:pt x="2819" y="406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EE2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387329" y="720007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685"/>
                  </a:lnTo>
                  <a:lnTo>
                    <a:pt x="2819" y="685"/>
                  </a:lnTo>
                  <a:lnTo>
                    <a:pt x="2819" y="406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FE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87329" y="7200621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F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387329" y="720088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685"/>
                  </a:lnTo>
                  <a:lnTo>
                    <a:pt x="2819" y="685"/>
                  </a:lnTo>
                  <a:lnTo>
                    <a:pt x="2819" y="406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0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87329" y="7201433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0E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87329" y="720170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546"/>
                  </a:lnTo>
                  <a:lnTo>
                    <a:pt x="0" y="673"/>
                  </a:lnTo>
                  <a:lnTo>
                    <a:pt x="0" y="952"/>
                  </a:lnTo>
                  <a:lnTo>
                    <a:pt x="2819" y="952"/>
                  </a:lnTo>
                  <a:lnTo>
                    <a:pt x="2819" y="673"/>
                  </a:lnTo>
                  <a:lnTo>
                    <a:pt x="2819" y="546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1E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87329" y="7202513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2E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87329" y="720278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685"/>
                  </a:lnTo>
                  <a:lnTo>
                    <a:pt x="2819" y="685"/>
                  </a:lnTo>
                  <a:lnTo>
                    <a:pt x="2819" y="406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2E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87329" y="720332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546"/>
                  </a:lnTo>
                  <a:lnTo>
                    <a:pt x="0" y="673"/>
                  </a:lnTo>
                  <a:lnTo>
                    <a:pt x="0" y="952"/>
                  </a:lnTo>
                  <a:lnTo>
                    <a:pt x="2819" y="952"/>
                  </a:lnTo>
                  <a:lnTo>
                    <a:pt x="2819" y="673"/>
                  </a:lnTo>
                  <a:lnTo>
                    <a:pt x="2819" y="546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3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387329" y="7204139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4E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87329" y="720440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673"/>
                  </a:lnTo>
                  <a:lnTo>
                    <a:pt x="2819" y="67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4E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87329" y="720495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673"/>
                  </a:lnTo>
                  <a:lnTo>
                    <a:pt x="2819" y="67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5E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87329" y="7205485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5E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87329" y="720576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533"/>
                  </a:lnTo>
                  <a:lnTo>
                    <a:pt x="0" y="673"/>
                  </a:lnTo>
                  <a:lnTo>
                    <a:pt x="0" y="939"/>
                  </a:lnTo>
                  <a:lnTo>
                    <a:pt x="2819" y="939"/>
                  </a:lnTo>
                  <a:lnTo>
                    <a:pt x="2819" y="673"/>
                  </a:lnTo>
                  <a:lnTo>
                    <a:pt x="2819" y="53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6E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87329" y="7206577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7E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87329" y="720684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673"/>
                  </a:lnTo>
                  <a:lnTo>
                    <a:pt x="2819" y="67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7E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87329" y="720737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546"/>
                  </a:lnTo>
                  <a:lnTo>
                    <a:pt x="0" y="685"/>
                  </a:lnTo>
                  <a:lnTo>
                    <a:pt x="0" y="952"/>
                  </a:lnTo>
                  <a:lnTo>
                    <a:pt x="2819" y="952"/>
                  </a:lnTo>
                  <a:lnTo>
                    <a:pt x="2819" y="685"/>
                  </a:lnTo>
                  <a:lnTo>
                    <a:pt x="2819" y="546"/>
                  </a:lnTo>
                  <a:lnTo>
                    <a:pt x="2819" y="406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8E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387329" y="720819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546"/>
                  </a:lnTo>
                  <a:lnTo>
                    <a:pt x="0" y="685"/>
                  </a:lnTo>
                  <a:lnTo>
                    <a:pt x="0" y="952"/>
                  </a:lnTo>
                  <a:lnTo>
                    <a:pt x="2819" y="952"/>
                  </a:lnTo>
                  <a:lnTo>
                    <a:pt x="2819" y="685"/>
                  </a:lnTo>
                  <a:lnTo>
                    <a:pt x="2819" y="546"/>
                  </a:lnTo>
                  <a:lnTo>
                    <a:pt x="2819" y="406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9E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387329" y="7209003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AE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387329" y="720928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673"/>
                  </a:lnTo>
                  <a:lnTo>
                    <a:pt x="2819" y="67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A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387329" y="7209815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BED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387329" y="721008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685"/>
                  </a:lnTo>
                  <a:lnTo>
                    <a:pt x="2819" y="685"/>
                  </a:lnTo>
                  <a:lnTo>
                    <a:pt x="2819" y="406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BED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387329" y="721062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546"/>
                  </a:lnTo>
                  <a:lnTo>
                    <a:pt x="0" y="673"/>
                  </a:lnTo>
                  <a:lnTo>
                    <a:pt x="0" y="952"/>
                  </a:lnTo>
                  <a:lnTo>
                    <a:pt x="2819" y="952"/>
                  </a:lnTo>
                  <a:lnTo>
                    <a:pt x="2819" y="673"/>
                  </a:lnTo>
                  <a:lnTo>
                    <a:pt x="2819" y="546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CE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87329" y="721144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673"/>
                  </a:lnTo>
                  <a:lnTo>
                    <a:pt x="2819" y="67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DE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387329" y="7211974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E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87329" y="721225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673"/>
                  </a:lnTo>
                  <a:lnTo>
                    <a:pt x="2819" y="67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F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387329" y="721278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685"/>
                  </a:lnTo>
                  <a:lnTo>
                    <a:pt x="2819" y="685"/>
                  </a:lnTo>
                  <a:lnTo>
                    <a:pt x="2819" y="406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1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387329" y="7213333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1F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387329" y="721360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546"/>
                  </a:lnTo>
                  <a:lnTo>
                    <a:pt x="0" y="685"/>
                  </a:lnTo>
                  <a:lnTo>
                    <a:pt x="0" y="952"/>
                  </a:lnTo>
                  <a:lnTo>
                    <a:pt x="2819" y="952"/>
                  </a:lnTo>
                  <a:lnTo>
                    <a:pt x="2819" y="685"/>
                  </a:lnTo>
                  <a:lnTo>
                    <a:pt x="2819" y="546"/>
                  </a:lnTo>
                  <a:lnTo>
                    <a:pt x="2819" y="406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2F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387329" y="7214413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3F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387329" y="721467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685"/>
                  </a:lnTo>
                  <a:lnTo>
                    <a:pt x="2819" y="685"/>
                  </a:lnTo>
                  <a:lnTo>
                    <a:pt x="2819" y="406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3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387329" y="7215226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4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387329" y="721549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685"/>
                  </a:lnTo>
                  <a:lnTo>
                    <a:pt x="2819" y="685"/>
                  </a:lnTo>
                  <a:lnTo>
                    <a:pt x="2819" y="406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4F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387329" y="721603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546"/>
                  </a:lnTo>
                  <a:lnTo>
                    <a:pt x="0" y="673"/>
                  </a:lnTo>
                  <a:lnTo>
                    <a:pt x="0" y="952"/>
                  </a:lnTo>
                  <a:lnTo>
                    <a:pt x="2819" y="952"/>
                  </a:lnTo>
                  <a:lnTo>
                    <a:pt x="2819" y="673"/>
                  </a:lnTo>
                  <a:lnTo>
                    <a:pt x="2819" y="546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5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387329" y="721685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673"/>
                  </a:lnTo>
                  <a:lnTo>
                    <a:pt x="2819" y="67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6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387329" y="7217385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6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387329" y="721766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533"/>
                  </a:lnTo>
                  <a:lnTo>
                    <a:pt x="0" y="673"/>
                  </a:lnTo>
                  <a:lnTo>
                    <a:pt x="0" y="939"/>
                  </a:lnTo>
                  <a:lnTo>
                    <a:pt x="2819" y="939"/>
                  </a:lnTo>
                  <a:lnTo>
                    <a:pt x="2819" y="673"/>
                  </a:lnTo>
                  <a:lnTo>
                    <a:pt x="2819" y="53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7F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387329" y="7218477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8F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387329" y="721874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673"/>
                  </a:lnTo>
                  <a:lnTo>
                    <a:pt x="2819" y="67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8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387329" y="721929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533"/>
                  </a:lnTo>
                  <a:lnTo>
                    <a:pt x="0" y="673"/>
                  </a:lnTo>
                  <a:lnTo>
                    <a:pt x="0" y="939"/>
                  </a:lnTo>
                  <a:lnTo>
                    <a:pt x="2819" y="939"/>
                  </a:lnTo>
                  <a:lnTo>
                    <a:pt x="2819" y="673"/>
                  </a:lnTo>
                  <a:lnTo>
                    <a:pt x="2819" y="53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AF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387329" y="722009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546"/>
                  </a:lnTo>
                  <a:lnTo>
                    <a:pt x="0" y="685"/>
                  </a:lnTo>
                  <a:lnTo>
                    <a:pt x="0" y="952"/>
                  </a:lnTo>
                  <a:lnTo>
                    <a:pt x="2819" y="952"/>
                  </a:lnTo>
                  <a:lnTo>
                    <a:pt x="2819" y="685"/>
                  </a:lnTo>
                  <a:lnTo>
                    <a:pt x="2819" y="546"/>
                  </a:lnTo>
                  <a:lnTo>
                    <a:pt x="2819" y="406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B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387329" y="7220903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D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387329" y="7221182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DFD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387329" y="7221449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DF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387329" y="722171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1219"/>
                  </a:lnTo>
                  <a:lnTo>
                    <a:pt x="2819" y="1219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387329" y="722279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1765"/>
                  </a:lnTo>
                  <a:lnTo>
                    <a:pt x="2819" y="1765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DF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387329" y="722442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1485"/>
                  </a:lnTo>
                  <a:lnTo>
                    <a:pt x="2819" y="1485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BF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387329" y="7225779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AF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387329" y="722604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1485"/>
                  </a:lnTo>
                  <a:lnTo>
                    <a:pt x="2819" y="1485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A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387329" y="722739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1498"/>
                  </a:lnTo>
                  <a:lnTo>
                    <a:pt x="2819" y="1498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8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387329" y="722875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1765"/>
                  </a:lnTo>
                  <a:lnTo>
                    <a:pt x="2819" y="1765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7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387329" y="723037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1485"/>
                  </a:lnTo>
                  <a:lnTo>
                    <a:pt x="2819" y="1485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6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387329" y="723172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685"/>
                  </a:lnTo>
                  <a:lnTo>
                    <a:pt x="2819" y="685"/>
                  </a:lnTo>
                  <a:lnTo>
                    <a:pt x="2819" y="406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5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387329" y="723226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1219"/>
                  </a:lnTo>
                  <a:lnTo>
                    <a:pt x="2819" y="1219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5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387329" y="7233349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4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387329" y="723361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1219"/>
                  </a:lnTo>
                  <a:lnTo>
                    <a:pt x="2819" y="1219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4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387329" y="723470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1752"/>
                  </a:lnTo>
                  <a:lnTo>
                    <a:pt x="2819" y="1752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3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387329" y="723632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1498"/>
                  </a:lnTo>
                  <a:lnTo>
                    <a:pt x="2819" y="1498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2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387329" y="723767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1752"/>
                  </a:lnTo>
                  <a:lnTo>
                    <a:pt x="2819" y="1752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1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387329" y="723930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1485"/>
                  </a:lnTo>
                  <a:lnTo>
                    <a:pt x="2819" y="1485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F0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387329" y="724065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673"/>
                  </a:lnTo>
                  <a:lnTo>
                    <a:pt x="2819" y="67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F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387329" y="724119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1219"/>
                  </a:lnTo>
                  <a:lnTo>
                    <a:pt x="2819" y="1219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F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387329" y="724227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1485"/>
                  </a:lnTo>
                  <a:lnTo>
                    <a:pt x="2819" y="1485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E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387329" y="724362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1765"/>
                  </a:lnTo>
                  <a:lnTo>
                    <a:pt x="2819" y="1765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D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387329" y="724524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1485"/>
                  </a:lnTo>
                  <a:lnTo>
                    <a:pt x="2819" y="1485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C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387329" y="724660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1752"/>
                  </a:lnTo>
                  <a:lnTo>
                    <a:pt x="2819" y="1752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A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387329" y="724823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673"/>
                  </a:lnTo>
                  <a:lnTo>
                    <a:pt x="2819" y="673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9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387329" y="724876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546"/>
                  </a:lnTo>
                  <a:lnTo>
                    <a:pt x="0" y="673"/>
                  </a:lnTo>
                  <a:lnTo>
                    <a:pt x="0" y="952"/>
                  </a:lnTo>
                  <a:lnTo>
                    <a:pt x="2819" y="952"/>
                  </a:lnTo>
                  <a:lnTo>
                    <a:pt x="2819" y="673"/>
                  </a:lnTo>
                  <a:lnTo>
                    <a:pt x="2819" y="546"/>
                  </a:lnTo>
                  <a:lnTo>
                    <a:pt x="2819" y="406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AF5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387329" y="724957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1765"/>
                  </a:lnTo>
                  <a:lnTo>
                    <a:pt x="2819" y="1765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9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387329" y="725120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406"/>
                  </a:lnTo>
                  <a:lnTo>
                    <a:pt x="0" y="1485"/>
                  </a:lnTo>
                  <a:lnTo>
                    <a:pt x="2819" y="1485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8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387329" y="7252551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7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387329" y="725283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4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387329" y="7253097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1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387329" y="7253364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F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387329" y="7253643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D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387329" y="725391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B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387329" y="7254177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9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387329" y="7254443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7EB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387329" y="7254723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5EB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387329" y="7254989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819" y="40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3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387329" y="725525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406"/>
                  </a:lnTo>
                  <a:lnTo>
                    <a:pt x="0" y="2032"/>
                  </a:lnTo>
                  <a:lnTo>
                    <a:pt x="2819" y="2032"/>
                  </a:lnTo>
                  <a:lnTo>
                    <a:pt x="2819" y="279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2E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387329" y="725716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2819" y="0"/>
                  </a:moveTo>
                  <a:lnTo>
                    <a:pt x="0" y="0"/>
                  </a:lnTo>
                  <a:lnTo>
                    <a:pt x="0" y="2032"/>
                  </a:lnTo>
                  <a:lnTo>
                    <a:pt x="2819" y="86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2EA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530218" y="708524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1180" y="0"/>
                  </a:moveTo>
                  <a:lnTo>
                    <a:pt x="0" y="2851"/>
                  </a:lnTo>
                  <a:lnTo>
                    <a:pt x="875" y="3721"/>
                  </a:lnTo>
                  <a:lnTo>
                    <a:pt x="2882" y="1701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rgbClr val="879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530937" y="70867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9" y="0"/>
                  </a:moveTo>
                  <a:lnTo>
                    <a:pt x="0" y="2019"/>
                  </a:lnTo>
                  <a:lnTo>
                    <a:pt x="456" y="2464"/>
                  </a:lnTo>
                  <a:lnTo>
                    <a:pt x="2476" y="457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691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531233" y="708710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86" y="1066"/>
                  </a:moveTo>
                  <a:lnTo>
                    <a:pt x="3086" y="1066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304" y="2324"/>
                  </a:lnTo>
                  <a:lnTo>
                    <a:pt x="762" y="2768"/>
                  </a:lnTo>
                  <a:lnTo>
                    <a:pt x="1066" y="3060"/>
                  </a:lnTo>
                  <a:lnTo>
                    <a:pt x="3086" y="1066"/>
                  </a:lnTo>
                  <a:close/>
                </a:path>
              </a:pathLst>
            </a:custGeom>
            <a:solidFill>
              <a:srgbClr val="8591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532135" y="708801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86" y="1066"/>
                  </a:moveTo>
                  <a:lnTo>
                    <a:pt x="3086" y="1066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304" y="2324"/>
                  </a:lnTo>
                  <a:lnTo>
                    <a:pt x="609" y="2628"/>
                  </a:lnTo>
                  <a:lnTo>
                    <a:pt x="1066" y="3073"/>
                  </a:lnTo>
                  <a:lnTo>
                    <a:pt x="3086" y="1066"/>
                  </a:lnTo>
                  <a:close/>
                </a:path>
              </a:pathLst>
            </a:custGeom>
            <a:solidFill>
              <a:srgbClr val="8491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533049" y="708892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749"/>
                  </a:moveTo>
                  <a:lnTo>
                    <a:pt x="2476" y="457"/>
                  </a:lnTo>
                  <a:lnTo>
                    <a:pt x="2324" y="292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457" y="2463"/>
                  </a:lnTo>
                  <a:lnTo>
                    <a:pt x="762" y="2755"/>
                  </a:lnTo>
                  <a:lnTo>
                    <a:pt x="2781" y="749"/>
                  </a:lnTo>
                  <a:close/>
                </a:path>
              </a:pathLst>
            </a:custGeom>
            <a:solidFill>
              <a:srgbClr val="84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533646" y="708952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86" y="1066"/>
                  </a:moveTo>
                  <a:lnTo>
                    <a:pt x="3086" y="1066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304" y="2324"/>
                  </a:lnTo>
                  <a:lnTo>
                    <a:pt x="609" y="2628"/>
                  </a:lnTo>
                  <a:lnTo>
                    <a:pt x="1066" y="3073"/>
                  </a:lnTo>
                  <a:lnTo>
                    <a:pt x="3086" y="1066"/>
                  </a:lnTo>
                  <a:close/>
                </a:path>
              </a:pathLst>
            </a:custGeom>
            <a:solidFill>
              <a:srgbClr val="83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534560" y="709043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1054"/>
                  </a:moveTo>
                  <a:lnTo>
                    <a:pt x="2768" y="762"/>
                  </a:lnTo>
                  <a:lnTo>
                    <a:pt x="2616" y="596"/>
                  </a:lnTo>
                  <a:lnTo>
                    <a:pt x="2476" y="457"/>
                  </a:lnTo>
                  <a:lnTo>
                    <a:pt x="2324" y="292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457" y="2463"/>
                  </a:lnTo>
                  <a:lnTo>
                    <a:pt x="596" y="2616"/>
                  </a:lnTo>
                  <a:lnTo>
                    <a:pt x="1054" y="3060"/>
                  </a:lnTo>
                  <a:lnTo>
                    <a:pt x="3073" y="1054"/>
                  </a:lnTo>
                  <a:close/>
                </a:path>
              </a:pathLst>
            </a:custGeom>
            <a:solidFill>
              <a:srgbClr val="82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535462" y="709133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86" y="1066"/>
                  </a:moveTo>
                  <a:lnTo>
                    <a:pt x="3086" y="1066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304" y="2324"/>
                  </a:lnTo>
                  <a:lnTo>
                    <a:pt x="609" y="2628"/>
                  </a:lnTo>
                  <a:lnTo>
                    <a:pt x="1066" y="3073"/>
                  </a:lnTo>
                  <a:lnTo>
                    <a:pt x="3086" y="1066"/>
                  </a:lnTo>
                  <a:close/>
                </a:path>
              </a:pathLst>
            </a:custGeom>
            <a:solidFill>
              <a:srgbClr val="81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536376" y="709223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1066"/>
                  </a:moveTo>
                  <a:lnTo>
                    <a:pt x="2768" y="762"/>
                  </a:lnTo>
                  <a:lnTo>
                    <a:pt x="2616" y="609"/>
                  </a:lnTo>
                  <a:lnTo>
                    <a:pt x="2463" y="469"/>
                  </a:lnTo>
                  <a:lnTo>
                    <a:pt x="2311" y="304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292" y="2324"/>
                  </a:lnTo>
                  <a:lnTo>
                    <a:pt x="596" y="2628"/>
                  </a:lnTo>
                  <a:lnTo>
                    <a:pt x="1054" y="3073"/>
                  </a:lnTo>
                  <a:lnTo>
                    <a:pt x="3073" y="1066"/>
                  </a:lnTo>
                  <a:close/>
                </a:path>
              </a:pathLst>
            </a:custGeom>
            <a:solidFill>
              <a:srgbClr val="80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537278" y="709315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683" y="1663"/>
                  </a:moveTo>
                  <a:lnTo>
                    <a:pt x="3378" y="1358"/>
                  </a:lnTo>
                  <a:lnTo>
                    <a:pt x="3225" y="1206"/>
                  </a:lnTo>
                  <a:lnTo>
                    <a:pt x="3073" y="1066"/>
                  </a:lnTo>
                  <a:lnTo>
                    <a:pt x="2921" y="901"/>
                  </a:lnTo>
                  <a:lnTo>
                    <a:pt x="2781" y="749"/>
                  </a:lnTo>
                  <a:lnTo>
                    <a:pt x="2628" y="596"/>
                  </a:lnTo>
                  <a:lnTo>
                    <a:pt x="2476" y="457"/>
                  </a:lnTo>
                  <a:lnTo>
                    <a:pt x="2324" y="292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457" y="2463"/>
                  </a:lnTo>
                  <a:lnTo>
                    <a:pt x="609" y="2616"/>
                  </a:lnTo>
                  <a:lnTo>
                    <a:pt x="901" y="2921"/>
                  </a:lnTo>
                  <a:lnTo>
                    <a:pt x="1206" y="3225"/>
                  </a:lnTo>
                  <a:lnTo>
                    <a:pt x="1663" y="3670"/>
                  </a:lnTo>
                  <a:lnTo>
                    <a:pt x="3683" y="1663"/>
                  </a:lnTo>
                  <a:close/>
                </a:path>
              </a:pathLst>
            </a:custGeom>
            <a:solidFill>
              <a:srgbClr val="7F8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538789" y="70946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86" y="1054"/>
                  </a:moveTo>
                  <a:lnTo>
                    <a:pt x="2781" y="749"/>
                  </a:lnTo>
                  <a:lnTo>
                    <a:pt x="2628" y="596"/>
                  </a:lnTo>
                  <a:lnTo>
                    <a:pt x="2476" y="457"/>
                  </a:lnTo>
                  <a:lnTo>
                    <a:pt x="2324" y="292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457" y="2463"/>
                  </a:lnTo>
                  <a:lnTo>
                    <a:pt x="609" y="2616"/>
                  </a:lnTo>
                  <a:lnTo>
                    <a:pt x="1066" y="3060"/>
                  </a:lnTo>
                  <a:lnTo>
                    <a:pt x="3086" y="1054"/>
                  </a:lnTo>
                  <a:close/>
                </a:path>
              </a:pathLst>
            </a:custGeom>
            <a:solidFill>
              <a:srgbClr val="7E8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539691" y="709556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86" y="1066"/>
                  </a:moveTo>
                  <a:lnTo>
                    <a:pt x="3086" y="1066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304" y="2324"/>
                  </a:lnTo>
                  <a:lnTo>
                    <a:pt x="609" y="2628"/>
                  </a:lnTo>
                  <a:lnTo>
                    <a:pt x="1066" y="3073"/>
                  </a:lnTo>
                  <a:lnTo>
                    <a:pt x="3086" y="1066"/>
                  </a:lnTo>
                  <a:close/>
                </a:path>
              </a:pathLst>
            </a:custGeom>
            <a:solidFill>
              <a:srgbClr val="7D8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540605" y="709646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1066"/>
                  </a:moveTo>
                  <a:lnTo>
                    <a:pt x="2768" y="762"/>
                  </a:lnTo>
                  <a:lnTo>
                    <a:pt x="2616" y="609"/>
                  </a:lnTo>
                  <a:lnTo>
                    <a:pt x="2463" y="469"/>
                  </a:lnTo>
                  <a:lnTo>
                    <a:pt x="2311" y="304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304" y="2324"/>
                  </a:lnTo>
                  <a:lnTo>
                    <a:pt x="596" y="2628"/>
                  </a:lnTo>
                  <a:lnTo>
                    <a:pt x="1054" y="3073"/>
                  </a:lnTo>
                  <a:lnTo>
                    <a:pt x="3073" y="1066"/>
                  </a:lnTo>
                  <a:close/>
                </a:path>
              </a:pathLst>
            </a:custGeom>
            <a:solidFill>
              <a:srgbClr val="7C8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541515" y="709737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8" y="0"/>
                  </a:moveTo>
                  <a:lnTo>
                    <a:pt x="0" y="2018"/>
                  </a:lnTo>
                  <a:lnTo>
                    <a:pt x="455" y="2465"/>
                  </a:lnTo>
                  <a:lnTo>
                    <a:pt x="2475" y="457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7B8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541817" y="709767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8" y="0"/>
                  </a:moveTo>
                  <a:lnTo>
                    <a:pt x="0" y="2018"/>
                  </a:lnTo>
                  <a:lnTo>
                    <a:pt x="455" y="2464"/>
                  </a:lnTo>
                  <a:lnTo>
                    <a:pt x="2475" y="457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7A8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542120" y="709797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8" y="0"/>
                  </a:moveTo>
                  <a:lnTo>
                    <a:pt x="0" y="2018"/>
                  </a:lnTo>
                  <a:lnTo>
                    <a:pt x="454" y="2465"/>
                  </a:lnTo>
                  <a:lnTo>
                    <a:pt x="2475" y="457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798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542422" y="709828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19"/>
                  </a:lnTo>
                  <a:lnTo>
                    <a:pt x="292" y="2324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788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543026" y="709888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8" y="0"/>
                  </a:moveTo>
                  <a:lnTo>
                    <a:pt x="0" y="2018"/>
                  </a:lnTo>
                  <a:lnTo>
                    <a:pt x="455" y="2464"/>
                  </a:lnTo>
                  <a:lnTo>
                    <a:pt x="2475" y="457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778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543329" y="709918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8" y="0"/>
                  </a:moveTo>
                  <a:lnTo>
                    <a:pt x="0" y="2018"/>
                  </a:lnTo>
                  <a:lnTo>
                    <a:pt x="455" y="2464"/>
                  </a:lnTo>
                  <a:lnTo>
                    <a:pt x="2475" y="457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778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43628" y="709949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69"/>
                  </a:lnTo>
                  <a:lnTo>
                    <a:pt x="2311" y="304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304" y="2324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768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544236" y="71000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8" y="0"/>
                  </a:moveTo>
                  <a:lnTo>
                    <a:pt x="0" y="2018"/>
                  </a:lnTo>
                  <a:lnTo>
                    <a:pt x="455" y="2464"/>
                  </a:lnTo>
                  <a:lnTo>
                    <a:pt x="2475" y="457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758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544537" y="710039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8" y="0"/>
                  </a:moveTo>
                  <a:lnTo>
                    <a:pt x="0" y="2018"/>
                  </a:lnTo>
                  <a:lnTo>
                    <a:pt x="454" y="2465"/>
                  </a:lnTo>
                  <a:lnTo>
                    <a:pt x="2475" y="457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748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544840" y="710069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8" y="0"/>
                  </a:moveTo>
                  <a:lnTo>
                    <a:pt x="0" y="2018"/>
                  </a:lnTo>
                  <a:lnTo>
                    <a:pt x="454" y="2464"/>
                  </a:lnTo>
                  <a:lnTo>
                    <a:pt x="2475" y="457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738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545139" y="710100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69"/>
                  </a:lnTo>
                  <a:lnTo>
                    <a:pt x="2311" y="304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304" y="2324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728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545746" y="710160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8" y="0"/>
                  </a:moveTo>
                  <a:lnTo>
                    <a:pt x="0" y="2018"/>
                  </a:lnTo>
                  <a:lnTo>
                    <a:pt x="454" y="2465"/>
                  </a:lnTo>
                  <a:lnTo>
                    <a:pt x="2475" y="457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718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546048" y="710190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8" y="0"/>
                  </a:moveTo>
                  <a:lnTo>
                    <a:pt x="0" y="2018"/>
                  </a:lnTo>
                  <a:lnTo>
                    <a:pt x="453" y="2466"/>
                  </a:lnTo>
                  <a:lnTo>
                    <a:pt x="2475" y="457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708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546351" y="710220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8" y="0"/>
                  </a:moveTo>
                  <a:lnTo>
                    <a:pt x="0" y="2018"/>
                  </a:lnTo>
                  <a:lnTo>
                    <a:pt x="454" y="2465"/>
                  </a:lnTo>
                  <a:lnTo>
                    <a:pt x="2475" y="457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728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546652" y="710250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8" y="0"/>
                  </a:moveTo>
                  <a:lnTo>
                    <a:pt x="0" y="2018"/>
                  </a:lnTo>
                  <a:lnTo>
                    <a:pt x="453" y="2465"/>
                  </a:lnTo>
                  <a:lnTo>
                    <a:pt x="2475" y="457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748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546955" y="710281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8" y="0"/>
                  </a:moveTo>
                  <a:lnTo>
                    <a:pt x="0" y="2018"/>
                  </a:lnTo>
                  <a:lnTo>
                    <a:pt x="454" y="2465"/>
                  </a:lnTo>
                  <a:lnTo>
                    <a:pt x="2475" y="457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778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547257" y="710311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8" y="0"/>
                  </a:moveTo>
                  <a:lnTo>
                    <a:pt x="0" y="2018"/>
                  </a:lnTo>
                  <a:lnTo>
                    <a:pt x="453" y="2466"/>
                  </a:lnTo>
                  <a:lnTo>
                    <a:pt x="2475" y="457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798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547560" y="710341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4" y="2465"/>
                  </a:lnTo>
                  <a:lnTo>
                    <a:pt x="2475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7A8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547862" y="710371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3" y="2466"/>
                  </a:lnTo>
                  <a:lnTo>
                    <a:pt x="2475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7C9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548165" y="710402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4" y="2465"/>
                  </a:lnTo>
                  <a:lnTo>
                    <a:pt x="2475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7D9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548466" y="710432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3" y="2466"/>
                  </a:lnTo>
                  <a:lnTo>
                    <a:pt x="2475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7E9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548769" y="710462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3" y="2466"/>
                  </a:lnTo>
                  <a:lnTo>
                    <a:pt x="2475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7F9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549064" y="710493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86" y="1054"/>
                  </a:moveTo>
                  <a:lnTo>
                    <a:pt x="2781" y="749"/>
                  </a:lnTo>
                  <a:lnTo>
                    <a:pt x="2628" y="596"/>
                  </a:lnTo>
                  <a:lnTo>
                    <a:pt x="2476" y="457"/>
                  </a:lnTo>
                  <a:lnTo>
                    <a:pt x="2324" y="292"/>
                  </a:lnTo>
                  <a:lnTo>
                    <a:pt x="2019" y="0"/>
                  </a:lnTo>
                  <a:lnTo>
                    <a:pt x="0" y="2006"/>
                  </a:lnTo>
                  <a:lnTo>
                    <a:pt x="304" y="2311"/>
                  </a:lnTo>
                  <a:lnTo>
                    <a:pt x="457" y="2463"/>
                  </a:lnTo>
                  <a:lnTo>
                    <a:pt x="609" y="2616"/>
                  </a:lnTo>
                  <a:lnTo>
                    <a:pt x="1054" y="3060"/>
                  </a:lnTo>
                  <a:lnTo>
                    <a:pt x="3086" y="1054"/>
                  </a:lnTo>
                  <a:close/>
                </a:path>
              </a:pathLst>
            </a:custGeom>
            <a:solidFill>
              <a:srgbClr val="809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549978" y="710583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3" y="2465"/>
                  </a:lnTo>
                  <a:lnTo>
                    <a:pt x="2475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819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550280" y="710613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2" y="2466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829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550582" y="710643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3" y="2465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829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550884" y="710673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2" y="2467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839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551187" y="710704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3" y="2465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849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551489" y="710735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19"/>
                  </a:lnTo>
                  <a:lnTo>
                    <a:pt x="292" y="2324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859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552093" y="710794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2" y="2466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869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552396" y="710825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3" y="2466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879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552698" y="710855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1" y="2467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879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553000" y="710885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2" y="2466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889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553293" y="710916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86" y="1054"/>
                  </a:moveTo>
                  <a:lnTo>
                    <a:pt x="2781" y="749"/>
                  </a:lnTo>
                  <a:lnTo>
                    <a:pt x="2628" y="596"/>
                  </a:lnTo>
                  <a:lnTo>
                    <a:pt x="2476" y="457"/>
                  </a:lnTo>
                  <a:lnTo>
                    <a:pt x="2324" y="292"/>
                  </a:lnTo>
                  <a:lnTo>
                    <a:pt x="2019" y="0"/>
                  </a:lnTo>
                  <a:lnTo>
                    <a:pt x="0" y="2006"/>
                  </a:lnTo>
                  <a:lnTo>
                    <a:pt x="304" y="2311"/>
                  </a:lnTo>
                  <a:lnTo>
                    <a:pt x="457" y="2463"/>
                  </a:lnTo>
                  <a:lnTo>
                    <a:pt x="609" y="2616"/>
                  </a:lnTo>
                  <a:lnTo>
                    <a:pt x="1066" y="3060"/>
                  </a:lnTo>
                  <a:lnTo>
                    <a:pt x="3086" y="1054"/>
                  </a:lnTo>
                  <a:close/>
                </a:path>
              </a:pathLst>
            </a:custGeom>
            <a:solidFill>
              <a:srgbClr val="899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554210" y="711006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2" y="2467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889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554511" y="711036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2" y="2466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859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554813" y="711066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1" y="2467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849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555116" y="711096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2" y="2466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839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555417" y="711127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1" y="2467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819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555721" y="711157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2" y="2466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809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556022" y="711187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1" y="2467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7E8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556325" y="711217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2" y="2466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7C8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556627" y="711247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1" y="2467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7B8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556929" y="711278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1" y="2467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7A8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557232" y="711308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1" y="2467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788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557534" y="711338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1" y="2467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768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557836" y="711368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1" y="2467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758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558138" y="711399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1" y="2466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748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558441" y="71142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0" y="2467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728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558743" y="711459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1" y="2467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718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559045" y="711489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7" y="0"/>
                  </a:moveTo>
                  <a:lnTo>
                    <a:pt x="0" y="2017"/>
                  </a:lnTo>
                  <a:lnTo>
                    <a:pt x="450" y="2467"/>
                  </a:lnTo>
                  <a:lnTo>
                    <a:pt x="2474" y="45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6C8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559347" y="711519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6" y="0"/>
                  </a:moveTo>
                  <a:lnTo>
                    <a:pt x="0" y="2016"/>
                  </a:lnTo>
                  <a:lnTo>
                    <a:pt x="451" y="2467"/>
                  </a:lnTo>
                  <a:lnTo>
                    <a:pt x="2474" y="457"/>
                  </a:lnTo>
                  <a:lnTo>
                    <a:pt x="2016" y="0"/>
                  </a:lnTo>
                  <a:close/>
                </a:path>
              </a:pathLst>
            </a:custGeom>
            <a:solidFill>
              <a:srgbClr val="648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559649" y="711550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6" y="0"/>
                  </a:moveTo>
                  <a:lnTo>
                    <a:pt x="0" y="2016"/>
                  </a:lnTo>
                  <a:lnTo>
                    <a:pt x="450" y="2467"/>
                  </a:lnTo>
                  <a:lnTo>
                    <a:pt x="2474" y="457"/>
                  </a:lnTo>
                  <a:lnTo>
                    <a:pt x="2016" y="0"/>
                  </a:lnTo>
                  <a:close/>
                </a:path>
              </a:pathLst>
            </a:custGeom>
            <a:solidFill>
              <a:srgbClr val="5D7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559948" y="711581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69"/>
                  </a:lnTo>
                  <a:lnTo>
                    <a:pt x="2311" y="304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304" y="2324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557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560544" y="711642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749"/>
                  </a:moveTo>
                  <a:lnTo>
                    <a:pt x="2476" y="457"/>
                  </a:lnTo>
                  <a:lnTo>
                    <a:pt x="2324" y="292"/>
                  </a:lnTo>
                  <a:lnTo>
                    <a:pt x="2019" y="0"/>
                  </a:lnTo>
                  <a:lnTo>
                    <a:pt x="0" y="2006"/>
                  </a:lnTo>
                  <a:lnTo>
                    <a:pt x="304" y="2311"/>
                  </a:lnTo>
                  <a:lnTo>
                    <a:pt x="457" y="2463"/>
                  </a:lnTo>
                  <a:lnTo>
                    <a:pt x="762" y="2768"/>
                  </a:lnTo>
                  <a:lnTo>
                    <a:pt x="2781" y="749"/>
                  </a:lnTo>
                  <a:close/>
                </a:path>
              </a:pathLst>
            </a:custGeom>
            <a:solidFill>
              <a:srgbClr val="567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561154" y="711701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683" y="1663"/>
                  </a:moveTo>
                  <a:lnTo>
                    <a:pt x="3378" y="1358"/>
                  </a:lnTo>
                  <a:lnTo>
                    <a:pt x="3225" y="1206"/>
                  </a:lnTo>
                  <a:lnTo>
                    <a:pt x="3073" y="1066"/>
                  </a:lnTo>
                  <a:lnTo>
                    <a:pt x="2921" y="901"/>
                  </a:lnTo>
                  <a:lnTo>
                    <a:pt x="2768" y="774"/>
                  </a:lnTo>
                  <a:lnTo>
                    <a:pt x="2616" y="609"/>
                  </a:lnTo>
                  <a:lnTo>
                    <a:pt x="2476" y="457"/>
                  </a:lnTo>
                  <a:lnTo>
                    <a:pt x="2324" y="304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1358" y="3378"/>
                  </a:lnTo>
                  <a:lnTo>
                    <a:pt x="1663" y="3670"/>
                  </a:lnTo>
                  <a:lnTo>
                    <a:pt x="3683" y="1663"/>
                  </a:lnTo>
                  <a:close/>
                </a:path>
              </a:pathLst>
            </a:custGeom>
            <a:solidFill>
              <a:srgbClr val="56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562672" y="711852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6" y="0"/>
                  </a:moveTo>
                  <a:lnTo>
                    <a:pt x="0" y="2016"/>
                  </a:lnTo>
                  <a:lnTo>
                    <a:pt x="450" y="2467"/>
                  </a:lnTo>
                  <a:lnTo>
                    <a:pt x="2473" y="457"/>
                  </a:lnTo>
                  <a:lnTo>
                    <a:pt x="2016" y="0"/>
                  </a:lnTo>
                  <a:close/>
                </a:path>
              </a:pathLst>
            </a:custGeom>
            <a:solidFill>
              <a:srgbClr val="577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562970" y="711883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1054"/>
                  </a:moveTo>
                  <a:lnTo>
                    <a:pt x="2768" y="762"/>
                  </a:lnTo>
                  <a:lnTo>
                    <a:pt x="2616" y="596"/>
                  </a:lnTo>
                  <a:lnTo>
                    <a:pt x="2463" y="469"/>
                  </a:lnTo>
                  <a:lnTo>
                    <a:pt x="2311" y="304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444" y="2463"/>
                  </a:lnTo>
                  <a:lnTo>
                    <a:pt x="596" y="2616"/>
                  </a:lnTo>
                  <a:lnTo>
                    <a:pt x="749" y="2768"/>
                  </a:lnTo>
                  <a:lnTo>
                    <a:pt x="1054" y="3073"/>
                  </a:lnTo>
                  <a:lnTo>
                    <a:pt x="3073" y="1054"/>
                  </a:lnTo>
                  <a:close/>
                </a:path>
              </a:pathLst>
            </a:custGeom>
            <a:solidFill>
              <a:srgbClr val="587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563872" y="711973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86" y="1066"/>
                  </a:moveTo>
                  <a:lnTo>
                    <a:pt x="3086" y="1066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304" y="2324"/>
                  </a:lnTo>
                  <a:lnTo>
                    <a:pt x="749" y="2768"/>
                  </a:lnTo>
                  <a:lnTo>
                    <a:pt x="1054" y="3073"/>
                  </a:lnTo>
                  <a:lnTo>
                    <a:pt x="3086" y="1066"/>
                  </a:lnTo>
                  <a:close/>
                </a:path>
              </a:pathLst>
            </a:custGeom>
            <a:solidFill>
              <a:srgbClr val="577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564786" y="712064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683" y="1663"/>
                  </a:moveTo>
                  <a:lnTo>
                    <a:pt x="3683" y="1663"/>
                  </a:lnTo>
                  <a:lnTo>
                    <a:pt x="2616" y="596"/>
                  </a:lnTo>
                  <a:lnTo>
                    <a:pt x="2463" y="457"/>
                  </a:lnTo>
                  <a:lnTo>
                    <a:pt x="2311" y="292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292" y="2311"/>
                  </a:lnTo>
                  <a:lnTo>
                    <a:pt x="444" y="2463"/>
                  </a:lnTo>
                  <a:lnTo>
                    <a:pt x="596" y="2616"/>
                  </a:lnTo>
                  <a:lnTo>
                    <a:pt x="749" y="2768"/>
                  </a:lnTo>
                  <a:lnTo>
                    <a:pt x="901" y="2921"/>
                  </a:lnTo>
                  <a:lnTo>
                    <a:pt x="1346" y="3365"/>
                  </a:lnTo>
                  <a:lnTo>
                    <a:pt x="1651" y="3670"/>
                  </a:lnTo>
                  <a:lnTo>
                    <a:pt x="3683" y="1663"/>
                  </a:lnTo>
                  <a:close/>
                </a:path>
              </a:pathLst>
            </a:custGeom>
            <a:solidFill>
              <a:srgbClr val="597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336313" y="71638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4216" y="2006"/>
                  </a:moveTo>
                  <a:lnTo>
                    <a:pt x="2197" y="0"/>
                  </a:lnTo>
                  <a:lnTo>
                    <a:pt x="1879" y="317"/>
                  </a:lnTo>
                  <a:lnTo>
                    <a:pt x="1739" y="457"/>
                  </a:lnTo>
                  <a:lnTo>
                    <a:pt x="1587" y="609"/>
                  </a:lnTo>
                  <a:lnTo>
                    <a:pt x="1422" y="774"/>
                  </a:lnTo>
                  <a:lnTo>
                    <a:pt x="0" y="2197"/>
                  </a:lnTo>
                  <a:lnTo>
                    <a:pt x="2857" y="3378"/>
                  </a:lnTo>
                  <a:lnTo>
                    <a:pt x="3441" y="2781"/>
                  </a:lnTo>
                  <a:lnTo>
                    <a:pt x="3594" y="2628"/>
                  </a:lnTo>
                  <a:lnTo>
                    <a:pt x="3746" y="2476"/>
                  </a:lnTo>
                  <a:lnTo>
                    <a:pt x="3898" y="2324"/>
                  </a:lnTo>
                  <a:lnTo>
                    <a:pt x="4216" y="2006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338358" y="716263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390" y="2006"/>
                  </a:moveTo>
                  <a:lnTo>
                    <a:pt x="1371" y="0"/>
                  </a:lnTo>
                  <a:lnTo>
                    <a:pt x="1066" y="304"/>
                  </a:lnTo>
                  <a:lnTo>
                    <a:pt x="914" y="457"/>
                  </a:lnTo>
                  <a:lnTo>
                    <a:pt x="0" y="1371"/>
                  </a:lnTo>
                  <a:lnTo>
                    <a:pt x="2006" y="3390"/>
                  </a:lnTo>
                  <a:lnTo>
                    <a:pt x="3086" y="2311"/>
                  </a:lnTo>
                  <a:lnTo>
                    <a:pt x="3390" y="2006"/>
                  </a:lnTo>
                  <a:close/>
                </a:path>
              </a:pathLst>
            </a:custGeom>
            <a:solidFill>
              <a:srgbClr val="E2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339591" y="716231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3" y="2470"/>
                  </a:lnTo>
                  <a:lnTo>
                    <a:pt x="2470" y="201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3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339899" y="716200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3" y="2470"/>
                  </a:lnTo>
                  <a:lnTo>
                    <a:pt x="2470" y="201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2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340199" y="716140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06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68"/>
                  </a:lnTo>
                  <a:lnTo>
                    <a:pt x="2324" y="2463"/>
                  </a:lnTo>
                  <a:lnTo>
                    <a:pt x="2476" y="2311"/>
                  </a:lnTo>
                  <a:lnTo>
                    <a:pt x="2781" y="2006"/>
                  </a:lnTo>
                  <a:close/>
                </a:path>
              </a:pathLst>
            </a:custGeom>
            <a:solidFill>
              <a:srgbClr val="E2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340821" y="716108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3" y="2470"/>
                  </a:lnTo>
                  <a:lnTo>
                    <a:pt x="2470" y="201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3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341127" y="716017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86" y="2006"/>
                  </a:moveTo>
                  <a:lnTo>
                    <a:pt x="1066" y="0"/>
                  </a:lnTo>
                  <a:lnTo>
                    <a:pt x="762" y="304"/>
                  </a:lnTo>
                  <a:lnTo>
                    <a:pt x="609" y="457"/>
                  </a:lnTo>
                  <a:lnTo>
                    <a:pt x="457" y="609"/>
                  </a:lnTo>
                  <a:lnTo>
                    <a:pt x="304" y="762"/>
                  </a:lnTo>
                  <a:lnTo>
                    <a:pt x="0" y="1066"/>
                  </a:lnTo>
                  <a:lnTo>
                    <a:pt x="2006" y="3086"/>
                  </a:lnTo>
                  <a:lnTo>
                    <a:pt x="2311" y="2781"/>
                  </a:lnTo>
                  <a:lnTo>
                    <a:pt x="2463" y="2628"/>
                  </a:lnTo>
                  <a:lnTo>
                    <a:pt x="2628" y="2463"/>
                  </a:lnTo>
                  <a:lnTo>
                    <a:pt x="2781" y="2311"/>
                  </a:lnTo>
                  <a:lnTo>
                    <a:pt x="3086" y="2006"/>
                  </a:lnTo>
                  <a:close/>
                </a:path>
              </a:pathLst>
            </a:custGeom>
            <a:solidFill>
              <a:srgbClr val="E3E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342050" y="71598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3" y="2470"/>
                  </a:lnTo>
                  <a:lnTo>
                    <a:pt x="2470" y="201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3EF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342358" y="715955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3" y="2470"/>
                  </a:lnTo>
                  <a:lnTo>
                    <a:pt x="2470" y="201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4EF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342663" y="715863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86" y="2006"/>
                  </a:moveTo>
                  <a:lnTo>
                    <a:pt x="1066" y="0"/>
                  </a:lnTo>
                  <a:lnTo>
                    <a:pt x="762" y="304"/>
                  </a:lnTo>
                  <a:lnTo>
                    <a:pt x="609" y="457"/>
                  </a:lnTo>
                  <a:lnTo>
                    <a:pt x="457" y="609"/>
                  </a:lnTo>
                  <a:lnTo>
                    <a:pt x="304" y="762"/>
                  </a:lnTo>
                  <a:lnTo>
                    <a:pt x="0" y="1066"/>
                  </a:lnTo>
                  <a:lnTo>
                    <a:pt x="2006" y="3086"/>
                  </a:lnTo>
                  <a:lnTo>
                    <a:pt x="2311" y="2781"/>
                  </a:lnTo>
                  <a:lnTo>
                    <a:pt x="2463" y="2628"/>
                  </a:lnTo>
                  <a:lnTo>
                    <a:pt x="2628" y="2463"/>
                  </a:lnTo>
                  <a:lnTo>
                    <a:pt x="2781" y="2311"/>
                  </a:lnTo>
                  <a:lnTo>
                    <a:pt x="3086" y="2006"/>
                  </a:lnTo>
                  <a:close/>
                </a:path>
              </a:pathLst>
            </a:custGeom>
            <a:solidFill>
              <a:srgbClr val="E4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343586" y="715832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3" y="2470"/>
                  </a:lnTo>
                  <a:lnTo>
                    <a:pt x="2477" y="2007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5EF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343894" y="715801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3" y="2470"/>
                  </a:lnTo>
                  <a:lnTo>
                    <a:pt x="2470" y="201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5E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344200" y="715740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2019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06" y="2781"/>
                  </a:lnTo>
                  <a:lnTo>
                    <a:pt x="2311" y="2476"/>
                  </a:lnTo>
                  <a:lnTo>
                    <a:pt x="2463" y="2324"/>
                  </a:lnTo>
                  <a:lnTo>
                    <a:pt x="2768" y="2019"/>
                  </a:lnTo>
                  <a:close/>
                </a:path>
              </a:pathLst>
            </a:custGeom>
            <a:solidFill>
              <a:srgbClr val="E5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344810" y="71564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86" y="2006"/>
                  </a:moveTo>
                  <a:lnTo>
                    <a:pt x="1066" y="0"/>
                  </a:lnTo>
                  <a:lnTo>
                    <a:pt x="762" y="304"/>
                  </a:lnTo>
                  <a:lnTo>
                    <a:pt x="609" y="457"/>
                  </a:lnTo>
                  <a:lnTo>
                    <a:pt x="457" y="609"/>
                  </a:lnTo>
                  <a:lnTo>
                    <a:pt x="304" y="762"/>
                  </a:lnTo>
                  <a:lnTo>
                    <a:pt x="0" y="1066"/>
                  </a:lnTo>
                  <a:lnTo>
                    <a:pt x="2019" y="3086"/>
                  </a:lnTo>
                  <a:lnTo>
                    <a:pt x="2476" y="2628"/>
                  </a:lnTo>
                  <a:lnTo>
                    <a:pt x="2628" y="2463"/>
                  </a:lnTo>
                  <a:lnTo>
                    <a:pt x="2781" y="2311"/>
                  </a:lnTo>
                  <a:lnTo>
                    <a:pt x="3086" y="2006"/>
                  </a:lnTo>
                  <a:close/>
                </a:path>
              </a:pathLst>
            </a:custGeom>
            <a:solidFill>
              <a:srgbClr val="E5ED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345739" y="715616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3" y="2470"/>
                  </a:lnTo>
                  <a:lnTo>
                    <a:pt x="2470" y="201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5E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346046" y="715586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3" y="2470"/>
                  </a:lnTo>
                  <a:lnTo>
                    <a:pt x="2470" y="201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5EC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346346" y="715463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390" y="2019"/>
                  </a:moveTo>
                  <a:lnTo>
                    <a:pt x="1384" y="0"/>
                  </a:lnTo>
                  <a:lnTo>
                    <a:pt x="1066" y="317"/>
                  </a:lnTo>
                  <a:lnTo>
                    <a:pt x="927" y="457"/>
                  </a:lnTo>
                  <a:lnTo>
                    <a:pt x="0" y="1384"/>
                  </a:lnTo>
                  <a:lnTo>
                    <a:pt x="2019" y="3403"/>
                  </a:lnTo>
                  <a:lnTo>
                    <a:pt x="2324" y="3086"/>
                  </a:lnTo>
                  <a:lnTo>
                    <a:pt x="2476" y="2933"/>
                  </a:lnTo>
                  <a:lnTo>
                    <a:pt x="2628" y="2781"/>
                  </a:lnTo>
                  <a:lnTo>
                    <a:pt x="2781" y="2628"/>
                  </a:lnTo>
                  <a:lnTo>
                    <a:pt x="2933" y="2476"/>
                  </a:lnTo>
                  <a:lnTo>
                    <a:pt x="3086" y="2324"/>
                  </a:lnTo>
                  <a:lnTo>
                    <a:pt x="3390" y="2019"/>
                  </a:lnTo>
                  <a:close/>
                </a:path>
              </a:pathLst>
            </a:custGeom>
            <a:solidFill>
              <a:srgbClr val="E6EC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347583" y="715432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3" y="2470"/>
                  </a:lnTo>
                  <a:lnTo>
                    <a:pt x="2471" y="201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6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347890" y="715401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3" y="2471"/>
                  </a:lnTo>
                  <a:lnTo>
                    <a:pt x="2471" y="201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6EC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348188" y="715309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86" y="2019"/>
                  </a:moveTo>
                  <a:lnTo>
                    <a:pt x="1079" y="0"/>
                  </a:lnTo>
                  <a:lnTo>
                    <a:pt x="762" y="317"/>
                  </a:lnTo>
                  <a:lnTo>
                    <a:pt x="622" y="457"/>
                  </a:lnTo>
                  <a:lnTo>
                    <a:pt x="457" y="622"/>
                  </a:lnTo>
                  <a:lnTo>
                    <a:pt x="304" y="774"/>
                  </a:lnTo>
                  <a:lnTo>
                    <a:pt x="0" y="1079"/>
                  </a:lnTo>
                  <a:lnTo>
                    <a:pt x="2019" y="3086"/>
                  </a:lnTo>
                  <a:lnTo>
                    <a:pt x="2324" y="2781"/>
                  </a:lnTo>
                  <a:lnTo>
                    <a:pt x="2476" y="2628"/>
                  </a:lnTo>
                  <a:lnTo>
                    <a:pt x="2628" y="2476"/>
                  </a:lnTo>
                  <a:lnTo>
                    <a:pt x="2781" y="2324"/>
                  </a:lnTo>
                  <a:lnTo>
                    <a:pt x="3086" y="2019"/>
                  </a:lnTo>
                  <a:close/>
                </a:path>
              </a:pathLst>
            </a:custGeom>
            <a:solidFill>
              <a:srgbClr val="E6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349120" y="715278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3" y="2471"/>
                  </a:lnTo>
                  <a:lnTo>
                    <a:pt x="2471" y="201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6E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349420" y="715218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06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68"/>
                  </a:lnTo>
                  <a:lnTo>
                    <a:pt x="2324" y="2463"/>
                  </a:lnTo>
                  <a:lnTo>
                    <a:pt x="2476" y="2311"/>
                  </a:lnTo>
                  <a:lnTo>
                    <a:pt x="2781" y="2006"/>
                  </a:lnTo>
                  <a:close/>
                </a:path>
              </a:pathLst>
            </a:custGeom>
            <a:solidFill>
              <a:srgbClr val="E7E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350042" y="715186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3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7E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350349" y="715155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7" y="2007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6E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350656" y="715125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6E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350956" y="715002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390" y="2019"/>
                  </a:moveTo>
                  <a:lnTo>
                    <a:pt x="1384" y="0"/>
                  </a:lnTo>
                  <a:lnTo>
                    <a:pt x="1079" y="304"/>
                  </a:lnTo>
                  <a:lnTo>
                    <a:pt x="927" y="457"/>
                  </a:lnTo>
                  <a:lnTo>
                    <a:pt x="0" y="1384"/>
                  </a:lnTo>
                  <a:lnTo>
                    <a:pt x="2019" y="3390"/>
                  </a:lnTo>
                  <a:lnTo>
                    <a:pt x="3086" y="2324"/>
                  </a:lnTo>
                  <a:lnTo>
                    <a:pt x="3390" y="2019"/>
                  </a:lnTo>
                  <a:close/>
                </a:path>
              </a:pathLst>
            </a:custGeom>
            <a:solidFill>
              <a:srgbClr val="E7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352194" y="714971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7E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352493" y="714910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06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68"/>
                  </a:lnTo>
                  <a:lnTo>
                    <a:pt x="2324" y="2463"/>
                  </a:lnTo>
                  <a:lnTo>
                    <a:pt x="2476" y="2311"/>
                  </a:lnTo>
                  <a:lnTo>
                    <a:pt x="2781" y="2006"/>
                  </a:lnTo>
                  <a:close/>
                </a:path>
              </a:pathLst>
            </a:custGeom>
            <a:solidFill>
              <a:srgbClr val="E8E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353115" y="71487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8E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353423" y="714848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6E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353730" y="714817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7" y="200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4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354038" y="714786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2E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354344" y="714756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FE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354653" y="714725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D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354960" y="714694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9D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55267" y="714664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7" y="200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7D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55575" y="714633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5D8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355882" y="714602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2D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356189" y="714571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0D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356497" y="714541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DD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356803" y="714510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CD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357111" y="714479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AC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357419" y="714448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7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357726" y="714418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6C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358034" y="714387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2C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358341" y="714356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0C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358648" y="71432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8" y="200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EC4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358956" y="714295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CC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359262" y="714264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8" y="200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AC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359571" y="714233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1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8B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359878" y="714202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2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6B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360185" y="714172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1"/>
                  </a:lnTo>
                  <a:lnTo>
                    <a:pt x="2472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3B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360493" y="714141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2"/>
                  </a:lnTo>
                  <a:lnTo>
                    <a:pt x="2472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2B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360801" y="714110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2"/>
                  </a:lnTo>
                  <a:lnTo>
                    <a:pt x="2472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FB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361107" y="714080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2"/>
                  </a:lnTo>
                  <a:lnTo>
                    <a:pt x="2472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DB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361415" y="71404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2"/>
                  </a:lnTo>
                  <a:lnTo>
                    <a:pt x="2472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9B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361721" y="714018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2"/>
                  </a:lnTo>
                  <a:lnTo>
                    <a:pt x="2472" y="20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3A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362029" y="713987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2"/>
                  </a:lnTo>
                  <a:lnTo>
                    <a:pt x="2478" y="200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DA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362337" y="713957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7A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362643" y="713926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4" y="2472"/>
                  </a:lnTo>
                  <a:lnTo>
                    <a:pt x="2478" y="200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19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362951" y="713895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D9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363259" y="713864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79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363566" y="713834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193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363874" y="713803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7C8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364181" y="713772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788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364488" y="713741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7A8D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364796" y="713711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7B8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365103" y="713680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7C8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365410" y="713649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7E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365719" y="713618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7F9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366025" y="713588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8" y="200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09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366333" y="713557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294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366640" y="713526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395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366947" y="713496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495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367255" y="713465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69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367561" y="713434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8" y="200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69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367869" y="713403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89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368177" y="713373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A9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368483" y="713342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A9A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368791" y="713311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C9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369099" y="713280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E9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369406" y="713250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E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369714" y="71321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09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370020" y="713188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29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370329" y="713157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3A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370636" y="713127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5A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370942" y="713096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9" y="200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5A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371251" y="713065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7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371557" y="713035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8A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371865" y="713004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9A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372173" y="712973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2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BA6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372479" y="712942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2"/>
                  </a:lnTo>
                  <a:lnTo>
                    <a:pt x="2473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DA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372787" y="712912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3"/>
                  </a:lnTo>
                  <a:lnTo>
                    <a:pt x="2473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DA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373095" y="712881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3"/>
                  </a:lnTo>
                  <a:lnTo>
                    <a:pt x="2473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FA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373401" y="712850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3"/>
                  </a:lnTo>
                  <a:lnTo>
                    <a:pt x="2473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0A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373709" y="712819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3"/>
                  </a:lnTo>
                  <a:lnTo>
                    <a:pt x="2473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2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374017" y="712789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3"/>
                  </a:lnTo>
                  <a:lnTo>
                    <a:pt x="2473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4A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374324" y="712758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3"/>
                  </a:lnTo>
                  <a:lnTo>
                    <a:pt x="2479" y="200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4A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374631" y="712727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3"/>
                  </a:lnTo>
                  <a:lnTo>
                    <a:pt x="2473" y="20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6A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374939" y="712696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5" y="2473"/>
                  </a:lnTo>
                  <a:lnTo>
                    <a:pt x="2479" y="200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8B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375246" y="712666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9B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375554" y="712635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B2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375861" y="712604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CB3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376169" y="712573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DB4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376476" y="712543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FB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376783" y="712512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0B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377090" y="712481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1B8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377398" y="712450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4BA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377705" y="712420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9" y="200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5BB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378013" y="712389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6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378320" y="712358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8BD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378627" y="712328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9BE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378935" y="712297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BC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379242" y="712266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CC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379549" y="71223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DC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379857" y="712205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9" y="201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FC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380164" y="712174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0C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380472" y="712143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2C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380779" y="712112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3C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381086" y="712082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5C9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381394" y="712051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7C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381701" y="712020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382009" y="711989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AC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382316" y="711959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BC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382624" y="711928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382931" y="711897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ED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383238" y="711867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80" y="201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DC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383545" y="711805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06" y="2781"/>
                  </a:lnTo>
                  <a:lnTo>
                    <a:pt x="2311" y="2476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384154" y="711744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81"/>
                  </a:lnTo>
                  <a:lnTo>
                    <a:pt x="2324" y="2476"/>
                  </a:lnTo>
                  <a:lnTo>
                    <a:pt x="2476" y="2324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CCC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384764" y="711682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74" y="0"/>
                  </a:lnTo>
                  <a:lnTo>
                    <a:pt x="457" y="317"/>
                  </a:lnTo>
                  <a:lnTo>
                    <a:pt x="317" y="457"/>
                  </a:lnTo>
                  <a:lnTo>
                    <a:pt x="0" y="774"/>
                  </a:lnTo>
                  <a:lnTo>
                    <a:pt x="2019" y="2781"/>
                  </a:lnTo>
                  <a:lnTo>
                    <a:pt x="2324" y="2476"/>
                  </a:lnTo>
                  <a:lnTo>
                    <a:pt x="2476" y="2324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CBC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385386" y="71162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81"/>
                  </a:lnTo>
                  <a:lnTo>
                    <a:pt x="2324" y="2476"/>
                  </a:lnTo>
                  <a:lnTo>
                    <a:pt x="2476" y="2324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CBCD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385996" y="711560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06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81"/>
                  </a:lnTo>
                  <a:lnTo>
                    <a:pt x="2476" y="2324"/>
                  </a:lnTo>
                  <a:lnTo>
                    <a:pt x="2781" y="2006"/>
                  </a:lnTo>
                  <a:close/>
                </a:path>
              </a:pathLst>
            </a:custGeom>
            <a:solidFill>
              <a:srgbClr val="CAC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386619" y="711528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80" y="201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9C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386927" y="711498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4"/>
                  </a:lnTo>
                  <a:lnTo>
                    <a:pt x="2474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387228" y="711437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81"/>
                  </a:lnTo>
                  <a:lnTo>
                    <a:pt x="2311" y="2476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C8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387848" y="71140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7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388156" y="711375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7C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388459" y="711314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81"/>
                  </a:lnTo>
                  <a:lnTo>
                    <a:pt x="2324" y="2476"/>
                  </a:lnTo>
                  <a:lnTo>
                    <a:pt x="2476" y="2324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C6C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389069" y="71122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86" y="2019"/>
                  </a:moveTo>
                  <a:lnTo>
                    <a:pt x="1079" y="0"/>
                  </a:lnTo>
                  <a:lnTo>
                    <a:pt x="762" y="317"/>
                  </a:lnTo>
                  <a:lnTo>
                    <a:pt x="622" y="457"/>
                  </a:lnTo>
                  <a:lnTo>
                    <a:pt x="457" y="622"/>
                  </a:lnTo>
                  <a:lnTo>
                    <a:pt x="304" y="774"/>
                  </a:lnTo>
                  <a:lnTo>
                    <a:pt x="0" y="1079"/>
                  </a:lnTo>
                  <a:lnTo>
                    <a:pt x="2019" y="3098"/>
                  </a:lnTo>
                  <a:lnTo>
                    <a:pt x="2476" y="2641"/>
                  </a:lnTo>
                  <a:lnTo>
                    <a:pt x="2628" y="2476"/>
                  </a:lnTo>
                  <a:lnTo>
                    <a:pt x="2781" y="2324"/>
                  </a:lnTo>
                  <a:lnTo>
                    <a:pt x="3086" y="2019"/>
                  </a:lnTo>
                  <a:close/>
                </a:path>
              </a:pathLst>
            </a:custGeom>
            <a:solidFill>
              <a:srgbClr val="C5C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389996" y="711160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81"/>
                  </a:lnTo>
                  <a:lnTo>
                    <a:pt x="2324" y="2476"/>
                  </a:lnTo>
                  <a:lnTo>
                    <a:pt x="2476" y="2324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C4C8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390606" y="711099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06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68"/>
                  </a:lnTo>
                  <a:lnTo>
                    <a:pt x="2324" y="2463"/>
                  </a:lnTo>
                  <a:lnTo>
                    <a:pt x="2476" y="2311"/>
                  </a:lnTo>
                  <a:lnTo>
                    <a:pt x="2781" y="2006"/>
                  </a:lnTo>
                  <a:close/>
                </a:path>
              </a:pathLst>
            </a:custGeom>
            <a:solidFill>
              <a:srgbClr val="C3C7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391230" y="711067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2C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391533" y="710976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98" y="2006"/>
                  </a:moveTo>
                  <a:lnTo>
                    <a:pt x="1066" y="0"/>
                  </a:lnTo>
                  <a:lnTo>
                    <a:pt x="762" y="304"/>
                  </a:lnTo>
                  <a:lnTo>
                    <a:pt x="609" y="457"/>
                  </a:lnTo>
                  <a:lnTo>
                    <a:pt x="457" y="609"/>
                  </a:lnTo>
                  <a:lnTo>
                    <a:pt x="304" y="762"/>
                  </a:lnTo>
                  <a:lnTo>
                    <a:pt x="0" y="1066"/>
                  </a:lnTo>
                  <a:lnTo>
                    <a:pt x="2019" y="3086"/>
                  </a:lnTo>
                  <a:lnTo>
                    <a:pt x="2324" y="2781"/>
                  </a:lnTo>
                  <a:lnTo>
                    <a:pt x="2476" y="2628"/>
                  </a:lnTo>
                  <a:lnTo>
                    <a:pt x="2781" y="2324"/>
                  </a:lnTo>
                  <a:lnTo>
                    <a:pt x="3098" y="2006"/>
                  </a:lnTo>
                  <a:close/>
                </a:path>
              </a:pathLst>
            </a:custGeom>
            <a:solidFill>
              <a:srgbClr val="C2C6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" name="object 3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09109" y="7122147"/>
              <a:ext cx="103124" cy="66193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4392447" y="710914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94" y="2019"/>
                  </a:moveTo>
                  <a:lnTo>
                    <a:pt x="774" y="0"/>
                  </a:lnTo>
                  <a:lnTo>
                    <a:pt x="457" y="317"/>
                  </a:lnTo>
                  <a:lnTo>
                    <a:pt x="317" y="457"/>
                  </a:lnTo>
                  <a:lnTo>
                    <a:pt x="0" y="774"/>
                  </a:lnTo>
                  <a:lnTo>
                    <a:pt x="2019" y="2781"/>
                  </a:lnTo>
                  <a:lnTo>
                    <a:pt x="2324" y="2476"/>
                  </a:lnTo>
                  <a:lnTo>
                    <a:pt x="2794" y="2019"/>
                  </a:lnTo>
                  <a:close/>
                </a:path>
              </a:pathLst>
            </a:custGeom>
            <a:solidFill>
              <a:srgbClr val="C1C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393074" y="710883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0C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393381" y="710852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7" y="2474"/>
                  </a:lnTo>
                  <a:lnTo>
                    <a:pt x="2474" y="2017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0C5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393679" y="710792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06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68"/>
                  </a:lnTo>
                  <a:lnTo>
                    <a:pt x="2324" y="2463"/>
                  </a:lnTo>
                  <a:lnTo>
                    <a:pt x="2476" y="2311"/>
                  </a:lnTo>
                  <a:lnTo>
                    <a:pt x="2781" y="2006"/>
                  </a:lnTo>
                  <a:close/>
                </a:path>
              </a:pathLst>
            </a:custGeom>
            <a:solidFill>
              <a:srgbClr val="BFC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394301" y="710730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81"/>
                  </a:lnTo>
                  <a:lnTo>
                    <a:pt x="2324" y="2476"/>
                  </a:lnTo>
                  <a:lnTo>
                    <a:pt x="2476" y="2324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BEC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394911" y="710669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06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81"/>
                  </a:lnTo>
                  <a:lnTo>
                    <a:pt x="2476" y="2324"/>
                  </a:lnTo>
                  <a:lnTo>
                    <a:pt x="2781" y="2006"/>
                  </a:lnTo>
                  <a:close/>
                </a:path>
              </a:pathLst>
            </a:custGeom>
            <a:solidFill>
              <a:srgbClr val="BDC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395532" y="710637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81" y="201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CC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395838" y="71057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81"/>
                  </a:lnTo>
                  <a:lnTo>
                    <a:pt x="2324" y="2476"/>
                  </a:lnTo>
                  <a:lnTo>
                    <a:pt x="2476" y="2324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BCC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396448" y="710515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06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81"/>
                  </a:lnTo>
                  <a:lnTo>
                    <a:pt x="2476" y="2324"/>
                  </a:lnTo>
                  <a:lnTo>
                    <a:pt x="2781" y="2006"/>
                  </a:lnTo>
                  <a:close/>
                </a:path>
              </a:pathLst>
            </a:custGeom>
            <a:solidFill>
              <a:srgbClr val="BBC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397070" y="710453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06" y="2781"/>
                  </a:lnTo>
                  <a:lnTo>
                    <a:pt x="2311" y="2476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BAC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397685" y="710422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9C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397992" y="710391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AC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398289" y="710330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74" y="0"/>
                  </a:lnTo>
                  <a:lnTo>
                    <a:pt x="457" y="317"/>
                  </a:lnTo>
                  <a:lnTo>
                    <a:pt x="317" y="457"/>
                  </a:lnTo>
                  <a:lnTo>
                    <a:pt x="0" y="774"/>
                  </a:lnTo>
                  <a:lnTo>
                    <a:pt x="2019" y="2781"/>
                  </a:lnTo>
                  <a:lnTo>
                    <a:pt x="2324" y="2476"/>
                  </a:lnTo>
                  <a:lnTo>
                    <a:pt x="2476" y="2324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B9B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4398914" y="71029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81" y="201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8B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4399221" y="710268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8BE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399521" y="710208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06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81"/>
                  </a:lnTo>
                  <a:lnTo>
                    <a:pt x="2476" y="2324"/>
                  </a:lnTo>
                  <a:lnTo>
                    <a:pt x="2781" y="2006"/>
                  </a:lnTo>
                  <a:close/>
                </a:path>
              </a:pathLst>
            </a:custGeom>
            <a:solidFill>
              <a:srgbClr val="B7BE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4400143" y="710145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62" y="0"/>
                  </a:lnTo>
                  <a:lnTo>
                    <a:pt x="304" y="457"/>
                  </a:lnTo>
                  <a:lnTo>
                    <a:pt x="0" y="774"/>
                  </a:lnTo>
                  <a:lnTo>
                    <a:pt x="2006" y="2781"/>
                  </a:lnTo>
                  <a:lnTo>
                    <a:pt x="2311" y="2476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B6B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400758" y="710114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5B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401066" y="710084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7" y="2474"/>
                  </a:lnTo>
                  <a:lnTo>
                    <a:pt x="2474" y="2017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5BD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4401363" y="709992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98" y="2019"/>
                  </a:moveTo>
                  <a:lnTo>
                    <a:pt x="1079" y="0"/>
                  </a:lnTo>
                  <a:lnTo>
                    <a:pt x="622" y="457"/>
                  </a:lnTo>
                  <a:lnTo>
                    <a:pt x="457" y="635"/>
                  </a:lnTo>
                  <a:lnTo>
                    <a:pt x="0" y="1079"/>
                  </a:lnTo>
                  <a:lnTo>
                    <a:pt x="2019" y="3086"/>
                  </a:lnTo>
                  <a:lnTo>
                    <a:pt x="2324" y="2781"/>
                  </a:lnTo>
                  <a:lnTo>
                    <a:pt x="2476" y="2628"/>
                  </a:lnTo>
                  <a:lnTo>
                    <a:pt x="2628" y="2476"/>
                  </a:lnTo>
                  <a:lnTo>
                    <a:pt x="3098" y="2019"/>
                  </a:lnTo>
                  <a:close/>
                </a:path>
              </a:pathLst>
            </a:custGeom>
            <a:solidFill>
              <a:srgbClr val="B4BC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4402295" y="709961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4"/>
                  </a:lnTo>
                  <a:lnTo>
                    <a:pt x="2481" y="201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3BB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4402603" y="709930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4B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402899" y="709869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62" y="0"/>
                  </a:lnTo>
                  <a:lnTo>
                    <a:pt x="304" y="457"/>
                  </a:lnTo>
                  <a:lnTo>
                    <a:pt x="0" y="774"/>
                  </a:lnTo>
                  <a:lnTo>
                    <a:pt x="2019" y="2781"/>
                  </a:lnTo>
                  <a:lnTo>
                    <a:pt x="2324" y="2476"/>
                  </a:lnTo>
                  <a:lnTo>
                    <a:pt x="2476" y="2324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B3BA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403525" y="709838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2BA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403832" y="709807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2B9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404131" y="709747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06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81"/>
                  </a:lnTo>
                  <a:lnTo>
                    <a:pt x="2476" y="2324"/>
                  </a:lnTo>
                  <a:lnTo>
                    <a:pt x="2781" y="2006"/>
                  </a:lnTo>
                  <a:close/>
                </a:path>
              </a:pathLst>
            </a:custGeom>
            <a:solidFill>
              <a:srgbClr val="B1B9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4404754" y="709715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7" y="2474"/>
                  </a:lnTo>
                  <a:lnTo>
                    <a:pt x="2474" y="2017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0B9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4405062" y="709684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0B8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405363" y="709623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81"/>
                  </a:lnTo>
                  <a:lnTo>
                    <a:pt x="2324" y="2476"/>
                  </a:lnTo>
                  <a:lnTo>
                    <a:pt x="2476" y="2324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AFB8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405973" y="709561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74" y="0"/>
                  </a:lnTo>
                  <a:lnTo>
                    <a:pt x="457" y="317"/>
                  </a:lnTo>
                  <a:lnTo>
                    <a:pt x="317" y="457"/>
                  </a:lnTo>
                  <a:lnTo>
                    <a:pt x="0" y="774"/>
                  </a:lnTo>
                  <a:lnTo>
                    <a:pt x="2019" y="2781"/>
                  </a:lnTo>
                  <a:lnTo>
                    <a:pt x="2324" y="2476"/>
                  </a:lnTo>
                  <a:lnTo>
                    <a:pt x="2476" y="2324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AE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406595" y="709500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81"/>
                  </a:lnTo>
                  <a:lnTo>
                    <a:pt x="2324" y="2476"/>
                  </a:lnTo>
                  <a:lnTo>
                    <a:pt x="2476" y="2324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AD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407205" y="709408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98" y="2019"/>
                  </a:moveTo>
                  <a:lnTo>
                    <a:pt x="1079" y="0"/>
                  </a:lnTo>
                  <a:lnTo>
                    <a:pt x="762" y="317"/>
                  </a:lnTo>
                  <a:lnTo>
                    <a:pt x="622" y="457"/>
                  </a:lnTo>
                  <a:lnTo>
                    <a:pt x="457" y="622"/>
                  </a:lnTo>
                  <a:lnTo>
                    <a:pt x="304" y="774"/>
                  </a:lnTo>
                  <a:lnTo>
                    <a:pt x="0" y="1079"/>
                  </a:lnTo>
                  <a:lnTo>
                    <a:pt x="2019" y="3098"/>
                  </a:lnTo>
                  <a:lnTo>
                    <a:pt x="2489" y="2628"/>
                  </a:lnTo>
                  <a:lnTo>
                    <a:pt x="2628" y="2476"/>
                  </a:lnTo>
                  <a:lnTo>
                    <a:pt x="2781" y="2324"/>
                  </a:lnTo>
                  <a:lnTo>
                    <a:pt x="3098" y="2019"/>
                  </a:lnTo>
                  <a:close/>
                </a:path>
              </a:pathLst>
            </a:custGeom>
            <a:solidFill>
              <a:srgbClr val="ACB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408132" y="709316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86" y="2019"/>
                  </a:moveTo>
                  <a:lnTo>
                    <a:pt x="1066" y="0"/>
                  </a:lnTo>
                  <a:lnTo>
                    <a:pt x="762" y="304"/>
                  </a:lnTo>
                  <a:lnTo>
                    <a:pt x="609" y="457"/>
                  </a:lnTo>
                  <a:lnTo>
                    <a:pt x="457" y="609"/>
                  </a:lnTo>
                  <a:lnTo>
                    <a:pt x="304" y="762"/>
                  </a:lnTo>
                  <a:lnTo>
                    <a:pt x="0" y="1066"/>
                  </a:lnTo>
                  <a:lnTo>
                    <a:pt x="2019" y="3086"/>
                  </a:lnTo>
                  <a:lnTo>
                    <a:pt x="2324" y="2781"/>
                  </a:lnTo>
                  <a:lnTo>
                    <a:pt x="2476" y="2628"/>
                  </a:lnTo>
                  <a:lnTo>
                    <a:pt x="2628" y="2476"/>
                  </a:lnTo>
                  <a:lnTo>
                    <a:pt x="2781" y="2324"/>
                  </a:lnTo>
                  <a:lnTo>
                    <a:pt x="3086" y="2019"/>
                  </a:lnTo>
                  <a:close/>
                </a:path>
              </a:pathLst>
            </a:custGeom>
            <a:solidFill>
              <a:srgbClr val="ABB5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409057" y="709285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4"/>
                  </a:lnTo>
                  <a:lnTo>
                    <a:pt x="2474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BB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409364" y="709223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06" y="2781"/>
                  </a:lnTo>
                  <a:lnTo>
                    <a:pt x="2311" y="2476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AAB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409973" y="709162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81"/>
                  </a:lnTo>
                  <a:lnTo>
                    <a:pt x="2324" y="2476"/>
                  </a:lnTo>
                  <a:lnTo>
                    <a:pt x="2476" y="2324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A9B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4410583" y="709100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74" y="0"/>
                  </a:lnTo>
                  <a:lnTo>
                    <a:pt x="457" y="317"/>
                  </a:lnTo>
                  <a:lnTo>
                    <a:pt x="317" y="457"/>
                  </a:lnTo>
                  <a:lnTo>
                    <a:pt x="0" y="774"/>
                  </a:lnTo>
                  <a:lnTo>
                    <a:pt x="2019" y="2781"/>
                  </a:lnTo>
                  <a:lnTo>
                    <a:pt x="2324" y="2476"/>
                  </a:lnTo>
                  <a:lnTo>
                    <a:pt x="2476" y="2324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A8B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411205" y="709039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2019"/>
                  </a:moveTo>
                  <a:lnTo>
                    <a:pt x="762" y="0"/>
                  </a:lnTo>
                  <a:lnTo>
                    <a:pt x="457" y="304"/>
                  </a:lnTo>
                  <a:lnTo>
                    <a:pt x="304" y="457"/>
                  </a:lnTo>
                  <a:lnTo>
                    <a:pt x="0" y="762"/>
                  </a:lnTo>
                  <a:lnTo>
                    <a:pt x="2019" y="2781"/>
                  </a:lnTo>
                  <a:lnTo>
                    <a:pt x="2324" y="2476"/>
                  </a:lnTo>
                  <a:lnTo>
                    <a:pt x="2476" y="2324"/>
                  </a:lnTo>
                  <a:lnTo>
                    <a:pt x="2781" y="2019"/>
                  </a:lnTo>
                  <a:close/>
                </a:path>
              </a:pathLst>
            </a:custGeom>
            <a:solidFill>
              <a:srgbClr val="A7B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411823" y="709008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4"/>
                  </a:lnTo>
                  <a:lnTo>
                    <a:pt x="2474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6B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412131" y="708977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4"/>
                  </a:lnTo>
                  <a:lnTo>
                    <a:pt x="2474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6B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412438" y="708946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4"/>
                  </a:lnTo>
                  <a:lnTo>
                    <a:pt x="2474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5B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412746" y="708916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4A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4413053" y="708885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4"/>
                  </a:lnTo>
                  <a:lnTo>
                    <a:pt x="2474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CAA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4413361" y="708854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7" y="2474"/>
                  </a:lnTo>
                  <a:lnTo>
                    <a:pt x="2474" y="2017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5A5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4413668" y="708823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DA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4413975" y="708793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457" y="0"/>
                  </a:moveTo>
                  <a:lnTo>
                    <a:pt x="0" y="457"/>
                  </a:lnTo>
                  <a:lnTo>
                    <a:pt x="2016" y="2473"/>
                  </a:lnTo>
                  <a:lnTo>
                    <a:pt x="2473" y="20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69B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4414279" y="708525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4013" y="2844"/>
                  </a:moveTo>
                  <a:lnTo>
                    <a:pt x="2832" y="0"/>
                  </a:lnTo>
                  <a:lnTo>
                    <a:pt x="1689" y="1143"/>
                  </a:lnTo>
                  <a:lnTo>
                    <a:pt x="1536" y="1295"/>
                  </a:lnTo>
                  <a:lnTo>
                    <a:pt x="0" y="2832"/>
                  </a:lnTo>
                  <a:lnTo>
                    <a:pt x="2019" y="4851"/>
                  </a:lnTo>
                  <a:lnTo>
                    <a:pt x="3086" y="3784"/>
                  </a:lnTo>
                  <a:lnTo>
                    <a:pt x="3238" y="3619"/>
                  </a:lnTo>
                  <a:lnTo>
                    <a:pt x="3390" y="3467"/>
                  </a:lnTo>
                  <a:lnTo>
                    <a:pt x="3543" y="3314"/>
                  </a:lnTo>
                  <a:lnTo>
                    <a:pt x="3695" y="3162"/>
                  </a:lnTo>
                  <a:lnTo>
                    <a:pt x="4013" y="2844"/>
                  </a:lnTo>
                  <a:close/>
                </a:path>
              </a:pathLst>
            </a:custGeom>
            <a:solidFill>
              <a:srgbClr val="809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4387329" y="718549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675" y="0"/>
                  </a:moveTo>
                  <a:lnTo>
                    <a:pt x="0" y="1675"/>
                  </a:lnTo>
                  <a:lnTo>
                    <a:pt x="2819" y="2843"/>
                  </a:lnTo>
                  <a:lnTo>
                    <a:pt x="3668" y="1993"/>
                  </a:lnTo>
                  <a:lnTo>
                    <a:pt x="1675" y="0"/>
                  </a:lnTo>
                  <a:close/>
                </a:path>
              </a:pathLst>
            </a:custGeom>
            <a:solidFill>
              <a:srgbClr val="B0BC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4388904" y="718459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97" y="1993"/>
                  </a:moveTo>
                  <a:lnTo>
                    <a:pt x="1003" y="0"/>
                  </a:lnTo>
                  <a:lnTo>
                    <a:pt x="825" y="177"/>
                  </a:lnTo>
                  <a:lnTo>
                    <a:pt x="647" y="355"/>
                  </a:lnTo>
                  <a:lnTo>
                    <a:pt x="368" y="635"/>
                  </a:lnTo>
                  <a:lnTo>
                    <a:pt x="0" y="1003"/>
                  </a:lnTo>
                  <a:lnTo>
                    <a:pt x="1993" y="2997"/>
                  </a:lnTo>
                  <a:lnTo>
                    <a:pt x="2184" y="2806"/>
                  </a:lnTo>
                  <a:lnTo>
                    <a:pt x="2273" y="2717"/>
                  </a:lnTo>
                  <a:lnTo>
                    <a:pt x="2819" y="2171"/>
                  </a:lnTo>
                  <a:lnTo>
                    <a:pt x="2997" y="1993"/>
                  </a:lnTo>
                  <a:close/>
                </a:path>
              </a:pathLst>
            </a:custGeom>
            <a:solidFill>
              <a:srgbClr val="AFBC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4389825" y="718439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FB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4390007" y="718421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1B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4390189" y="718403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2C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4390364" y="71834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628" y="2006"/>
                  </a:moveTo>
                  <a:lnTo>
                    <a:pt x="647" y="0"/>
                  </a:lnTo>
                  <a:lnTo>
                    <a:pt x="469" y="177"/>
                  </a:lnTo>
                  <a:lnTo>
                    <a:pt x="279" y="368"/>
                  </a:lnTo>
                  <a:lnTo>
                    <a:pt x="0" y="647"/>
                  </a:lnTo>
                  <a:lnTo>
                    <a:pt x="1993" y="2641"/>
                  </a:lnTo>
                  <a:lnTo>
                    <a:pt x="2273" y="2362"/>
                  </a:lnTo>
                  <a:lnTo>
                    <a:pt x="2451" y="2184"/>
                  </a:lnTo>
                  <a:lnTo>
                    <a:pt x="2628" y="2006"/>
                  </a:lnTo>
                  <a:close/>
                </a:path>
              </a:pathLst>
            </a:custGeom>
            <a:solidFill>
              <a:srgbClr val="B4C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4390911" y="71827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819" y="1993"/>
                  </a:moveTo>
                  <a:lnTo>
                    <a:pt x="825" y="0"/>
                  </a:lnTo>
                  <a:lnTo>
                    <a:pt x="635" y="190"/>
                  </a:lnTo>
                  <a:lnTo>
                    <a:pt x="546" y="279"/>
                  </a:lnTo>
                  <a:lnTo>
                    <a:pt x="0" y="825"/>
                  </a:lnTo>
                  <a:lnTo>
                    <a:pt x="1993" y="2819"/>
                  </a:lnTo>
                  <a:lnTo>
                    <a:pt x="2628" y="2184"/>
                  </a:lnTo>
                  <a:lnTo>
                    <a:pt x="2819" y="1993"/>
                  </a:lnTo>
                  <a:close/>
                </a:path>
              </a:pathLst>
            </a:custGeom>
            <a:solidFill>
              <a:srgbClr val="B3C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4391647" y="718239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38" y="1993"/>
                  </a:moveTo>
                  <a:lnTo>
                    <a:pt x="457" y="0"/>
                  </a:lnTo>
                  <a:lnTo>
                    <a:pt x="279" y="177"/>
                  </a:lnTo>
                  <a:lnTo>
                    <a:pt x="0" y="457"/>
                  </a:lnTo>
                  <a:lnTo>
                    <a:pt x="1993" y="2451"/>
                  </a:lnTo>
                  <a:lnTo>
                    <a:pt x="2171" y="2273"/>
                  </a:lnTo>
                  <a:lnTo>
                    <a:pt x="2438" y="1993"/>
                  </a:lnTo>
                  <a:close/>
                </a:path>
              </a:pathLst>
            </a:custGeom>
            <a:solidFill>
              <a:srgbClr val="B4C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4392003" y="718038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102" y="1993"/>
                  </a:moveTo>
                  <a:lnTo>
                    <a:pt x="2108" y="0"/>
                  </a:lnTo>
                  <a:lnTo>
                    <a:pt x="1917" y="190"/>
                  </a:lnTo>
                  <a:lnTo>
                    <a:pt x="1828" y="279"/>
                  </a:lnTo>
                  <a:lnTo>
                    <a:pt x="1104" y="1003"/>
                  </a:lnTo>
                  <a:lnTo>
                    <a:pt x="914" y="1193"/>
                  </a:lnTo>
                  <a:lnTo>
                    <a:pt x="838" y="1270"/>
                  </a:lnTo>
                  <a:lnTo>
                    <a:pt x="0" y="2108"/>
                  </a:lnTo>
                  <a:lnTo>
                    <a:pt x="1993" y="4102"/>
                  </a:lnTo>
                  <a:lnTo>
                    <a:pt x="3911" y="2184"/>
                  </a:lnTo>
                  <a:lnTo>
                    <a:pt x="4102" y="1993"/>
                  </a:lnTo>
                  <a:close/>
                </a:path>
              </a:pathLst>
            </a:custGeom>
            <a:solidFill>
              <a:srgbClr val="B4C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4394009" y="717929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187" y="1993"/>
                  </a:moveTo>
                  <a:lnTo>
                    <a:pt x="1193" y="0"/>
                  </a:lnTo>
                  <a:lnTo>
                    <a:pt x="1016" y="177"/>
                  </a:lnTo>
                  <a:lnTo>
                    <a:pt x="736" y="457"/>
                  </a:lnTo>
                  <a:lnTo>
                    <a:pt x="647" y="546"/>
                  </a:lnTo>
                  <a:lnTo>
                    <a:pt x="0" y="1193"/>
                  </a:lnTo>
                  <a:lnTo>
                    <a:pt x="1993" y="3175"/>
                  </a:lnTo>
                  <a:lnTo>
                    <a:pt x="2171" y="2997"/>
                  </a:lnTo>
                  <a:lnTo>
                    <a:pt x="2273" y="2908"/>
                  </a:lnTo>
                  <a:lnTo>
                    <a:pt x="2997" y="2184"/>
                  </a:lnTo>
                  <a:lnTo>
                    <a:pt x="3187" y="1993"/>
                  </a:lnTo>
                  <a:close/>
                </a:path>
              </a:pathLst>
            </a:custGeom>
            <a:solidFill>
              <a:srgbClr val="B5C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4395114" y="717820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175" y="1993"/>
                  </a:moveTo>
                  <a:lnTo>
                    <a:pt x="1181" y="0"/>
                  </a:lnTo>
                  <a:lnTo>
                    <a:pt x="1003" y="177"/>
                  </a:lnTo>
                  <a:lnTo>
                    <a:pt x="914" y="266"/>
                  </a:lnTo>
                  <a:lnTo>
                    <a:pt x="0" y="1181"/>
                  </a:lnTo>
                  <a:lnTo>
                    <a:pt x="1993" y="3175"/>
                  </a:lnTo>
                  <a:lnTo>
                    <a:pt x="2997" y="2171"/>
                  </a:lnTo>
                  <a:lnTo>
                    <a:pt x="3175" y="1993"/>
                  </a:lnTo>
                  <a:close/>
                </a:path>
              </a:pathLst>
            </a:custGeom>
            <a:solidFill>
              <a:srgbClr val="B5C4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4396211" y="717802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66"/>
                  </a:lnTo>
                  <a:lnTo>
                    <a:pt x="1993" y="2260"/>
                  </a:lnTo>
                  <a:lnTo>
                    <a:pt x="2266" y="198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5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4396384" y="717764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51" y="2006"/>
                  </a:moveTo>
                  <a:lnTo>
                    <a:pt x="469" y="0"/>
                  </a:lnTo>
                  <a:lnTo>
                    <a:pt x="279" y="190"/>
                  </a:lnTo>
                  <a:lnTo>
                    <a:pt x="0" y="469"/>
                  </a:lnTo>
                  <a:lnTo>
                    <a:pt x="1993" y="2463"/>
                  </a:lnTo>
                  <a:lnTo>
                    <a:pt x="2184" y="2273"/>
                  </a:lnTo>
                  <a:lnTo>
                    <a:pt x="2451" y="2006"/>
                  </a:lnTo>
                  <a:close/>
                </a:path>
              </a:pathLst>
            </a:custGeom>
            <a:solidFill>
              <a:srgbClr val="B6C5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4396753" y="717710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628" y="2006"/>
                  </a:moveTo>
                  <a:lnTo>
                    <a:pt x="647" y="0"/>
                  </a:lnTo>
                  <a:lnTo>
                    <a:pt x="368" y="279"/>
                  </a:lnTo>
                  <a:lnTo>
                    <a:pt x="177" y="469"/>
                  </a:lnTo>
                  <a:lnTo>
                    <a:pt x="0" y="647"/>
                  </a:lnTo>
                  <a:lnTo>
                    <a:pt x="1993" y="2641"/>
                  </a:lnTo>
                  <a:lnTo>
                    <a:pt x="2171" y="2463"/>
                  </a:lnTo>
                  <a:lnTo>
                    <a:pt x="2362" y="2273"/>
                  </a:lnTo>
                  <a:lnTo>
                    <a:pt x="2628" y="2006"/>
                  </a:lnTo>
                  <a:close/>
                </a:path>
              </a:pathLst>
            </a:custGeom>
            <a:solidFill>
              <a:srgbClr val="B7C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4397299" y="717600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3175" y="2006"/>
                  </a:moveTo>
                  <a:lnTo>
                    <a:pt x="1193" y="0"/>
                  </a:lnTo>
                  <a:lnTo>
                    <a:pt x="1016" y="177"/>
                  </a:lnTo>
                  <a:lnTo>
                    <a:pt x="736" y="457"/>
                  </a:lnTo>
                  <a:lnTo>
                    <a:pt x="635" y="558"/>
                  </a:lnTo>
                  <a:lnTo>
                    <a:pt x="0" y="1193"/>
                  </a:lnTo>
                  <a:lnTo>
                    <a:pt x="1993" y="3187"/>
                  </a:lnTo>
                  <a:lnTo>
                    <a:pt x="2997" y="2184"/>
                  </a:lnTo>
                  <a:lnTo>
                    <a:pt x="3175" y="2006"/>
                  </a:lnTo>
                  <a:close/>
                </a:path>
              </a:pathLst>
            </a:custGeom>
            <a:solidFill>
              <a:srgbClr val="B7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4398391" y="717565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51" y="1993"/>
                  </a:moveTo>
                  <a:lnTo>
                    <a:pt x="469" y="0"/>
                  </a:lnTo>
                  <a:lnTo>
                    <a:pt x="279" y="177"/>
                  </a:lnTo>
                  <a:lnTo>
                    <a:pt x="0" y="457"/>
                  </a:lnTo>
                  <a:lnTo>
                    <a:pt x="1993" y="2451"/>
                  </a:lnTo>
                  <a:lnTo>
                    <a:pt x="2184" y="2260"/>
                  </a:lnTo>
                  <a:lnTo>
                    <a:pt x="2451" y="1993"/>
                  </a:lnTo>
                  <a:close/>
                </a:path>
              </a:pathLst>
            </a:custGeom>
            <a:solidFill>
              <a:srgbClr val="B6C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4398759" y="71749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819" y="1993"/>
                  </a:moveTo>
                  <a:lnTo>
                    <a:pt x="825" y="0"/>
                  </a:lnTo>
                  <a:lnTo>
                    <a:pt x="647" y="177"/>
                  </a:lnTo>
                  <a:lnTo>
                    <a:pt x="546" y="279"/>
                  </a:lnTo>
                  <a:lnTo>
                    <a:pt x="0" y="825"/>
                  </a:lnTo>
                  <a:lnTo>
                    <a:pt x="1993" y="2819"/>
                  </a:lnTo>
                  <a:lnTo>
                    <a:pt x="2628" y="2184"/>
                  </a:lnTo>
                  <a:lnTo>
                    <a:pt x="2819" y="1993"/>
                  </a:lnTo>
                  <a:close/>
                </a:path>
              </a:pathLst>
            </a:custGeom>
            <a:solidFill>
              <a:srgbClr val="B7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4399496" y="717437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628" y="1993"/>
                  </a:moveTo>
                  <a:lnTo>
                    <a:pt x="635" y="0"/>
                  </a:lnTo>
                  <a:lnTo>
                    <a:pt x="457" y="177"/>
                  </a:lnTo>
                  <a:lnTo>
                    <a:pt x="177" y="457"/>
                  </a:lnTo>
                  <a:lnTo>
                    <a:pt x="0" y="647"/>
                  </a:lnTo>
                  <a:lnTo>
                    <a:pt x="1993" y="2628"/>
                  </a:lnTo>
                  <a:lnTo>
                    <a:pt x="2171" y="2451"/>
                  </a:lnTo>
                  <a:lnTo>
                    <a:pt x="2349" y="2273"/>
                  </a:lnTo>
                  <a:lnTo>
                    <a:pt x="2628" y="1993"/>
                  </a:lnTo>
                  <a:close/>
                </a:path>
              </a:pathLst>
            </a:custGeom>
            <a:solidFill>
              <a:srgbClr val="B7C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4400043" y="717418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2" y="0"/>
                  </a:moveTo>
                  <a:lnTo>
                    <a:pt x="0" y="273"/>
                  </a:lnTo>
                  <a:lnTo>
                    <a:pt x="1993" y="2266"/>
                  </a:lnTo>
                  <a:lnTo>
                    <a:pt x="2266" y="1993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6C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4400226" y="717400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66"/>
                  </a:lnTo>
                  <a:lnTo>
                    <a:pt x="1993" y="2260"/>
                  </a:lnTo>
                  <a:lnTo>
                    <a:pt x="2266" y="198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6C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4400408" y="717381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5C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4400590" y="717363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4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4400773" y="717344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3C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4400956" y="717327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2" y="0"/>
                  </a:moveTo>
                  <a:lnTo>
                    <a:pt x="0" y="273"/>
                  </a:lnTo>
                  <a:lnTo>
                    <a:pt x="1993" y="2266"/>
                  </a:lnTo>
                  <a:lnTo>
                    <a:pt x="2266" y="1993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2C3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4401138" y="717308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1C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4401320" y="717290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0C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4401502" y="717271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FC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4401685" y="717254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3" y="0"/>
                  </a:moveTo>
                  <a:lnTo>
                    <a:pt x="0" y="273"/>
                  </a:lnTo>
                  <a:lnTo>
                    <a:pt x="1993" y="2266"/>
                  </a:lnTo>
                  <a:lnTo>
                    <a:pt x="2266" y="199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AE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4401868" y="717236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66"/>
                  </a:lnTo>
                  <a:lnTo>
                    <a:pt x="1993" y="2260"/>
                  </a:lnTo>
                  <a:lnTo>
                    <a:pt x="2266" y="198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DC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4402050" y="717217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CB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4402232" y="717198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BB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4402415" y="717180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B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4402598" y="717162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199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B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4402780" y="717144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9B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4402962" y="71712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8B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4403144" y="717107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7B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4403327" y="717090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3" y="0"/>
                  </a:moveTo>
                  <a:lnTo>
                    <a:pt x="0" y="273"/>
                  </a:lnTo>
                  <a:lnTo>
                    <a:pt x="1993" y="2266"/>
                  </a:lnTo>
                  <a:lnTo>
                    <a:pt x="2266" y="199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A6B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4403510" y="717071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5B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4403692" y="717052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4B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4403874" y="717034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3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4404057" y="717016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2B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4404240" y="716998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199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1B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4404422" y="71697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0B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4404605" y="716961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0B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4404786" y="716943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9FB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4404970" y="71692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2" y="0"/>
                  </a:moveTo>
                  <a:lnTo>
                    <a:pt x="0" y="273"/>
                  </a:lnTo>
                  <a:lnTo>
                    <a:pt x="1993" y="2266"/>
                  </a:lnTo>
                  <a:lnTo>
                    <a:pt x="2266" y="1993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9E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4405152" y="716908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66"/>
                  </a:lnTo>
                  <a:lnTo>
                    <a:pt x="1993" y="2260"/>
                  </a:lnTo>
                  <a:lnTo>
                    <a:pt x="2266" y="198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9D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4405335" y="716888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9CB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4405517" y="716870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9BB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4405700" y="716852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3" y="0"/>
                  </a:moveTo>
                  <a:lnTo>
                    <a:pt x="0" y="273"/>
                  </a:lnTo>
                  <a:lnTo>
                    <a:pt x="1993" y="2266"/>
                  </a:lnTo>
                  <a:lnTo>
                    <a:pt x="2266" y="199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9AB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4405882" y="716835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66"/>
                  </a:lnTo>
                  <a:lnTo>
                    <a:pt x="1993" y="2260"/>
                  </a:lnTo>
                  <a:lnTo>
                    <a:pt x="2266" y="198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99B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4406064" y="71681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98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4406247" y="716797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97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4406429" y="71677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97B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4406613" y="716761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199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96B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4406794" y="716743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66"/>
                  </a:lnTo>
                  <a:lnTo>
                    <a:pt x="1993" y="2260"/>
                  </a:lnTo>
                  <a:lnTo>
                    <a:pt x="2266" y="198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95AF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4406977" y="716724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94AF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4407159" y="716706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93AE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4407343" y="716688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2" y="0"/>
                  </a:moveTo>
                  <a:lnTo>
                    <a:pt x="0" y="273"/>
                  </a:lnTo>
                  <a:lnTo>
                    <a:pt x="1993" y="2266"/>
                  </a:lnTo>
                  <a:lnTo>
                    <a:pt x="2266" y="1993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92AE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4407525" y="716670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66"/>
                  </a:lnTo>
                  <a:lnTo>
                    <a:pt x="1993" y="2260"/>
                  </a:lnTo>
                  <a:lnTo>
                    <a:pt x="2266" y="198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91A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4407707" y="716651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8E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4407889" y="716633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89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4408072" y="716614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85A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4408255" y="716596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199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82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4408437" y="716579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8" y="0"/>
                  </a:moveTo>
                  <a:lnTo>
                    <a:pt x="0" y="267"/>
                  </a:lnTo>
                  <a:lnTo>
                    <a:pt x="1993" y="2260"/>
                  </a:lnTo>
                  <a:lnTo>
                    <a:pt x="2266" y="1988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7EA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4408619" y="716560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A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4408801" y="716542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6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4408985" y="716524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2" y="0"/>
                  </a:moveTo>
                  <a:lnTo>
                    <a:pt x="0" y="273"/>
                  </a:lnTo>
                  <a:lnTo>
                    <a:pt x="1993" y="2266"/>
                  </a:lnTo>
                  <a:lnTo>
                    <a:pt x="2266" y="1993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719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4409160" y="716488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51" y="1993"/>
                  </a:moveTo>
                  <a:lnTo>
                    <a:pt x="457" y="0"/>
                  </a:lnTo>
                  <a:lnTo>
                    <a:pt x="177" y="279"/>
                  </a:lnTo>
                  <a:lnTo>
                    <a:pt x="0" y="457"/>
                  </a:lnTo>
                  <a:lnTo>
                    <a:pt x="1993" y="2451"/>
                  </a:lnTo>
                  <a:lnTo>
                    <a:pt x="2159" y="2273"/>
                  </a:lnTo>
                  <a:lnTo>
                    <a:pt x="2451" y="1993"/>
                  </a:lnTo>
                  <a:close/>
                </a:path>
              </a:pathLst>
            </a:custGeom>
            <a:solidFill>
              <a:srgbClr val="6E9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4409529" y="716451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51" y="1993"/>
                  </a:moveTo>
                  <a:lnTo>
                    <a:pt x="457" y="0"/>
                  </a:lnTo>
                  <a:lnTo>
                    <a:pt x="279" y="177"/>
                  </a:lnTo>
                  <a:lnTo>
                    <a:pt x="0" y="457"/>
                  </a:lnTo>
                  <a:lnTo>
                    <a:pt x="1993" y="2451"/>
                  </a:lnTo>
                  <a:lnTo>
                    <a:pt x="2171" y="2273"/>
                  </a:lnTo>
                  <a:lnTo>
                    <a:pt x="2451" y="1993"/>
                  </a:lnTo>
                  <a:close/>
                </a:path>
              </a:pathLst>
            </a:custGeom>
            <a:solidFill>
              <a:srgbClr val="6F97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4409897" y="716432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199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09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4410080" y="716415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66"/>
                  </a:lnTo>
                  <a:lnTo>
                    <a:pt x="1993" y="2260"/>
                  </a:lnTo>
                  <a:lnTo>
                    <a:pt x="2266" y="198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19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4410261" y="716396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29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4410444" y="716377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39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4410627" y="716360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2" y="0"/>
                  </a:moveTo>
                  <a:lnTo>
                    <a:pt x="0" y="273"/>
                  </a:lnTo>
                  <a:lnTo>
                    <a:pt x="1993" y="2266"/>
                  </a:lnTo>
                  <a:lnTo>
                    <a:pt x="2266" y="1993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759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4410809" y="716342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66"/>
                  </a:lnTo>
                  <a:lnTo>
                    <a:pt x="1993" y="2260"/>
                  </a:lnTo>
                  <a:lnTo>
                    <a:pt x="2266" y="198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59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4410989" y="716305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51" y="2006"/>
                  </a:moveTo>
                  <a:lnTo>
                    <a:pt x="457" y="0"/>
                  </a:lnTo>
                  <a:lnTo>
                    <a:pt x="279" y="177"/>
                  </a:lnTo>
                  <a:lnTo>
                    <a:pt x="0" y="457"/>
                  </a:lnTo>
                  <a:lnTo>
                    <a:pt x="1993" y="2451"/>
                  </a:lnTo>
                  <a:lnTo>
                    <a:pt x="2171" y="2273"/>
                  </a:lnTo>
                  <a:lnTo>
                    <a:pt x="2451" y="2006"/>
                  </a:lnTo>
                  <a:close/>
                </a:path>
              </a:pathLst>
            </a:custGeom>
            <a:solidFill>
              <a:srgbClr val="769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4411357" y="716287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2" y="0"/>
                  </a:moveTo>
                  <a:lnTo>
                    <a:pt x="0" y="273"/>
                  </a:lnTo>
                  <a:lnTo>
                    <a:pt x="1993" y="2266"/>
                  </a:lnTo>
                  <a:lnTo>
                    <a:pt x="2266" y="1993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779A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4411539" y="716268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199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89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4411722" y="71624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99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4411904" y="716159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84" y="1993"/>
                  </a:moveTo>
                  <a:lnTo>
                    <a:pt x="1003" y="0"/>
                  </a:lnTo>
                  <a:lnTo>
                    <a:pt x="723" y="279"/>
                  </a:lnTo>
                  <a:lnTo>
                    <a:pt x="635" y="368"/>
                  </a:lnTo>
                  <a:lnTo>
                    <a:pt x="0" y="1003"/>
                  </a:lnTo>
                  <a:lnTo>
                    <a:pt x="1981" y="2997"/>
                  </a:lnTo>
                  <a:lnTo>
                    <a:pt x="2159" y="2819"/>
                  </a:lnTo>
                  <a:lnTo>
                    <a:pt x="2260" y="2730"/>
                  </a:lnTo>
                  <a:lnTo>
                    <a:pt x="2806" y="2184"/>
                  </a:lnTo>
                  <a:lnTo>
                    <a:pt x="2984" y="1993"/>
                  </a:lnTo>
                  <a:close/>
                </a:path>
              </a:pathLst>
            </a:custGeom>
            <a:solidFill>
              <a:srgbClr val="7A9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4412805" y="716087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819" y="1993"/>
                  </a:moveTo>
                  <a:lnTo>
                    <a:pt x="825" y="0"/>
                  </a:lnTo>
                  <a:lnTo>
                    <a:pt x="647" y="177"/>
                  </a:lnTo>
                  <a:lnTo>
                    <a:pt x="546" y="279"/>
                  </a:lnTo>
                  <a:lnTo>
                    <a:pt x="0" y="825"/>
                  </a:lnTo>
                  <a:lnTo>
                    <a:pt x="1993" y="2819"/>
                  </a:lnTo>
                  <a:lnTo>
                    <a:pt x="2641" y="2171"/>
                  </a:lnTo>
                  <a:lnTo>
                    <a:pt x="2819" y="1993"/>
                  </a:lnTo>
                  <a:close/>
                </a:path>
              </a:pathLst>
            </a:custGeom>
            <a:solidFill>
              <a:srgbClr val="7B9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4413542" y="715995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97" y="1993"/>
                  </a:moveTo>
                  <a:lnTo>
                    <a:pt x="1003" y="0"/>
                  </a:lnTo>
                  <a:lnTo>
                    <a:pt x="723" y="279"/>
                  </a:lnTo>
                  <a:lnTo>
                    <a:pt x="647" y="355"/>
                  </a:lnTo>
                  <a:lnTo>
                    <a:pt x="0" y="1003"/>
                  </a:lnTo>
                  <a:lnTo>
                    <a:pt x="1993" y="2997"/>
                  </a:lnTo>
                  <a:lnTo>
                    <a:pt x="2806" y="2184"/>
                  </a:lnTo>
                  <a:lnTo>
                    <a:pt x="2997" y="1993"/>
                  </a:lnTo>
                  <a:close/>
                </a:path>
              </a:pathLst>
            </a:custGeom>
            <a:solidFill>
              <a:srgbClr val="7C9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4414456" y="715921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806" y="2006"/>
                  </a:moveTo>
                  <a:lnTo>
                    <a:pt x="825" y="0"/>
                  </a:lnTo>
                  <a:lnTo>
                    <a:pt x="635" y="190"/>
                  </a:lnTo>
                  <a:lnTo>
                    <a:pt x="546" y="279"/>
                  </a:lnTo>
                  <a:lnTo>
                    <a:pt x="0" y="825"/>
                  </a:lnTo>
                  <a:lnTo>
                    <a:pt x="1993" y="2819"/>
                  </a:lnTo>
                  <a:lnTo>
                    <a:pt x="2628" y="2184"/>
                  </a:lnTo>
                  <a:lnTo>
                    <a:pt x="2806" y="2006"/>
                  </a:lnTo>
                  <a:close/>
                </a:path>
              </a:pathLst>
            </a:custGeom>
            <a:solidFill>
              <a:srgbClr val="7D9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4415180" y="715830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97" y="2006"/>
                  </a:moveTo>
                  <a:lnTo>
                    <a:pt x="1016" y="0"/>
                  </a:lnTo>
                  <a:lnTo>
                    <a:pt x="736" y="279"/>
                  </a:lnTo>
                  <a:lnTo>
                    <a:pt x="647" y="368"/>
                  </a:lnTo>
                  <a:lnTo>
                    <a:pt x="0" y="1016"/>
                  </a:lnTo>
                  <a:lnTo>
                    <a:pt x="1993" y="3009"/>
                  </a:lnTo>
                  <a:lnTo>
                    <a:pt x="2819" y="2184"/>
                  </a:lnTo>
                  <a:lnTo>
                    <a:pt x="2997" y="2006"/>
                  </a:lnTo>
                  <a:close/>
                </a:path>
              </a:pathLst>
            </a:custGeom>
            <a:solidFill>
              <a:srgbClr val="7E9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4416095" y="715775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628" y="2006"/>
                  </a:moveTo>
                  <a:lnTo>
                    <a:pt x="647" y="0"/>
                  </a:lnTo>
                  <a:lnTo>
                    <a:pt x="457" y="190"/>
                  </a:lnTo>
                  <a:lnTo>
                    <a:pt x="279" y="368"/>
                  </a:lnTo>
                  <a:lnTo>
                    <a:pt x="0" y="647"/>
                  </a:lnTo>
                  <a:lnTo>
                    <a:pt x="1993" y="2641"/>
                  </a:lnTo>
                  <a:lnTo>
                    <a:pt x="2171" y="2463"/>
                  </a:lnTo>
                  <a:lnTo>
                    <a:pt x="2362" y="2273"/>
                  </a:lnTo>
                  <a:lnTo>
                    <a:pt x="2628" y="2006"/>
                  </a:lnTo>
                  <a:close/>
                </a:path>
              </a:pathLst>
            </a:custGeom>
            <a:solidFill>
              <a:srgbClr val="7F9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4416648" y="715757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F9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4416819" y="715666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97" y="2006"/>
                  </a:moveTo>
                  <a:lnTo>
                    <a:pt x="1016" y="0"/>
                  </a:lnTo>
                  <a:lnTo>
                    <a:pt x="736" y="279"/>
                  </a:lnTo>
                  <a:lnTo>
                    <a:pt x="647" y="368"/>
                  </a:lnTo>
                  <a:lnTo>
                    <a:pt x="0" y="1016"/>
                  </a:lnTo>
                  <a:lnTo>
                    <a:pt x="1993" y="2997"/>
                  </a:lnTo>
                  <a:lnTo>
                    <a:pt x="2171" y="2819"/>
                  </a:lnTo>
                  <a:lnTo>
                    <a:pt x="2273" y="2730"/>
                  </a:lnTo>
                  <a:lnTo>
                    <a:pt x="2819" y="2184"/>
                  </a:lnTo>
                  <a:lnTo>
                    <a:pt x="2997" y="2006"/>
                  </a:lnTo>
                  <a:close/>
                </a:path>
              </a:pathLst>
            </a:custGeom>
            <a:solidFill>
              <a:srgbClr val="80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4417733" y="71557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97" y="2006"/>
                  </a:moveTo>
                  <a:lnTo>
                    <a:pt x="1016" y="0"/>
                  </a:lnTo>
                  <a:lnTo>
                    <a:pt x="825" y="190"/>
                  </a:lnTo>
                  <a:lnTo>
                    <a:pt x="546" y="469"/>
                  </a:lnTo>
                  <a:lnTo>
                    <a:pt x="368" y="647"/>
                  </a:lnTo>
                  <a:lnTo>
                    <a:pt x="190" y="825"/>
                  </a:lnTo>
                  <a:lnTo>
                    <a:pt x="0" y="1016"/>
                  </a:lnTo>
                  <a:lnTo>
                    <a:pt x="1993" y="3009"/>
                  </a:lnTo>
                  <a:lnTo>
                    <a:pt x="2184" y="2819"/>
                  </a:lnTo>
                  <a:lnTo>
                    <a:pt x="2362" y="2641"/>
                  </a:lnTo>
                  <a:lnTo>
                    <a:pt x="2527" y="2463"/>
                  </a:lnTo>
                  <a:lnTo>
                    <a:pt x="2730" y="2273"/>
                  </a:lnTo>
                  <a:lnTo>
                    <a:pt x="2997" y="2006"/>
                  </a:lnTo>
                  <a:close/>
                </a:path>
              </a:pathLst>
            </a:custGeom>
            <a:solidFill>
              <a:srgbClr val="8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4418647" y="715502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819" y="1993"/>
                  </a:moveTo>
                  <a:lnTo>
                    <a:pt x="825" y="0"/>
                  </a:lnTo>
                  <a:lnTo>
                    <a:pt x="546" y="279"/>
                  </a:lnTo>
                  <a:lnTo>
                    <a:pt x="368" y="457"/>
                  </a:lnTo>
                  <a:lnTo>
                    <a:pt x="0" y="825"/>
                  </a:lnTo>
                  <a:lnTo>
                    <a:pt x="1993" y="2819"/>
                  </a:lnTo>
                  <a:lnTo>
                    <a:pt x="2171" y="2641"/>
                  </a:lnTo>
                  <a:lnTo>
                    <a:pt x="2362" y="2451"/>
                  </a:lnTo>
                  <a:lnTo>
                    <a:pt x="2540" y="2273"/>
                  </a:lnTo>
                  <a:lnTo>
                    <a:pt x="2819" y="1993"/>
                  </a:lnTo>
                  <a:close/>
                </a:path>
              </a:pathLst>
            </a:custGeom>
            <a:solidFill>
              <a:srgbClr val="82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4419384" y="715449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628" y="1981"/>
                  </a:moveTo>
                  <a:lnTo>
                    <a:pt x="635" y="0"/>
                  </a:lnTo>
                  <a:lnTo>
                    <a:pt x="457" y="165"/>
                  </a:lnTo>
                  <a:lnTo>
                    <a:pt x="266" y="355"/>
                  </a:lnTo>
                  <a:lnTo>
                    <a:pt x="0" y="622"/>
                  </a:lnTo>
                  <a:lnTo>
                    <a:pt x="1993" y="2616"/>
                  </a:lnTo>
                  <a:lnTo>
                    <a:pt x="2171" y="2438"/>
                  </a:lnTo>
                  <a:lnTo>
                    <a:pt x="2349" y="2260"/>
                  </a:lnTo>
                  <a:lnTo>
                    <a:pt x="2628" y="1981"/>
                  </a:lnTo>
                  <a:close/>
                </a:path>
              </a:pathLst>
            </a:custGeom>
            <a:solidFill>
              <a:srgbClr val="83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4419930" y="715411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51" y="1993"/>
                  </a:moveTo>
                  <a:lnTo>
                    <a:pt x="457" y="0"/>
                  </a:lnTo>
                  <a:lnTo>
                    <a:pt x="279" y="177"/>
                  </a:lnTo>
                  <a:lnTo>
                    <a:pt x="0" y="457"/>
                  </a:lnTo>
                  <a:lnTo>
                    <a:pt x="1993" y="2451"/>
                  </a:lnTo>
                  <a:lnTo>
                    <a:pt x="2171" y="2273"/>
                  </a:lnTo>
                  <a:lnTo>
                    <a:pt x="2451" y="1993"/>
                  </a:lnTo>
                  <a:close/>
                </a:path>
              </a:pathLst>
            </a:custGeom>
            <a:solidFill>
              <a:srgbClr val="839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4420298" y="715338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806" y="1993"/>
                  </a:moveTo>
                  <a:lnTo>
                    <a:pt x="825" y="0"/>
                  </a:lnTo>
                  <a:lnTo>
                    <a:pt x="635" y="190"/>
                  </a:lnTo>
                  <a:lnTo>
                    <a:pt x="457" y="355"/>
                  </a:lnTo>
                  <a:lnTo>
                    <a:pt x="266" y="546"/>
                  </a:lnTo>
                  <a:lnTo>
                    <a:pt x="0" y="825"/>
                  </a:lnTo>
                  <a:lnTo>
                    <a:pt x="1981" y="2819"/>
                  </a:lnTo>
                  <a:lnTo>
                    <a:pt x="2171" y="2628"/>
                  </a:lnTo>
                  <a:lnTo>
                    <a:pt x="2349" y="2451"/>
                  </a:lnTo>
                  <a:lnTo>
                    <a:pt x="2540" y="2260"/>
                  </a:lnTo>
                  <a:lnTo>
                    <a:pt x="2806" y="1993"/>
                  </a:lnTo>
                  <a:close/>
                </a:path>
              </a:pathLst>
            </a:custGeom>
            <a:solidFill>
              <a:srgbClr val="849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4421022" y="715284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628" y="1993"/>
                  </a:moveTo>
                  <a:lnTo>
                    <a:pt x="647" y="0"/>
                  </a:lnTo>
                  <a:lnTo>
                    <a:pt x="457" y="177"/>
                  </a:lnTo>
                  <a:lnTo>
                    <a:pt x="266" y="368"/>
                  </a:lnTo>
                  <a:lnTo>
                    <a:pt x="0" y="635"/>
                  </a:lnTo>
                  <a:lnTo>
                    <a:pt x="1993" y="2628"/>
                  </a:lnTo>
                  <a:lnTo>
                    <a:pt x="2171" y="2451"/>
                  </a:lnTo>
                  <a:lnTo>
                    <a:pt x="2362" y="2260"/>
                  </a:lnTo>
                  <a:lnTo>
                    <a:pt x="2628" y="1993"/>
                  </a:lnTo>
                  <a:close/>
                </a:path>
              </a:pathLst>
            </a:custGeom>
            <a:solidFill>
              <a:srgbClr val="859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4421568" y="715247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51" y="1993"/>
                  </a:moveTo>
                  <a:lnTo>
                    <a:pt x="457" y="0"/>
                  </a:lnTo>
                  <a:lnTo>
                    <a:pt x="279" y="177"/>
                  </a:lnTo>
                  <a:lnTo>
                    <a:pt x="0" y="457"/>
                  </a:lnTo>
                  <a:lnTo>
                    <a:pt x="1993" y="2451"/>
                  </a:lnTo>
                  <a:lnTo>
                    <a:pt x="2171" y="2273"/>
                  </a:lnTo>
                  <a:lnTo>
                    <a:pt x="2451" y="1993"/>
                  </a:lnTo>
                  <a:close/>
                </a:path>
              </a:pathLst>
            </a:custGeom>
            <a:solidFill>
              <a:srgbClr val="859E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4421937" y="715192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628" y="1993"/>
                  </a:moveTo>
                  <a:lnTo>
                    <a:pt x="647" y="0"/>
                  </a:lnTo>
                  <a:lnTo>
                    <a:pt x="457" y="177"/>
                  </a:lnTo>
                  <a:lnTo>
                    <a:pt x="279" y="355"/>
                  </a:lnTo>
                  <a:lnTo>
                    <a:pt x="0" y="635"/>
                  </a:lnTo>
                  <a:lnTo>
                    <a:pt x="1993" y="2628"/>
                  </a:lnTo>
                  <a:lnTo>
                    <a:pt x="2171" y="2451"/>
                  </a:lnTo>
                  <a:lnTo>
                    <a:pt x="2451" y="2171"/>
                  </a:lnTo>
                  <a:lnTo>
                    <a:pt x="2628" y="1993"/>
                  </a:lnTo>
                  <a:close/>
                </a:path>
              </a:pathLst>
            </a:custGeom>
            <a:solidFill>
              <a:srgbClr val="869E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4422483" y="715156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51" y="1993"/>
                  </a:moveTo>
                  <a:lnTo>
                    <a:pt x="457" y="0"/>
                  </a:lnTo>
                  <a:lnTo>
                    <a:pt x="279" y="177"/>
                  </a:lnTo>
                  <a:lnTo>
                    <a:pt x="0" y="457"/>
                  </a:lnTo>
                  <a:lnTo>
                    <a:pt x="1993" y="2451"/>
                  </a:lnTo>
                  <a:lnTo>
                    <a:pt x="2171" y="2273"/>
                  </a:lnTo>
                  <a:lnTo>
                    <a:pt x="2451" y="1993"/>
                  </a:lnTo>
                  <a:close/>
                </a:path>
              </a:pathLst>
            </a:custGeom>
            <a:solidFill>
              <a:srgbClr val="849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4422852" y="715136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849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4423035" y="71511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66"/>
                  </a:lnTo>
                  <a:lnTo>
                    <a:pt x="1993" y="2260"/>
                  </a:lnTo>
                  <a:lnTo>
                    <a:pt x="2266" y="198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839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4423207" y="715082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51" y="2006"/>
                  </a:moveTo>
                  <a:lnTo>
                    <a:pt x="469" y="0"/>
                  </a:lnTo>
                  <a:lnTo>
                    <a:pt x="279" y="190"/>
                  </a:lnTo>
                  <a:lnTo>
                    <a:pt x="0" y="469"/>
                  </a:lnTo>
                  <a:lnTo>
                    <a:pt x="1993" y="2463"/>
                  </a:lnTo>
                  <a:lnTo>
                    <a:pt x="2184" y="2273"/>
                  </a:lnTo>
                  <a:lnTo>
                    <a:pt x="2451" y="2006"/>
                  </a:lnTo>
                  <a:close/>
                </a:path>
              </a:pathLst>
            </a:custGeom>
            <a:solidFill>
              <a:srgbClr val="829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4423575" y="715046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51" y="1993"/>
                  </a:moveTo>
                  <a:lnTo>
                    <a:pt x="469" y="0"/>
                  </a:lnTo>
                  <a:lnTo>
                    <a:pt x="279" y="190"/>
                  </a:lnTo>
                  <a:lnTo>
                    <a:pt x="0" y="457"/>
                  </a:lnTo>
                  <a:lnTo>
                    <a:pt x="1993" y="2451"/>
                  </a:lnTo>
                  <a:lnTo>
                    <a:pt x="2171" y="2273"/>
                  </a:lnTo>
                  <a:lnTo>
                    <a:pt x="2451" y="1993"/>
                  </a:lnTo>
                  <a:close/>
                </a:path>
              </a:pathLst>
            </a:custGeom>
            <a:solidFill>
              <a:srgbClr val="819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4423947" y="715027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819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4424130" y="715009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3"/>
                  </a:lnTo>
                  <a:lnTo>
                    <a:pt x="2266" y="200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809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424313" y="714991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2" y="0"/>
                  </a:moveTo>
                  <a:lnTo>
                    <a:pt x="0" y="273"/>
                  </a:lnTo>
                  <a:lnTo>
                    <a:pt x="1993" y="2266"/>
                  </a:lnTo>
                  <a:lnTo>
                    <a:pt x="2266" y="1993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809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424495" y="714972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79" y="0"/>
                  </a:moveTo>
                  <a:lnTo>
                    <a:pt x="0" y="279"/>
                  </a:lnTo>
                  <a:lnTo>
                    <a:pt x="1993" y="2272"/>
                  </a:lnTo>
                  <a:lnTo>
                    <a:pt x="2266" y="199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F9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424667" y="714936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51" y="2006"/>
                  </a:moveTo>
                  <a:lnTo>
                    <a:pt x="469" y="0"/>
                  </a:lnTo>
                  <a:lnTo>
                    <a:pt x="190" y="279"/>
                  </a:lnTo>
                  <a:lnTo>
                    <a:pt x="0" y="469"/>
                  </a:lnTo>
                  <a:lnTo>
                    <a:pt x="1993" y="2463"/>
                  </a:lnTo>
                  <a:lnTo>
                    <a:pt x="2184" y="2273"/>
                  </a:lnTo>
                  <a:lnTo>
                    <a:pt x="2451" y="2006"/>
                  </a:lnTo>
                  <a:close/>
                </a:path>
              </a:pathLst>
            </a:custGeom>
            <a:solidFill>
              <a:srgbClr val="7F9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425035" y="714900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51" y="1993"/>
                  </a:moveTo>
                  <a:lnTo>
                    <a:pt x="457" y="0"/>
                  </a:lnTo>
                  <a:lnTo>
                    <a:pt x="279" y="177"/>
                  </a:lnTo>
                  <a:lnTo>
                    <a:pt x="0" y="457"/>
                  </a:lnTo>
                  <a:lnTo>
                    <a:pt x="1993" y="2451"/>
                  </a:lnTo>
                  <a:lnTo>
                    <a:pt x="2171" y="2273"/>
                  </a:lnTo>
                  <a:lnTo>
                    <a:pt x="2451" y="1993"/>
                  </a:lnTo>
                  <a:close/>
                </a:path>
              </a:pathLst>
            </a:custGeom>
            <a:solidFill>
              <a:srgbClr val="7E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9" name="object 5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09109" y="7258037"/>
              <a:ext cx="52108" cy="52095"/>
            </a:xfrm>
            <a:prstGeom prst="rect">
              <a:avLst/>
            </a:prstGeom>
          </p:spPr>
        </p:pic>
        <p:sp>
          <p:nvSpPr>
            <p:cNvPr id="520" name="object 520"/>
            <p:cNvSpPr/>
            <p:nvPr/>
          </p:nvSpPr>
          <p:spPr>
            <a:xfrm>
              <a:off x="4387329" y="72590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04" y="0"/>
                  </a:moveTo>
                  <a:lnTo>
                    <a:pt x="0" y="126"/>
                  </a:lnTo>
                  <a:lnTo>
                    <a:pt x="304" y="43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D2EA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387532" y="725899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0" y="126"/>
                  </a:moveTo>
                  <a:lnTo>
                    <a:pt x="304" y="0"/>
                  </a:lnTo>
                  <a:lnTo>
                    <a:pt x="304" y="718"/>
                  </a:lnTo>
                  <a:lnTo>
                    <a:pt x="0" y="413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D2E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387735" y="725891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0" y="126"/>
                  </a:moveTo>
                  <a:lnTo>
                    <a:pt x="304" y="0"/>
                  </a:lnTo>
                  <a:lnTo>
                    <a:pt x="304" y="1005"/>
                  </a:lnTo>
                  <a:lnTo>
                    <a:pt x="0" y="701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D1E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387939" y="7258827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4">
                  <a:moveTo>
                    <a:pt x="0" y="126"/>
                  </a:moveTo>
                  <a:lnTo>
                    <a:pt x="304" y="0"/>
                  </a:lnTo>
                  <a:lnTo>
                    <a:pt x="304" y="1293"/>
                  </a:lnTo>
                  <a:lnTo>
                    <a:pt x="0" y="988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D1E8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388142" y="7258660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4">
                  <a:moveTo>
                    <a:pt x="508" y="0"/>
                  </a:moveTo>
                  <a:lnTo>
                    <a:pt x="304" y="88"/>
                  </a:lnTo>
                  <a:lnTo>
                    <a:pt x="0" y="215"/>
                  </a:lnTo>
                  <a:lnTo>
                    <a:pt x="0" y="1358"/>
                  </a:lnTo>
                  <a:lnTo>
                    <a:pt x="203" y="1562"/>
                  </a:lnTo>
                  <a:lnTo>
                    <a:pt x="508" y="1866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D0E8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388548" y="7258574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40">
                  <a:moveTo>
                    <a:pt x="0" y="126"/>
                  </a:moveTo>
                  <a:lnTo>
                    <a:pt x="304" y="0"/>
                  </a:lnTo>
                  <a:lnTo>
                    <a:pt x="304" y="2155"/>
                  </a:lnTo>
                  <a:lnTo>
                    <a:pt x="0" y="185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FE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4388752" y="7258418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508" y="0"/>
                  </a:moveTo>
                  <a:lnTo>
                    <a:pt x="304" y="76"/>
                  </a:lnTo>
                  <a:lnTo>
                    <a:pt x="0" y="203"/>
                  </a:lnTo>
                  <a:lnTo>
                    <a:pt x="0" y="2209"/>
                  </a:lnTo>
                  <a:lnTo>
                    <a:pt x="203" y="2413"/>
                  </a:lnTo>
                  <a:lnTo>
                    <a:pt x="508" y="2717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CF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4389158" y="7258240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5" h="3809">
                  <a:moveTo>
                    <a:pt x="508" y="0"/>
                  </a:moveTo>
                  <a:lnTo>
                    <a:pt x="304" y="88"/>
                  </a:lnTo>
                  <a:lnTo>
                    <a:pt x="0" y="215"/>
                  </a:lnTo>
                  <a:lnTo>
                    <a:pt x="0" y="2794"/>
                  </a:lnTo>
                  <a:lnTo>
                    <a:pt x="203" y="2997"/>
                  </a:lnTo>
                  <a:lnTo>
                    <a:pt x="508" y="331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CE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389564" y="7258075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508" y="0"/>
                  </a:moveTo>
                  <a:lnTo>
                    <a:pt x="304" y="88"/>
                  </a:lnTo>
                  <a:lnTo>
                    <a:pt x="0" y="215"/>
                  </a:lnTo>
                  <a:lnTo>
                    <a:pt x="0" y="3365"/>
                  </a:lnTo>
                  <a:lnTo>
                    <a:pt x="203" y="3568"/>
                  </a:lnTo>
                  <a:lnTo>
                    <a:pt x="508" y="3873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CDE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389971" y="7258037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508" y="342"/>
                  </a:moveTo>
                  <a:lnTo>
                    <a:pt x="203" y="38"/>
                  </a:lnTo>
                  <a:lnTo>
                    <a:pt x="203" y="825"/>
                  </a:lnTo>
                  <a:lnTo>
                    <a:pt x="177" y="0"/>
                  </a:lnTo>
                  <a:lnTo>
                    <a:pt x="0" y="76"/>
                  </a:lnTo>
                  <a:lnTo>
                    <a:pt x="0" y="3810"/>
                  </a:lnTo>
                  <a:lnTo>
                    <a:pt x="203" y="4013"/>
                  </a:lnTo>
                  <a:lnTo>
                    <a:pt x="508" y="4318"/>
                  </a:lnTo>
                  <a:lnTo>
                    <a:pt x="508" y="342"/>
                  </a:lnTo>
                  <a:close/>
                </a:path>
              </a:pathLst>
            </a:custGeom>
            <a:solidFill>
              <a:srgbClr val="CCE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390377" y="7258266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E4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390580" y="7258469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20"/>
                  </a:move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495"/>
                  </a:lnTo>
                  <a:lnTo>
                    <a:pt x="508" y="520"/>
                  </a:lnTo>
                  <a:close/>
                </a:path>
              </a:pathLst>
            </a:custGeom>
            <a:solidFill>
              <a:srgbClr val="CBE4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4390987" y="7258888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495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75"/>
                  </a:lnTo>
                  <a:lnTo>
                    <a:pt x="203" y="4178"/>
                  </a:lnTo>
                  <a:lnTo>
                    <a:pt x="508" y="4483"/>
                  </a:lnTo>
                  <a:lnTo>
                    <a:pt x="508" y="495"/>
                  </a:lnTo>
                  <a:close/>
                </a:path>
              </a:pathLst>
            </a:custGeom>
            <a:solidFill>
              <a:srgbClr val="CAE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391393" y="7259295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08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75"/>
                  </a:lnTo>
                  <a:lnTo>
                    <a:pt x="203" y="4178"/>
                  </a:lnTo>
                  <a:lnTo>
                    <a:pt x="508" y="4483"/>
                  </a:lnTo>
                  <a:lnTo>
                    <a:pt x="508" y="508"/>
                  </a:lnTo>
                  <a:close/>
                </a:path>
              </a:pathLst>
            </a:custGeom>
            <a:solidFill>
              <a:srgbClr val="C9E2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391800" y="7259688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20" y="520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15" y="4203"/>
                  </a:lnTo>
                  <a:lnTo>
                    <a:pt x="520" y="4508"/>
                  </a:lnTo>
                  <a:lnTo>
                    <a:pt x="520" y="520"/>
                  </a:lnTo>
                  <a:close/>
                </a:path>
              </a:pathLst>
            </a:custGeom>
            <a:solidFill>
              <a:srgbClr val="C8E2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392218" y="7260107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E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4392422" y="7260323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495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75"/>
                  </a:lnTo>
                  <a:lnTo>
                    <a:pt x="203" y="4178"/>
                  </a:lnTo>
                  <a:lnTo>
                    <a:pt x="508" y="4483"/>
                  </a:lnTo>
                  <a:lnTo>
                    <a:pt x="508" y="495"/>
                  </a:lnTo>
                  <a:close/>
                </a:path>
              </a:pathLst>
            </a:custGeom>
            <a:solidFill>
              <a:srgbClr val="C7E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392828" y="7260730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08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75"/>
                  </a:lnTo>
                  <a:lnTo>
                    <a:pt x="203" y="4178"/>
                  </a:lnTo>
                  <a:lnTo>
                    <a:pt x="508" y="4483"/>
                  </a:lnTo>
                  <a:lnTo>
                    <a:pt x="508" y="508"/>
                  </a:lnTo>
                  <a:close/>
                </a:path>
              </a:pathLst>
            </a:custGeom>
            <a:solidFill>
              <a:srgbClr val="C6E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393235" y="7261123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70" h="5079">
                  <a:moveTo>
                    <a:pt x="711" y="723"/>
                  </a:moveTo>
                  <a:lnTo>
                    <a:pt x="508" y="520"/>
                  </a:ln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711" y="4699"/>
                  </a:lnTo>
                  <a:lnTo>
                    <a:pt x="711" y="723"/>
                  </a:lnTo>
                  <a:close/>
                </a:path>
              </a:pathLst>
            </a:custGeom>
            <a:solidFill>
              <a:srgbClr val="C5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4393844" y="726173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4394047" y="7261936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4394251" y="7262152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495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75"/>
                  </a:lnTo>
                  <a:lnTo>
                    <a:pt x="203" y="4178"/>
                  </a:lnTo>
                  <a:lnTo>
                    <a:pt x="508" y="4483"/>
                  </a:lnTo>
                  <a:lnTo>
                    <a:pt x="508" y="495"/>
                  </a:lnTo>
                  <a:close/>
                </a:path>
              </a:pathLst>
            </a:custGeom>
            <a:solidFill>
              <a:srgbClr val="C3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394657" y="7262546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4394860" y="7262749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D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4395063" y="7262952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70" h="5079">
                  <a:moveTo>
                    <a:pt x="711" y="723"/>
                  </a:moveTo>
                  <a:lnTo>
                    <a:pt x="508" y="520"/>
                  </a:ln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711" y="4699"/>
                  </a:lnTo>
                  <a:lnTo>
                    <a:pt x="711" y="723"/>
                  </a:lnTo>
                  <a:close/>
                </a:path>
              </a:pathLst>
            </a:custGeom>
            <a:solidFill>
              <a:srgbClr val="C1D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395673" y="7263562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20"/>
                  </a:move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495"/>
                  </a:lnTo>
                  <a:lnTo>
                    <a:pt x="508" y="520"/>
                  </a:lnTo>
                  <a:close/>
                </a:path>
              </a:pathLst>
            </a:custGeom>
            <a:solidFill>
              <a:srgbClr val="C0D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4396079" y="7263981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495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75"/>
                  </a:lnTo>
                  <a:lnTo>
                    <a:pt x="203" y="4178"/>
                  </a:lnTo>
                  <a:lnTo>
                    <a:pt x="508" y="4483"/>
                  </a:lnTo>
                  <a:lnTo>
                    <a:pt x="508" y="495"/>
                  </a:lnTo>
                  <a:close/>
                </a:path>
              </a:pathLst>
            </a:custGeom>
            <a:solidFill>
              <a:srgbClr val="BFD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4396486" y="7264375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D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4396689" y="7264590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495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75"/>
                  </a:lnTo>
                  <a:lnTo>
                    <a:pt x="203" y="4178"/>
                  </a:lnTo>
                  <a:lnTo>
                    <a:pt x="508" y="4483"/>
                  </a:lnTo>
                  <a:lnTo>
                    <a:pt x="508" y="495"/>
                  </a:lnTo>
                  <a:close/>
                </a:path>
              </a:pathLst>
            </a:custGeom>
            <a:solidFill>
              <a:srgbClr val="BE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397095" y="7264997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08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75"/>
                  </a:lnTo>
                  <a:lnTo>
                    <a:pt x="203" y="4178"/>
                  </a:lnTo>
                  <a:lnTo>
                    <a:pt x="508" y="4495"/>
                  </a:lnTo>
                  <a:lnTo>
                    <a:pt x="508" y="508"/>
                  </a:lnTo>
                  <a:close/>
                </a:path>
              </a:pathLst>
            </a:custGeom>
            <a:solidFill>
              <a:srgbClr val="BD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4397502" y="7265391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20"/>
                  </a:move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495"/>
                  </a:lnTo>
                  <a:lnTo>
                    <a:pt x="508" y="520"/>
                  </a:lnTo>
                  <a:close/>
                </a:path>
              </a:pathLst>
            </a:custGeom>
            <a:solidFill>
              <a:srgbClr val="BCD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4397908" y="7265797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20"/>
                  </a:move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495"/>
                  </a:lnTo>
                  <a:lnTo>
                    <a:pt x="508" y="520"/>
                  </a:lnTo>
                  <a:close/>
                </a:path>
              </a:pathLst>
            </a:custGeom>
            <a:solidFill>
              <a:srgbClr val="BAD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4398314" y="726620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D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4398518" y="7266407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20"/>
                  </a:move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495"/>
                  </a:lnTo>
                  <a:lnTo>
                    <a:pt x="508" y="520"/>
                  </a:lnTo>
                  <a:close/>
                </a:path>
              </a:pathLst>
            </a:custGeom>
            <a:solidFill>
              <a:srgbClr val="B9D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4398924" y="726681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D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4399127" y="7267016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D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4399331" y="7267232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08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75"/>
                  </a:lnTo>
                  <a:lnTo>
                    <a:pt x="203" y="4178"/>
                  </a:lnTo>
                  <a:lnTo>
                    <a:pt x="508" y="4483"/>
                  </a:lnTo>
                  <a:lnTo>
                    <a:pt x="508" y="508"/>
                  </a:lnTo>
                  <a:close/>
                </a:path>
              </a:pathLst>
            </a:custGeom>
            <a:solidFill>
              <a:srgbClr val="B7D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4399737" y="7267626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20"/>
                  </a:move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495"/>
                  </a:lnTo>
                  <a:lnTo>
                    <a:pt x="508" y="520"/>
                  </a:lnTo>
                  <a:close/>
                </a:path>
              </a:pathLst>
            </a:custGeom>
            <a:solidFill>
              <a:srgbClr val="B6D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4400143" y="7268032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4400347" y="7268235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20" y="520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15" y="4203"/>
                  </a:lnTo>
                  <a:lnTo>
                    <a:pt x="520" y="4508"/>
                  </a:lnTo>
                  <a:lnTo>
                    <a:pt x="520" y="520"/>
                  </a:lnTo>
                  <a:close/>
                </a:path>
              </a:pathLst>
            </a:custGeom>
            <a:solidFill>
              <a:srgbClr val="B5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4400766" y="7268667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08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75"/>
                  </a:lnTo>
                  <a:lnTo>
                    <a:pt x="203" y="4178"/>
                  </a:lnTo>
                  <a:lnTo>
                    <a:pt x="508" y="4483"/>
                  </a:lnTo>
                  <a:lnTo>
                    <a:pt x="508" y="508"/>
                  </a:lnTo>
                  <a:close/>
                </a:path>
              </a:pathLst>
            </a:custGeom>
            <a:solidFill>
              <a:srgbClr val="B4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4401172" y="7269061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70" h="5079">
                  <a:moveTo>
                    <a:pt x="711" y="723"/>
                  </a:moveTo>
                  <a:lnTo>
                    <a:pt x="508" y="520"/>
                  </a:ln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711" y="4699"/>
                  </a:lnTo>
                  <a:lnTo>
                    <a:pt x="711" y="723"/>
                  </a:lnTo>
                  <a:close/>
                </a:path>
              </a:pathLst>
            </a:custGeom>
            <a:solidFill>
              <a:srgbClr val="B4D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4401782" y="7269671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4401985" y="7269874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4402188" y="7270090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495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75"/>
                  </a:lnTo>
                  <a:lnTo>
                    <a:pt x="203" y="4178"/>
                  </a:lnTo>
                  <a:lnTo>
                    <a:pt x="508" y="4483"/>
                  </a:lnTo>
                  <a:lnTo>
                    <a:pt x="508" y="495"/>
                  </a:lnTo>
                  <a:close/>
                </a:path>
              </a:pathLst>
            </a:custGeom>
            <a:solidFill>
              <a:srgbClr val="B1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4402594" y="727048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4402798" y="7270699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495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75"/>
                  </a:lnTo>
                  <a:lnTo>
                    <a:pt x="203" y="4178"/>
                  </a:lnTo>
                  <a:lnTo>
                    <a:pt x="508" y="4483"/>
                  </a:lnTo>
                  <a:lnTo>
                    <a:pt x="508" y="495"/>
                  </a:lnTo>
                  <a:close/>
                </a:path>
              </a:pathLst>
            </a:custGeom>
            <a:solidFill>
              <a:srgbClr val="B0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4403204" y="7271106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08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75"/>
                  </a:lnTo>
                  <a:lnTo>
                    <a:pt x="203" y="4178"/>
                  </a:lnTo>
                  <a:lnTo>
                    <a:pt x="508" y="4483"/>
                  </a:lnTo>
                  <a:lnTo>
                    <a:pt x="508" y="508"/>
                  </a:lnTo>
                  <a:close/>
                </a:path>
              </a:pathLst>
            </a:custGeom>
            <a:solidFill>
              <a:srgbClr val="AF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4403611" y="7271499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20"/>
                  </a:move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495"/>
                  </a:lnTo>
                  <a:lnTo>
                    <a:pt x="508" y="520"/>
                  </a:lnTo>
                  <a:close/>
                </a:path>
              </a:pathLst>
            </a:custGeom>
            <a:solidFill>
              <a:srgbClr val="AED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4404017" y="7271906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C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4404220" y="7272109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4404423" y="7272312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4404626" y="7272515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B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4404830" y="7272719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B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4405033" y="7272922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B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4405236" y="7273125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B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4405439" y="7273328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A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4405642" y="7273531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4405846" y="7273735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4406049" y="7273938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A8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4406252" y="7274141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4406455" y="7274344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A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4406658" y="7274547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A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4406862" y="7274751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4407065" y="7274954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4407268" y="7275157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4407471" y="7275360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4407674" y="727556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4407878" y="7275767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9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4408081" y="7275970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9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4408284" y="727617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4408487" y="7276376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4408690" y="7276579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4408894" y="7276782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20"/>
                  </a:move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495"/>
                  </a:lnTo>
                  <a:lnTo>
                    <a:pt x="508" y="520"/>
                  </a:lnTo>
                  <a:close/>
                </a:path>
              </a:pathLst>
            </a:custGeom>
            <a:solidFill>
              <a:srgbClr val="719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409300" y="7277189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99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409516" y="7277405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409719" y="7277608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9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409922" y="7277811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9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410125" y="7278014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9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410329" y="7278218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95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410532" y="7278421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9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410735" y="7278624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9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410938" y="7278827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411141" y="7279030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2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4411345" y="7279234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1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4411548" y="7279437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9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4411751" y="7279640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9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4411954" y="7279856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495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75"/>
                  </a:lnTo>
                  <a:lnTo>
                    <a:pt x="203" y="4178"/>
                  </a:lnTo>
                  <a:lnTo>
                    <a:pt x="508" y="4483"/>
                  </a:lnTo>
                  <a:lnTo>
                    <a:pt x="508" y="495"/>
                  </a:lnTo>
                  <a:close/>
                </a:path>
              </a:pathLst>
            </a:custGeom>
            <a:solidFill>
              <a:srgbClr val="678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4412361" y="7280250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4412564" y="728045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8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4412767" y="7280656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8D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4412970" y="7280859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4413173" y="7281062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8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4413377" y="7281266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8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4413580" y="7281469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9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4413783" y="7281672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92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4413986" y="7281875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9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4414189" y="7282078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4414393" y="7282282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4414596" y="7282485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4414799" y="7282688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9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4415002" y="7282891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4415205" y="7283094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9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4415409" y="7283298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4415612" y="7283501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9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4415815" y="7283704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4416018" y="7283907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E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4416221" y="7284110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4416425" y="7284314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A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4416628" y="7284517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4416831" y="7284720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4417034" y="728492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A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4417237" y="7285126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A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4417441" y="7285330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A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4417644" y="728553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A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4417847" y="7285736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4418050" y="7285939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4418266" y="7286155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4418470" y="7286371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08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495"/>
                  </a:lnTo>
                  <a:lnTo>
                    <a:pt x="508" y="508"/>
                  </a:lnTo>
                  <a:close/>
                </a:path>
              </a:pathLst>
            </a:custGeom>
            <a:solidFill>
              <a:srgbClr val="92A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4418876" y="7286765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A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4419079" y="7286968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A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4419282" y="7287171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4419485" y="7287374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4419689" y="7287578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A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4419892" y="7287781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A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4420095" y="7287984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C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4420298" y="7288200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08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495"/>
                  </a:lnTo>
                  <a:lnTo>
                    <a:pt x="508" y="508"/>
                  </a:lnTo>
                  <a:close/>
                </a:path>
              </a:pathLst>
            </a:custGeom>
            <a:solidFill>
              <a:srgbClr val="99A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4420705" y="7288594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A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4420908" y="7288797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4421111" y="7289000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A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4421314" y="728920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B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4421517" y="7289406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4421721" y="7289609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20"/>
                  </a:move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495"/>
                  </a:lnTo>
                  <a:lnTo>
                    <a:pt x="508" y="520"/>
                  </a:lnTo>
                  <a:close/>
                </a:path>
              </a:pathLst>
            </a:custGeom>
            <a:solidFill>
              <a:srgbClr val="9FB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4422127" y="7290016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4422330" y="7290219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4422533" y="7290422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B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4422737" y="7290626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3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4422940" y="7290829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4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4423143" y="7291032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4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4423346" y="7291235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B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4423549" y="7291438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B7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4423753" y="7291642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B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4423956" y="7291845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B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4424159" y="7292048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B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4424362" y="7292251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4424565" y="7292454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B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4424769" y="7292658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4424972" y="7292861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B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4425175" y="7293064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BB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4425378" y="7293267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B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4425581" y="7293470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4425785" y="7293674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4425988" y="7293877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4426204" y="7294093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70" h="5079">
                  <a:moveTo>
                    <a:pt x="698" y="698"/>
                  </a:moveTo>
                  <a:lnTo>
                    <a:pt x="508" y="520"/>
                  </a:ln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508"/>
                  </a:lnTo>
                  <a:lnTo>
                    <a:pt x="698" y="4686"/>
                  </a:lnTo>
                  <a:lnTo>
                    <a:pt x="698" y="698"/>
                  </a:lnTo>
                  <a:close/>
                </a:path>
              </a:pathLst>
            </a:custGeom>
            <a:solidFill>
              <a:srgbClr val="B3B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4426801" y="7294702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70" h="5079">
                  <a:moveTo>
                    <a:pt x="927" y="914"/>
                  </a:moveTo>
                  <a:lnTo>
                    <a:pt x="723" y="723"/>
                  </a:lnTo>
                  <a:lnTo>
                    <a:pt x="520" y="520"/>
                  </a:lnTo>
                  <a:lnTo>
                    <a:pt x="304" y="304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723" y="4711"/>
                  </a:lnTo>
                  <a:lnTo>
                    <a:pt x="927" y="4902"/>
                  </a:lnTo>
                  <a:lnTo>
                    <a:pt x="927" y="914"/>
                  </a:lnTo>
                  <a:close/>
                </a:path>
              </a:pathLst>
            </a:custGeom>
            <a:solidFill>
              <a:srgbClr val="B2BE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4427626" y="7295528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08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495"/>
                  </a:lnTo>
                  <a:lnTo>
                    <a:pt x="508" y="508"/>
                  </a:lnTo>
                  <a:close/>
                </a:path>
              </a:pathLst>
            </a:custGeom>
            <a:solidFill>
              <a:srgbClr val="B2B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4428033" y="7295921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20"/>
                  </a:move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508"/>
                  </a:lnTo>
                  <a:lnTo>
                    <a:pt x="508" y="520"/>
                  </a:lnTo>
                  <a:close/>
                </a:path>
              </a:pathLst>
            </a:custGeom>
            <a:solidFill>
              <a:srgbClr val="B1B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4428439" y="7296340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70" h="5079">
                  <a:moveTo>
                    <a:pt x="711" y="711"/>
                  </a:moveTo>
                  <a:lnTo>
                    <a:pt x="508" y="508"/>
                  </a:lnTo>
                  <a:lnTo>
                    <a:pt x="304" y="304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304" y="4292"/>
                  </a:lnTo>
                  <a:lnTo>
                    <a:pt x="711" y="4699"/>
                  </a:lnTo>
                  <a:lnTo>
                    <a:pt x="711" y="711"/>
                  </a:lnTo>
                  <a:close/>
                </a:path>
              </a:pathLst>
            </a:custGeom>
            <a:solidFill>
              <a:srgbClr val="B1B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4429048" y="7296937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4429252" y="7297141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70" h="5079">
                  <a:moveTo>
                    <a:pt x="914" y="927"/>
                  </a:moveTo>
                  <a:lnTo>
                    <a:pt x="711" y="723"/>
                  </a:lnTo>
                  <a:lnTo>
                    <a:pt x="508" y="520"/>
                  </a:ln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508"/>
                  </a:lnTo>
                  <a:lnTo>
                    <a:pt x="711" y="4699"/>
                  </a:lnTo>
                  <a:lnTo>
                    <a:pt x="914" y="4902"/>
                  </a:lnTo>
                  <a:lnTo>
                    <a:pt x="914" y="927"/>
                  </a:lnTo>
                  <a:close/>
                </a:path>
              </a:pathLst>
            </a:custGeom>
            <a:solidFill>
              <a:srgbClr val="B0BB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4430065" y="7297966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70" h="5079">
                  <a:moveTo>
                    <a:pt x="914" y="914"/>
                  </a:moveTo>
                  <a:lnTo>
                    <a:pt x="711" y="711"/>
                  </a:lnTo>
                  <a:lnTo>
                    <a:pt x="508" y="508"/>
                  </a:lnTo>
                  <a:lnTo>
                    <a:pt x="304" y="304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304" y="4292"/>
                  </a:lnTo>
                  <a:lnTo>
                    <a:pt x="508" y="4483"/>
                  </a:lnTo>
                  <a:lnTo>
                    <a:pt x="914" y="4902"/>
                  </a:lnTo>
                  <a:lnTo>
                    <a:pt x="914" y="914"/>
                  </a:lnTo>
                  <a:close/>
                </a:path>
              </a:pathLst>
            </a:custGeom>
            <a:solidFill>
              <a:srgbClr val="AFBA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4430877" y="7298766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20"/>
                  </a:move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495"/>
                  </a:lnTo>
                  <a:lnTo>
                    <a:pt x="508" y="520"/>
                  </a:lnTo>
                  <a:close/>
                </a:path>
              </a:pathLst>
            </a:custGeom>
            <a:solidFill>
              <a:srgbClr val="AFB9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4431284" y="7299185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70" h="5079">
                  <a:moveTo>
                    <a:pt x="711" y="711"/>
                  </a:moveTo>
                  <a:lnTo>
                    <a:pt x="508" y="508"/>
                  </a:lnTo>
                  <a:lnTo>
                    <a:pt x="304" y="304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304" y="4292"/>
                  </a:lnTo>
                  <a:lnTo>
                    <a:pt x="457" y="4445"/>
                  </a:lnTo>
                  <a:lnTo>
                    <a:pt x="711" y="4699"/>
                  </a:lnTo>
                  <a:lnTo>
                    <a:pt x="711" y="711"/>
                  </a:lnTo>
                  <a:close/>
                </a:path>
              </a:pathLst>
            </a:custGeom>
            <a:solidFill>
              <a:srgbClr val="AEB9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4431893" y="7299795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495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304" y="4292"/>
                  </a:lnTo>
                  <a:lnTo>
                    <a:pt x="508" y="4483"/>
                  </a:lnTo>
                  <a:lnTo>
                    <a:pt x="508" y="495"/>
                  </a:lnTo>
                  <a:close/>
                </a:path>
              </a:pathLst>
            </a:custGeom>
            <a:solidFill>
              <a:srgbClr val="AFB8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4432300" y="7300201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08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495"/>
                  </a:lnTo>
                  <a:lnTo>
                    <a:pt x="508" y="508"/>
                  </a:lnTo>
                  <a:close/>
                </a:path>
              </a:pathLst>
            </a:custGeom>
            <a:solidFill>
              <a:srgbClr val="AEB8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4432706" y="7300595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70" h="5079">
                  <a:moveTo>
                    <a:pt x="914" y="914"/>
                  </a:moveTo>
                  <a:lnTo>
                    <a:pt x="711" y="723"/>
                  </a:lnTo>
                  <a:lnTo>
                    <a:pt x="508" y="520"/>
                  </a:ln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406" y="4406"/>
                  </a:lnTo>
                  <a:lnTo>
                    <a:pt x="711" y="4711"/>
                  </a:lnTo>
                  <a:lnTo>
                    <a:pt x="914" y="4902"/>
                  </a:lnTo>
                  <a:lnTo>
                    <a:pt x="914" y="914"/>
                  </a:lnTo>
                  <a:close/>
                </a:path>
              </a:pathLst>
            </a:custGeom>
            <a:solidFill>
              <a:srgbClr val="AE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4433519" y="7301420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70" h="5079">
                  <a:moveTo>
                    <a:pt x="914" y="914"/>
                  </a:moveTo>
                  <a:lnTo>
                    <a:pt x="711" y="711"/>
                  </a:lnTo>
                  <a:lnTo>
                    <a:pt x="609" y="609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914" y="4902"/>
                  </a:lnTo>
                  <a:lnTo>
                    <a:pt x="914" y="914"/>
                  </a:lnTo>
                  <a:close/>
                </a:path>
              </a:pathLst>
            </a:custGeom>
            <a:solidFill>
              <a:srgbClr val="ADB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4434332" y="7302221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0"/>
                  </a:moveTo>
                  <a:lnTo>
                    <a:pt x="304" y="304"/>
                  </a:lnTo>
                  <a:lnTo>
                    <a:pt x="304" y="4292"/>
                  </a:ln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4434535" y="7302424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70" h="5079">
                  <a:moveTo>
                    <a:pt x="711" y="723"/>
                  </a:moveTo>
                  <a:lnTo>
                    <a:pt x="508" y="520"/>
                  </a:ln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406" y="4406"/>
                  </a:lnTo>
                  <a:lnTo>
                    <a:pt x="711" y="4711"/>
                  </a:lnTo>
                  <a:lnTo>
                    <a:pt x="711" y="723"/>
                  </a:lnTo>
                  <a:close/>
                </a:path>
              </a:pathLst>
            </a:custGeom>
            <a:solidFill>
              <a:srgbClr val="ACB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4435157" y="7303059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495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304" y="4292"/>
                  </a:lnTo>
                  <a:lnTo>
                    <a:pt x="508" y="4483"/>
                  </a:lnTo>
                  <a:lnTo>
                    <a:pt x="508" y="495"/>
                  </a:lnTo>
                  <a:close/>
                </a:path>
              </a:pathLst>
            </a:custGeom>
            <a:solidFill>
              <a:srgbClr val="ACB5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4435564" y="7303465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508" y="508"/>
                  </a:moveTo>
                  <a:lnTo>
                    <a:pt x="304" y="304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508" y="4495"/>
                  </a:lnTo>
                  <a:lnTo>
                    <a:pt x="508" y="508"/>
                  </a:lnTo>
                  <a:close/>
                </a:path>
              </a:pathLst>
            </a:custGeom>
            <a:solidFill>
              <a:srgbClr val="ABB5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4435970" y="7303859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70" h="5079">
                  <a:moveTo>
                    <a:pt x="914" y="914"/>
                  </a:moveTo>
                  <a:lnTo>
                    <a:pt x="711" y="723"/>
                  </a:lnTo>
                  <a:lnTo>
                    <a:pt x="508" y="520"/>
                  </a:lnTo>
                  <a:lnTo>
                    <a:pt x="304" y="317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203" y="4191"/>
                  </a:lnTo>
                  <a:lnTo>
                    <a:pt x="406" y="4406"/>
                  </a:lnTo>
                  <a:lnTo>
                    <a:pt x="711" y="4711"/>
                  </a:lnTo>
                  <a:lnTo>
                    <a:pt x="914" y="4902"/>
                  </a:lnTo>
                  <a:lnTo>
                    <a:pt x="914" y="914"/>
                  </a:lnTo>
                  <a:close/>
                </a:path>
              </a:pathLst>
            </a:custGeom>
            <a:solidFill>
              <a:srgbClr val="ACB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4436783" y="730468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2641" y="2628"/>
                  </a:moveTo>
                  <a:lnTo>
                    <a:pt x="2438" y="2438"/>
                  </a:lnTo>
                  <a:lnTo>
                    <a:pt x="2235" y="2235"/>
                  </a:lnTo>
                  <a:lnTo>
                    <a:pt x="2032" y="2032"/>
                  </a:lnTo>
                  <a:lnTo>
                    <a:pt x="1828" y="1828"/>
                  </a:lnTo>
                  <a:lnTo>
                    <a:pt x="1625" y="1625"/>
                  </a:lnTo>
                  <a:lnTo>
                    <a:pt x="1422" y="1435"/>
                  </a:lnTo>
                  <a:lnTo>
                    <a:pt x="1219" y="1219"/>
                  </a:lnTo>
                  <a:lnTo>
                    <a:pt x="1016" y="1016"/>
                  </a:lnTo>
                  <a:lnTo>
                    <a:pt x="812" y="812"/>
                  </a:lnTo>
                  <a:lnTo>
                    <a:pt x="609" y="609"/>
                  </a:lnTo>
                  <a:lnTo>
                    <a:pt x="406" y="406"/>
                  </a:lnTo>
                  <a:lnTo>
                    <a:pt x="203" y="203"/>
                  </a:lnTo>
                  <a:lnTo>
                    <a:pt x="0" y="0"/>
                  </a:lnTo>
                  <a:lnTo>
                    <a:pt x="0" y="3987"/>
                  </a:lnTo>
                  <a:lnTo>
                    <a:pt x="914" y="4902"/>
                  </a:lnTo>
                  <a:lnTo>
                    <a:pt x="1117" y="5092"/>
                  </a:lnTo>
                  <a:lnTo>
                    <a:pt x="1473" y="5448"/>
                  </a:lnTo>
                  <a:lnTo>
                    <a:pt x="1625" y="5092"/>
                  </a:lnTo>
                  <a:lnTo>
                    <a:pt x="1727" y="4838"/>
                  </a:lnTo>
                  <a:lnTo>
                    <a:pt x="1828" y="4597"/>
                  </a:lnTo>
                  <a:lnTo>
                    <a:pt x="1930" y="4356"/>
                  </a:lnTo>
                  <a:lnTo>
                    <a:pt x="2032" y="4102"/>
                  </a:lnTo>
                  <a:lnTo>
                    <a:pt x="2133" y="3860"/>
                  </a:lnTo>
                  <a:lnTo>
                    <a:pt x="2235" y="3619"/>
                  </a:lnTo>
                  <a:lnTo>
                    <a:pt x="2336" y="3365"/>
                  </a:lnTo>
                  <a:lnTo>
                    <a:pt x="2438" y="3124"/>
                  </a:lnTo>
                  <a:lnTo>
                    <a:pt x="2540" y="2882"/>
                  </a:lnTo>
                  <a:lnTo>
                    <a:pt x="2641" y="2628"/>
                  </a:lnTo>
                  <a:close/>
                </a:path>
              </a:pathLst>
            </a:custGeom>
            <a:solidFill>
              <a:srgbClr val="ABB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4336320" y="727914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850" y="0"/>
                  </a:moveTo>
                  <a:lnTo>
                    <a:pt x="0" y="1178"/>
                  </a:lnTo>
                  <a:lnTo>
                    <a:pt x="1703" y="2891"/>
                  </a:lnTo>
                  <a:lnTo>
                    <a:pt x="3729" y="878"/>
                  </a:lnTo>
                  <a:lnTo>
                    <a:pt x="2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4337879" y="727986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5" y="0"/>
                  </a:moveTo>
                  <a:lnTo>
                    <a:pt x="0" y="2015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DFD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4338182" y="728017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5" y="0"/>
                  </a:moveTo>
                  <a:lnTo>
                    <a:pt x="0" y="2015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B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4338483" y="728047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5" y="0"/>
                  </a:moveTo>
                  <a:lnTo>
                    <a:pt x="0" y="2015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AF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4338787" y="728077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5" y="0"/>
                  </a:moveTo>
                  <a:lnTo>
                    <a:pt x="0" y="2015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8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4339089" y="728107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5" y="0"/>
                  </a:moveTo>
                  <a:lnTo>
                    <a:pt x="0" y="2015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8F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4339392" y="728138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5" y="0"/>
                  </a:moveTo>
                  <a:lnTo>
                    <a:pt x="0" y="2015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7F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4339695" y="728168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5" y="0"/>
                  </a:moveTo>
                  <a:lnTo>
                    <a:pt x="0" y="2015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6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4339999" y="728198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6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F5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4340301" y="728229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5" y="0"/>
                  </a:moveTo>
                  <a:lnTo>
                    <a:pt x="0" y="2015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4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4340603" y="72825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5" y="0"/>
                  </a:moveTo>
                  <a:lnTo>
                    <a:pt x="0" y="2015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3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4340907" y="728289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5" y="0"/>
                  </a:moveTo>
                  <a:lnTo>
                    <a:pt x="0" y="2015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2F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4341209" y="72831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5" y="0"/>
                  </a:moveTo>
                  <a:lnTo>
                    <a:pt x="0" y="2015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EFF0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4341511" y="728350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5" y="0"/>
                  </a:moveTo>
                  <a:lnTo>
                    <a:pt x="0" y="2015"/>
                  </a:lnTo>
                  <a:lnTo>
                    <a:pt x="447" y="2470"/>
                  </a:lnTo>
                  <a:lnTo>
                    <a:pt x="2472" y="45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EEEF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4341813" y="728380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5" y="0"/>
                  </a:moveTo>
                  <a:lnTo>
                    <a:pt x="0" y="2015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EEE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4342117" y="728410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EDE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4342419" y="728440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5" y="0"/>
                  </a:moveTo>
                  <a:lnTo>
                    <a:pt x="0" y="2015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ECED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4342723" y="728471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EBED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4343025" y="728501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EAE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4343327" y="728531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5" y="0"/>
                  </a:moveTo>
                  <a:lnTo>
                    <a:pt x="0" y="2015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E9E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4343631" y="728562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5" y="0"/>
                  </a:moveTo>
                  <a:lnTo>
                    <a:pt x="0" y="2015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E8E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4343933" y="728592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E7E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4344237" y="728622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E6E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4344539" y="728652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E5E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4344842" y="728683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E5E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4345145" y="728713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E4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4345447" y="728743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E3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4345749" y="728773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6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E2E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4346051" y="728804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6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E1E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4346355" y="728834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E0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4346657" y="728864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6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DFE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4346959" y="728895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5" y="0"/>
                  </a:moveTo>
                  <a:lnTo>
                    <a:pt x="0" y="2015"/>
                  </a:lnTo>
                  <a:lnTo>
                    <a:pt x="446" y="2470"/>
                  </a:lnTo>
                  <a:lnTo>
                    <a:pt x="2472" y="45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DEE2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4347263" y="728925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6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DDE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4347566" y="728955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DDE0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4347869" y="72898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6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DCE0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4348171" y="729016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6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DBD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4348475" y="729046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6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D9DD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4348776" y="729076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D8D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4349079" y="729106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D7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4349381" y="729137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D6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4349685" y="729167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D5D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4349987" y="729197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D4D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4350289" y="729228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D4D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4350593" y="729258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D3D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4350895" y="729288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D2D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4351199" y="729319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D1D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4351501" y="72934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D0D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4351804" y="729379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CFD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4352105" y="729409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CED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4352408" y="72943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CDD4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4352711" y="729470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CDD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4353014" y="729500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19"/>
                  </a:lnTo>
                  <a:lnTo>
                    <a:pt x="292" y="2324"/>
                  </a:lnTo>
                  <a:lnTo>
                    <a:pt x="736" y="2781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CCD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4353619" y="729561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CBD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4353922" y="729591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CAD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4354225" y="729621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C9D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4354527" y="729651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C8D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4354831" y="729682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C7C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4355133" y="729712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C6CE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4355435" y="729742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4" y="0"/>
                  </a:moveTo>
                  <a:lnTo>
                    <a:pt x="0" y="2014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C4C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4355732" y="729773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69"/>
                  </a:lnTo>
                  <a:lnTo>
                    <a:pt x="2311" y="304"/>
                  </a:lnTo>
                  <a:lnTo>
                    <a:pt x="2019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C3C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4356343" y="729833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C2C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4356647" y="729863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4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C1C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4356949" y="729894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C1C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4357253" y="729924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4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C0C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4357555" y="729954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BF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4357857" y="729984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BEC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4358161" y="730015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BDC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4358463" y="730045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BCC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4358767" y="73007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BCC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4359068" y="73010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BBC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4359370" y="730136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BAC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4359673" y="730166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B9C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4359976" y="730196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B8C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4360279" y="730227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B8C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4360581" y="730257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B7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4360885" y="730287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B6C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4361187" y="730317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B5C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4361485" y="730349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B4BF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4362095" y="730408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4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B3BE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4362398" y="730438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4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B2BE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4362700" y="73046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4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B1B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4363003" y="730499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4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B0BC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4363306" y="730529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4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AFB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4363608" y="730560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1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AEBA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4363911" y="730590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4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ADBA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4364215" y="730620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19"/>
                  </a:lnTo>
                  <a:lnTo>
                    <a:pt x="292" y="2324"/>
                  </a:lnTo>
                  <a:lnTo>
                    <a:pt x="736" y="2781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ACB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4364812" y="73068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762"/>
                  </a:moveTo>
                  <a:lnTo>
                    <a:pt x="2476" y="457"/>
                  </a:lnTo>
                  <a:lnTo>
                    <a:pt x="2324" y="304"/>
                  </a:lnTo>
                  <a:lnTo>
                    <a:pt x="2019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2781" y="762"/>
                  </a:lnTo>
                  <a:close/>
                </a:path>
              </a:pathLst>
            </a:custGeom>
            <a:solidFill>
              <a:srgbClr val="ABB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4365425" y="730741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4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AAB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4365727" y="730772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4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A9B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4366030" y="730802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4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A8B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4366333" y="730832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A2B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4366636" y="730862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4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9BA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4366939" y="730893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94A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4367241" y="730923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4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8EA1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4367545" y="730953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879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4367847" y="730983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70"/>
                  </a:lnTo>
                  <a:lnTo>
                    <a:pt x="2470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809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4368149" y="731014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1" y="2467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7A9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4368453" y="731044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738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4368755" y="731074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70"/>
                  </a:lnTo>
                  <a:lnTo>
                    <a:pt x="2470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6C8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4369056" y="731104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3" y="0"/>
                  </a:moveTo>
                  <a:lnTo>
                    <a:pt x="0" y="2013"/>
                  </a:lnTo>
                  <a:lnTo>
                    <a:pt x="445" y="2470"/>
                  </a:lnTo>
                  <a:lnTo>
                    <a:pt x="2470" y="457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658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4369360" y="731135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70"/>
                  </a:lnTo>
                  <a:lnTo>
                    <a:pt x="2470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628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4369663" y="731165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19"/>
                  </a:lnTo>
                  <a:lnTo>
                    <a:pt x="292" y="2324"/>
                  </a:lnTo>
                  <a:lnTo>
                    <a:pt x="736" y="2781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638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4370268" y="731226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70"/>
                  </a:lnTo>
                  <a:lnTo>
                    <a:pt x="2470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638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4370571" y="731256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648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4370870" y="73128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648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4371480" y="731347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19"/>
                  </a:lnTo>
                  <a:lnTo>
                    <a:pt x="292" y="2324"/>
                  </a:lnTo>
                  <a:lnTo>
                    <a:pt x="736" y="2781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6587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4372085" y="731407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6688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4372387" y="731438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6788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4372690" y="731468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668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4372992" y="731498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688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4373296" y="731528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19"/>
                  </a:lnTo>
                  <a:lnTo>
                    <a:pt x="292" y="2324"/>
                  </a:lnTo>
                  <a:lnTo>
                    <a:pt x="736" y="2781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688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4373901" y="73158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1" y="0"/>
                  </a:moveTo>
                  <a:lnTo>
                    <a:pt x="0" y="2011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688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4374203" y="731619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698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4374506" y="73164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698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4374809" y="731680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6A8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4375112" y="731710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698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4375415" y="731740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1" y="0"/>
                  </a:moveTo>
                  <a:lnTo>
                    <a:pt x="0" y="2011"/>
                  </a:lnTo>
                  <a:lnTo>
                    <a:pt x="444" y="2468"/>
                  </a:lnTo>
                  <a:lnTo>
                    <a:pt x="2468" y="457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6B8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4375717" y="731771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6A8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4376018" y="731801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6B8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4376322" y="731831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6B8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4376625" y="731861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1" y="0"/>
                  </a:moveTo>
                  <a:lnTo>
                    <a:pt x="0" y="2011"/>
                  </a:lnTo>
                  <a:lnTo>
                    <a:pt x="444" y="2468"/>
                  </a:lnTo>
                  <a:lnTo>
                    <a:pt x="2468" y="457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6C8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4376928" y="731892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6C8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4377230" y="731922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6D8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4377525" y="731953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69"/>
                  </a:lnTo>
                  <a:lnTo>
                    <a:pt x="2311" y="304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444" y="2476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6E9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4378134" y="732014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6F9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4378745" y="732073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7092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4379047" y="732104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709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4379341" y="732134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69"/>
                  </a:lnTo>
                  <a:lnTo>
                    <a:pt x="2311" y="304"/>
                  </a:lnTo>
                  <a:lnTo>
                    <a:pt x="2019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729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4379954" y="732194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739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4380258" y="732225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749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4380560" y="732255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2" y="0"/>
                  </a:moveTo>
                  <a:lnTo>
                    <a:pt x="0" y="2012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769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4380863" y="732285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1" y="0"/>
                  </a:moveTo>
                  <a:lnTo>
                    <a:pt x="0" y="2011"/>
                  </a:lnTo>
                  <a:lnTo>
                    <a:pt x="444" y="2468"/>
                  </a:lnTo>
                  <a:lnTo>
                    <a:pt x="2468" y="457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779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4381166" y="73231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1" y="0"/>
                  </a:moveTo>
                  <a:lnTo>
                    <a:pt x="0" y="2011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779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4381469" y="732346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1" y="0"/>
                  </a:moveTo>
                  <a:lnTo>
                    <a:pt x="0" y="2011"/>
                  </a:lnTo>
                  <a:lnTo>
                    <a:pt x="444" y="2468"/>
                  </a:lnTo>
                  <a:lnTo>
                    <a:pt x="2468" y="457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799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4381771" y="732376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1" y="0"/>
                  </a:moveTo>
                  <a:lnTo>
                    <a:pt x="0" y="2011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799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4382074" y="732406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1" y="0"/>
                  </a:moveTo>
                  <a:lnTo>
                    <a:pt x="0" y="2011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7A9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4382377" y="732437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1" y="0"/>
                  </a:moveTo>
                  <a:lnTo>
                    <a:pt x="0" y="2011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7B9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4382678" y="732467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1" y="0"/>
                  </a:moveTo>
                  <a:lnTo>
                    <a:pt x="0" y="2011"/>
                  </a:lnTo>
                  <a:lnTo>
                    <a:pt x="444" y="2469"/>
                  </a:lnTo>
                  <a:lnTo>
                    <a:pt x="2469" y="457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7C9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4382982" y="732497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1" y="0"/>
                  </a:moveTo>
                  <a:lnTo>
                    <a:pt x="0" y="2011"/>
                  </a:lnTo>
                  <a:lnTo>
                    <a:pt x="444" y="2468"/>
                  </a:lnTo>
                  <a:lnTo>
                    <a:pt x="2468" y="457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7DA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4383278" y="732528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7EA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4383890" y="732588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1" y="0"/>
                  </a:moveTo>
                  <a:lnTo>
                    <a:pt x="0" y="2011"/>
                  </a:lnTo>
                  <a:lnTo>
                    <a:pt x="444" y="2468"/>
                  </a:lnTo>
                  <a:lnTo>
                    <a:pt x="2468" y="457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7FA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4384192" y="732619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365" y="1358"/>
                  </a:moveTo>
                  <a:lnTo>
                    <a:pt x="3060" y="1066"/>
                  </a:lnTo>
                  <a:lnTo>
                    <a:pt x="2908" y="901"/>
                  </a:lnTo>
                  <a:lnTo>
                    <a:pt x="2768" y="749"/>
                  </a:lnTo>
                  <a:lnTo>
                    <a:pt x="2616" y="596"/>
                  </a:lnTo>
                  <a:lnTo>
                    <a:pt x="2463" y="457"/>
                  </a:lnTo>
                  <a:lnTo>
                    <a:pt x="2311" y="292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292" y="2311"/>
                  </a:lnTo>
                  <a:lnTo>
                    <a:pt x="736" y="2768"/>
                  </a:lnTo>
                  <a:lnTo>
                    <a:pt x="1041" y="3073"/>
                  </a:lnTo>
                  <a:lnTo>
                    <a:pt x="1346" y="3365"/>
                  </a:lnTo>
                  <a:lnTo>
                    <a:pt x="3365" y="1358"/>
                  </a:lnTo>
                  <a:close/>
                </a:path>
              </a:pathLst>
            </a:custGeom>
            <a:solidFill>
              <a:srgbClr val="7EA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4385399" y="732740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1066"/>
                  </a:moveTo>
                  <a:lnTo>
                    <a:pt x="3073" y="1066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1054" y="3073"/>
                  </a:lnTo>
                  <a:lnTo>
                    <a:pt x="3073" y="1066"/>
                  </a:lnTo>
                  <a:close/>
                </a:path>
              </a:pathLst>
            </a:custGeom>
            <a:solidFill>
              <a:srgbClr val="7FA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4386300" y="732830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1" y="762"/>
                  </a:moveTo>
                  <a:lnTo>
                    <a:pt x="2476" y="457"/>
                  </a:lnTo>
                  <a:lnTo>
                    <a:pt x="2324" y="304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444" y="2476"/>
                  </a:lnTo>
                  <a:lnTo>
                    <a:pt x="749" y="2781"/>
                  </a:lnTo>
                  <a:lnTo>
                    <a:pt x="2781" y="762"/>
                  </a:lnTo>
                  <a:close/>
                </a:path>
              </a:pathLst>
            </a:custGeom>
            <a:solidFill>
              <a:srgbClr val="7FA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4386910" y="732891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683" y="1663"/>
                  </a:moveTo>
                  <a:lnTo>
                    <a:pt x="3378" y="1371"/>
                  </a:lnTo>
                  <a:lnTo>
                    <a:pt x="3225" y="1206"/>
                  </a:lnTo>
                  <a:lnTo>
                    <a:pt x="3073" y="1066"/>
                  </a:lnTo>
                  <a:lnTo>
                    <a:pt x="2921" y="914"/>
                  </a:lnTo>
                  <a:lnTo>
                    <a:pt x="2768" y="762"/>
                  </a:lnTo>
                  <a:lnTo>
                    <a:pt x="2616" y="609"/>
                  </a:ln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1054" y="3073"/>
                  </a:lnTo>
                  <a:lnTo>
                    <a:pt x="1206" y="3225"/>
                  </a:lnTo>
                  <a:lnTo>
                    <a:pt x="1651" y="3683"/>
                  </a:lnTo>
                  <a:lnTo>
                    <a:pt x="3683" y="1663"/>
                  </a:lnTo>
                  <a:close/>
                </a:path>
              </a:pathLst>
            </a:custGeom>
            <a:solidFill>
              <a:srgbClr val="80A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4388421" y="733042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987" y="1968"/>
                  </a:moveTo>
                  <a:lnTo>
                    <a:pt x="3683" y="1676"/>
                  </a:lnTo>
                  <a:lnTo>
                    <a:pt x="3530" y="1511"/>
                  </a:lnTo>
                  <a:lnTo>
                    <a:pt x="3378" y="1371"/>
                  </a:lnTo>
                  <a:lnTo>
                    <a:pt x="3225" y="1219"/>
                  </a:lnTo>
                  <a:lnTo>
                    <a:pt x="3073" y="1066"/>
                  </a:lnTo>
                  <a:lnTo>
                    <a:pt x="2921" y="914"/>
                  </a:lnTo>
                  <a:lnTo>
                    <a:pt x="2768" y="762"/>
                  </a:lnTo>
                  <a:lnTo>
                    <a:pt x="2616" y="609"/>
                  </a:lnTo>
                  <a:lnTo>
                    <a:pt x="2463" y="469"/>
                  </a:lnTo>
                  <a:lnTo>
                    <a:pt x="2311" y="304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444" y="2476"/>
                  </a:lnTo>
                  <a:lnTo>
                    <a:pt x="749" y="2768"/>
                  </a:lnTo>
                  <a:lnTo>
                    <a:pt x="1054" y="3073"/>
                  </a:lnTo>
                  <a:lnTo>
                    <a:pt x="1358" y="3378"/>
                  </a:lnTo>
                  <a:lnTo>
                    <a:pt x="1511" y="3530"/>
                  </a:lnTo>
                  <a:lnTo>
                    <a:pt x="1955" y="3987"/>
                  </a:lnTo>
                  <a:lnTo>
                    <a:pt x="3987" y="1968"/>
                  </a:lnTo>
                  <a:close/>
                </a:path>
              </a:pathLst>
            </a:custGeom>
            <a:solidFill>
              <a:srgbClr val="81A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4390237" y="733224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1066"/>
                  </a:moveTo>
                  <a:lnTo>
                    <a:pt x="2768" y="762"/>
                  </a:lnTo>
                  <a:lnTo>
                    <a:pt x="2616" y="609"/>
                  </a:lnTo>
                  <a:lnTo>
                    <a:pt x="2463" y="469"/>
                  </a:lnTo>
                  <a:lnTo>
                    <a:pt x="2311" y="304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444" y="2476"/>
                  </a:lnTo>
                  <a:lnTo>
                    <a:pt x="749" y="2768"/>
                  </a:lnTo>
                  <a:lnTo>
                    <a:pt x="1054" y="3073"/>
                  </a:lnTo>
                  <a:lnTo>
                    <a:pt x="3073" y="1066"/>
                  </a:lnTo>
                  <a:close/>
                </a:path>
              </a:pathLst>
            </a:custGeom>
            <a:solidFill>
              <a:srgbClr val="81A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4391152" y="733315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378" y="1358"/>
                  </a:moveTo>
                  <a:lnTo>
                    <a:pt x="3073" y="1054"/>
                  </a:lnTo>
                  <a:lnTo>
                    <a:pt x="2921" y="901"/>
                  </a:lnTo>
                  <a:lnTo>
                    <a:pt x="2768" y="762"/>
                  </a:lnTo>
                  <a:lnTo>
                    <a:pt x="2616" y="596"/>
                  </a:ln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596" y="2616"/>
                  </a:lnTo>
                  <a:lnTo>
                    <a:pt x="1041" y="3073"/>
                  </a:lnTo>
                  <a:lnTo>
                    <a:pt x="1346" y="3378"/>
                  </a:lnTo>
                  <a:lnTo>
                    <a:pt x="3378" y="1358"/>
                  </a:lnTo>
                  <a:close/>
                </a:path>
              </a:pathLst>
            </a:custGeom>
            <a:solidFill>
              <a:srgbClr val="82A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4392366" y="733436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1" y="0"/>
                  </a:moveTo>
                  <a:lnTo>
                    <a:pt x="0" y="2011"/>
                  </a:lnTo>
                  <a:lnTo>
                    <a:pt x="444" y="2468"/>
                  </a:lnTo>
                  <a:lnTo>
                    <a:pt x="2468" y="457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82A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4392663" y="733466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83A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4393274" y="733526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1" y="0"/>
                  </a:moveTo>
                  <a:lnTo>
                    <a:pt x="0" y="2011"/>
                  </a:lnTo>
                  <a:lnTo>
                    <a:pt x="444" y="2468"/>
                  </a:lnTo>
                  <a:lnTo>
                    <a:pt x="2468" y="457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84A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4393576" y="733557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1" y="0"/>
                  </a:moveTo>
                  <a:lnTo>
                    <a:pt x="0" y="2011"/>
                  </a:lnTo>
                  <a:lnTo>
                    <a:pt x="444" y="2468"/>
                  </a:lnTo>
                  <a:lnTo>
                    <a:pt x="2468" y="457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85A6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4393880" y="733587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0" y="0"/>
                  </a:moveTo>
                  <a:lnTo>
                    <a:pt x="0" y="2010"/>
                  </a:lnTo>
                  <a:lnTo>
                    <a:pt x="444" y="2467"/>
                  </a:lnTo>
                  <a:lnTo>
                    <a:pt x="2467" y="457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rgbClr val="87A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4394182" y="733617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0" y="0"/>
                  </a:moveTo>
                  <a:lnTo>
                    <a:pt x="0" y="2010"/>
                  </a:lnTo>
                  <a:lnTo>
                    <a:pt x="444" y="2468"/>
                  </a:lnTo>
                  <a:lnTo>
                    <a:pt x="2468" y="457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rgbClr val="8AA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4394484" y="733647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0" y="0"/>
                  </a:moveTo>
                  <a:lnTo>
                    <a:pt x="0" y="2010"/>
                  </a:lnTo>
                  <a:lnTo>
                    <a:pt x="444" y="2468"/>
                  </a:lnTo>
                  <a:lnTo>
                    <a:pt x="2468" y="457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rgbClr val="8BA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4394788" y="733678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0" y="0"/>
                  </a:moveTo>
                  <a:lnTo>
                    <a:pt x="0" y="2010"/>
                  </a:lnTo>
                  <a:lnTo>
                    <a:pt x="444" y="2468"/>
                  </a:lnTo>
                  <a:lnTo>
                    <a:pt x="2468" y="457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rgbClr val="8DA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4395090" y="733708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0" y="0"/>
                  </a:moveTo>
                  <a:lnTo>
                    <a:pt x="0" y="2010"/>
                  </a:lnTo>
                  <a:lnTo>
                    <a:pt x="444" y="2468"/>
                  </a:lnTo>
                  <a:lnTo>
                    <a:pt x="2468" y="457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rgbClr val="8FA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4395393" y="733738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0" y="0"/>
                  </a:moveTo>
                  <a:lnTo>
                    <a:pt x="0" y="2010"/>
                  </a:lnTo>
                  <a:lnTo>
                    <a:pt x="444" y="2468"/>
                  </a:lnTo>
                  <a:lnTo>
                    <a:pt x="2467" y="457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rgbClr val="91A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4395696" y="733769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0" y="0"/>
                  </a:moveTo>
                  <a:lnTo>
                    <a:pt x="0" y="2010"/>
                  </a:lnTo>
                  <a:lnTo>
                    <a:pt x="444" y="2468"/>
                  </a:lnTo>
                  <a:lnTo>
                    <a:pt x="2467" y="457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rgbClr val="93A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4395999" y="73379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0" y="0"/>
                  </a:moveTo>
                  <a:lnTo>
                    <a:pt x="0" y="2010"/>
                  </a:lnTo>
                  <a:lnTo>
                    <a:pt x="444" y="2467"/>
                  </a:lnTo>
                  <a:lnTo>
                    <a:pt x="2467" y="457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rgbClr val="94A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4396300" y="733829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1" y="0"/>
                  </a:moveTo>
                  <a:lnTo>
                    <a:pt x="0" y="2011"/>
                  </a:lnTo>
                  <a:lnTo>
                    <a:pt x="444" y="2468"/>
                  </a:lnTo>
                  <a:lnTo>
                    <a:pt x="2468" y="457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95A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4396600" y="733860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96A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4397208" y="733920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0" y="0"/>
                  </a:moveTo>
                  <a:lnTo>
                    <a:pt x="0" y="2010"/>
                  </a:lnTo>
                  <a:lnTo>
                    <a:pt x="444" y="2467"/>
                  </a:lnTo>
                  <a:lnTo>
                    <a:pt x="2467" y="457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rgbClr val="96A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4397502" y="733950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1066"/>
                  </a:moveTo>
                  <a:lnTo>
                    <a:pt x="2768" y="762"/>
                  </a:lnTo>
                  <a:lnTo>
                    <a:pt x="2616" y="609"/>
                  </a:lnTo>
                  <a:lnTo>
                    <a:pt x="2463" y="469"/>
                  </a:lnTo>
                  <a:lnTo>
                    <a:pt x="2311" y="304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444" y="2476"/>
                  </a:lnTo>
                  <a:lnTo>
                    <a:pt x="749" y="2768"/>
                  </a:lnTo>
                  <a:lnTo>
                    <a:pt x="1054" y="3073"/>
                  </a:lnTo>
                  <a:lnTo>
                    <a:pt x="3073" y="1066"/>
                  </a:lnTo>
                  <a:close/>
                </a:path>
              </a:pathLst>
            </a:custGeom>
            <a:solidFill>
              <a:srgbClr val="97A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4398416" y="734042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1066"/>
                  </a:moveTo>
                  <a:lnTo>
                    <a:pt x="3073" y="1066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1054" y="3073"/>
                  </a:lnTo>
                  <a:lnTo>
                    <a:pt x="3073" y="1066"/>
                  </a:lnTo>
                  <a:close/>
                </a:path>
              </a:pathLst>
            </a:custGeom>
            <a:solidFill>
              <a:srgbClr val="98A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4399318" y="734132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378" y="1371"/>
                  </a:moveTo>
                  <a:lnTo>
                    <a:pt x="3073" y="1066"/>
                  </a:lnTo>
                  <a:lnTo>
                    <a:pt x="2921" y="914"/>
                  </a:lnTo>
                  <a:lnTo>
                    <a:pt x="2768" y="762"/>
                  </a:lnTo>
                  <a:lnTo>
                    <a:pt x="2616" y="609"/>
                  </a:lnTo>
                  <a:lnTo>
                    <a:pt x="2463" y="469"/>
                  </a:lnTo>
                  <a:lnTo>
                    <a:pt x="2311" y="304"/>
                  </a:lnTo>
                  <a:lnTo>
                    <a:pt x="2019" y="0"/>
                  </a:lnTo>
                  <a:lnTo>
                    <a:pt x="0" y="2019"/>
                  </a:lnTo>
                  <a:lnTo>
                    <a:pt x="444" y="2476"/>
                  </a:lnTo>
                  <a:lnTo>
                    <a:pt x="749" y="2768"/>
                  </a:lnTo>
                  <a:lnTo>
                    <a:pt x="1054" y="3073"/>
                  </a:lnTo>
                  <a:lnTo>
                    <a:pt x="1358" y="3378"/>
                  </a:lnTo>
                  <a:lnTo>
                    <a:pt x="3378" y="1371"/>
                  </a:lnTo>
                  <a:close/>
                </a:path>
              </a:pathLst>
            </a:custGeom>
            <a:solidFill>
              <a:srgbClr val="99A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4400537" y="734254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9AA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0" name="object 8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17123" y="7085241"/>
              <a:ext cx="114274" cy="65846"/>
            </a:xfrm>
            <a:prstGeom prst="rect">
              <a:avLst/>
            </a:prstGeom>
          </p:spPr>
        </p:pic>
        <p:sp>
          <p:nvSpPr>
            <p:cNvPr id="861" name="object 861"/>
            <p:cNvSpPr/>
            <p:nvPr/>
          </p:nvSpPr>
          <p:spPr>
            <a:xfrm>
              <a:off x="4401144" y="734313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0" y="0"/>
                  </a:moveTo>
                  <a:lnTo>
                    <a:pt x="0" y="2010"/>
                  </a:lnTo>
                  <a:lnTo>
                    <a:pt x="444" y="2467"/>
                  </a:lnTo>
                  <a:lnTo>
                    <a:pt x="2467" y="457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rgbClr val="9AA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4401439" y="734344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1066"/>
                  </a:moveTo>
                  <a:lnTo>
                    <a:pt x="3073" y="1066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1054" y="3073"/>
                  </a:lnTo>
                  <a:lnTo>
                    <a:pt x="3073" y="1066"/>
                  </a:lnTo>
                  <a:close/>
                </a:path>
              </a:pathLst>
            </a:custGeom>
            <a:solidFill>
              <a:srgbClr val="9BA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4402353" y="734435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1066"/>
                  </a:moveTo>
                  <a:lnTo>
                    <a:pt x="3073" y="1066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596" y="2616"/>
                  </a:lnTo>
                  <a:lnTo>
                    <a:pt x="1041" y="3073"/>
                  </a:lnTo>
                  <a:lnTo>
                    <a:pt x="3073" y="1066"/>
                  </a:lnTo>
                  <a:close/>
                </a:path>
              </a:pathLst>
            </a:custGeom>
            <a:solidFill>
              <a:srgbClr val="9CA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4403255" y="734526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1066"/>
                  </a:moveTo>
                  <a:lnTo>
                    <a:pt x="3073" y="1066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1054" y="3073"/>
                  </a:lnTo>
                  <a:lnTo>
                    <a:pt x="3073" y="1066"/>
                  </a:lnTo>
                  <a:close/>
                </a:path>
              </a:pathLst>
            </a:custGeom>
            <a:solidFill>
              <a:srgbClr val="9DA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4404169" y="734617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1054"/>
                  </a:moveTo>
                  <a:lnTo>
                    <a:pt x="2768" y="762"/>
                  </a:lnTo>
                  <a:lnTo>
                    <a:pt x="2616" y="596"/>
                  </a:ln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596" y="2616"/>
                  </a:lnTo>
                  <a:lnTo>
                    <a:pt x="1041" y="3073"/>
                  </a:lnTo>
                  <a:lnTo>
                    <a:pt x="3073" y="1054"/>
                  </a:lnTo>
                  <a:close/>
                </a:path>
              </a:pathLst>
            </a:custGeom>
            <a:solidFill>
              <a:srgbClr val="9EA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4405080" y="734707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09" y="0"/>
                  </a:moveTo>
                  <a:lnTo>
                    <a:pt x="0" y="2009"/>
                  </a:lnTo>
                  <a:lnTo>
                    <a:pt x="444" y="2466"/>
                  </a:lnTo>
                  <a:lnTo>
                    <a:pt x="2466" y="457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9FA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4405376" y="734738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9FA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4405988" y="734798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10" y="0"/>
                  </a:moveTo>
                  <a:lnTo>
                    <a:pt x="0" y="2010"/>
                  </a:lnTo>
                  <a:lnTo>
                    <a:pt x="444" y="2467"/>
                  </a:lnTo>
                  <a:lnTo>
                    <a:pt x="2467" y="457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rgbClr val="A0A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4406290" y="734828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09" y="0"/>
                  </a:moveTo>
                  <a:lnTo>
                    <a:pt x="0" y="2009"/>
                  </a:lnTo>
                  <a:lnTo>
                    <a:pt x="444" y="2467"/>
                  </a:lnTo>
                  <a:lnTo>
                    <a:pt x="2467" y="457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A0A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4406592" y="734858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09" y="0"/>
                  </a:moveTo>
                  <a:lnTo>
                    <a:pt x="0" y="2009"/>
                  </a:lnTo>
                  <a:lnTo>
                    <a:pt x="444" y="2467"/>
                  </a:lnTo>
                  <a:lnTo>
                    <a:pt x="2467" y="457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A0A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4406887" y="734889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1066"/>
                  </a:moveTo>
                  <a:lnTo>
                    <a:pt x="3073" y="1066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1054" y="3073"/>
                  </a:lnTo>
                  <a:lnTo>
                    <a:pt x="3073" y="1066"/>
                  </a:lnTo>
                  <a:close/>
                </a:path>
              </a:pathLst>
            </a:custGeom>
            <a:solidFill>
              <a:srgbClr val="A1A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4407802" y="734980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A2A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4408410" y="735040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09" y="0"/>
                  </a:moveTo>
                  <a:lnTo>
                    <a:pt x="0" y="2009"/>
                  </a:lnTo>
                  <a:lnTo>
                    <a:pt x="444" y="2466"/>
                  </a:lnTo>
                  <a:lnTo>
                    <a:pt x="2466" y="457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A2A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4408703" y="735070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762"/>
                  </a:move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19"/>
                  </a:lnTo>
                  <a:lnTo>
                    <a:pt x="444" y="2476"/>
                  </a:lnTo>
                  <a:lnTo>
                    <a:pt x="749" y="2768"/>
                  </a:lnTo>
                  <a:lnTo>
                    <a:pt x="2768" y="762"/>
                  </a:lnTo>
                  <a:close/>
                </a:path>
              </a:pathLst>
            </a:custGeom>
            <a:solidFill>
              <a:srgbClr val="A3A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4409318" y="735131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009" y="0"/>
                  </a:moveTo>
                  <a:lnTo>
                    <a:pt x="0" y="2009"/>
                  </a:lnTo>
                  <a:lnTo>
                    <a:pt x="444" y="2466"/>
                  </a:lnTo>
                  <a:lnTo>
                    <a:pt x="2466" y="457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A3A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4409618" y="735162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1054"/>
                  </a:moveTo>
                  <a:lnTo>
                    <a:pt x="2768" y="762"/>
                  </a:lnTo>
                  <a:lnTo>
                    <a:pt x="2616" y="596"/>
                  </a:lnTo>
                  <a:lnTo>
                    <a:pt x="2463" y="457"/>
                  </a:lnTo>
                  <a:lnTo>
                    <a:pt x="2311" y="304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596" y="2616"/>
                  </a:lnTo>
                  <a:lnTo>
                    <a:pt x="1041" y="3073"/>
                  </a:lnTo>
                  <a:lnTo>
                    <a:pt x="3073" y="1054"/>
                  </a:lnTo>
                  <a:close/>
                </a:path>
              </a:pathLst>
            </a:custGeom>
            <a:solidFill>
              <a:srgbClr val="A4A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4410519" y="73525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1066"/>
                  </a:moveTo>
                  <a:lnTo>
                    <a:pt x="3073" y="1066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749" y="2768"/>
                  </a:lnTo>
                  <a:lnTo>
                    <a:pt x="1054" y="3073"/>
                  </a:lnTo>
                  <a:lnTo>
                    <a:pt x="3073" y="1066"/>
                  </a:lnTo>
                  <a:close/>
                </a:path>
              </a:pathLst>
            </a:custGeom>
            <a:solidFill>
              <a:srgbClr val="A5A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4411434" y="735344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5">
                  <a:moveTo>
                    <a:pt x="5486" y="3479"/>
                  </a:moveTo>
                  <a:lnTo>
                    <a:pt x="5181" y="3175"/>
                  </a:lnTo>
                  <a:lnTo>
                    <a:pt x="5029" y="3022"/>
                  </a:lnTo>
                  <a:lnTo>
                    <a:pt x="4876" y="2882"/>
                  </a:lnTo>
                  <a:lnTo>
                    <a:pt x="4724" y="2717"/>
                  </a:lnTo>
                  <a:lnTo>
                    <a:pt x="4584" y="2578"/>
                  </a:lnTo>
                  <a:lnTo>
                    <a:pt x="4432" y="2413"/>
                  </a:lnTo>
                  <a:lnTo>
                    <a:pt x="4279" y="2273"/>
                  </a:lnTo>
                  <a:lnTo>
                    <a:pt x="4127" y="2120"/>
                  </a:lnTo>
                  <a:lnTo>
                    <a:pt x="3975" y="1968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444" y="2463"/>
                  </a:lnTo>
                  <a:lnTo>
                    <a:pt x="596" y="2616"/>
                  </a:lnTo>
                  <a:lnTo>
                    <a:pt x="1041" y="3073"/>
                  </a:lnTo>
                  <a:lnTo>
                    <a:pt x="1346" y="3378"/>
                  </a:lnTo>
                  <a:lnTo>
                    <a:pt x="1651" y="3670"/>
                  </a:lnTo>
                  <a:lnTo>
                    <a:pt x="1955" y="3975"/>
                  </a:lnTo>
                  <a:lnTo>
                    <a:pt x="2260" y="4279"/>
                  </a:lnTo>
                  <a:lnTo>
                    <a:pt x="2413" y="4432"/>
                  </a:lnTo>
                  <a:lnTo>
                    <a:pt x="2857" y="4889"/>
                  </a:lnTo>
                  <a:lnTo>
                    <a:pt x="3162" y="5194"/>
                  </a:lnTo>
                  <a:lnTo>
                    <a:pt x="3467" y="5486"/>
                  </a:lnTo>
                  <a:lnTo>
                    <a:pt x="5486" y="3479"/>
                  </a:lnTo>
                  <a:close/>
                </a:path>
              </a:pathLst>
            </a:custGeom>
            <a:solidFill>
              <a:srgbClr val="A6AB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4414766" y="735676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2008" y="0"/>
                  </a:moveTo>
                  <a:lnTo>
                    <a:pt x="0" y="2008"/>
                  </a:lnTo>
                  <a:lnTo>
                    <a:pt x="2359" y="4380"/>
                  </a:lnTo>
                  <a:lnTo>
                    <a:pt x="3538" y="1529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A5AB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4530231" y="7279147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79146" y="0"/>
                  </a:moveTo>
                  <a:lnTo>
                    <a:pt x="0" y="79146"/>
                  </a:lnTo>
                  <a:lnTo>
                    <a:pt x="1168" y="81991"/>
                  </a:lnTo>
                  <a:lnTo>
                    <a:pt x="82003" y="1181"/>
                  </a:lnTo>
                  <a:lnTo>
                    <a:pt x="79146" y="0"/>
                  </a:lnTo>
                  <a:close/>
                </a:path>
              </a:pathLst>
            </a:custGeom>
            <a:solidFill>
              <a:srgbClr val="939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4417123" y="735951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73" y="0"/>
                  </a:moveTo>
                  <a:lnTo>
                    <a:pt x="0" y="1621"/>
                  </a:lnTo>
                  <a:lnTo>
                    <a:pt x="673" y="1621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A5AB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4417568" y="7358444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1621"/>
                  </a:moveTo>
                  <a:lnTo>
                    <a:pt x="673" y="0"/>
                  </a:lnTo>
                  <a:lnTo>
                    <a:pt x="673" y="2691"/>
                  </a:lnTo>
                  <a:lnTo>
                    <a:pt x="0" y="2691"/>
                  </a:lnTo>
                  <a:lnTo>
                    <a:pt x="0" y="1621"/>
                  </a:lnTo>
                  <a:close/>
                </a:path>
              </a:pathLst>
            </a:custGeom>
            <a:solidFill>
              <a:srgbClr val="A6AB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4418025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279" y="0"/>
                  </a:lnTo>
                  <a:lnTo>
                    <a:pt x="0" y="673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A5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4418914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A4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4419803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74" y="0"/>
                  </a:moveTo>
                  <a:lnTo>
                    <a:pt x="157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74" y="2844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A3A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4421149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A2A8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4422038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A1A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4422927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74" y="0"/>
                  </a:moveTo>
                  <a:lnTo>
                    <a:pt x="157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74" y="2844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A0A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4424273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6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4424718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A0A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4425607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5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4426051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9EA5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4426953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9EA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4427842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9DA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4428731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A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4429175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4429620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2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4430077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9CA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4430966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9BA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4431855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A1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4432300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A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4432757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62" y="0"/>
                  </a:moveTo>
                  <a:lnTo>
                    <a:pt x="1562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62" y="28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99A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4434091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98A0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4434980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989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4435881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62" y="0"/>
                  </a:moveTo>
                  <a:lnTo>
                    <a:pt x="1562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62" y="28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979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4437215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969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4438104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E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4438548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4439005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959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4439894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959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4440783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949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4441672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4442130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62" y="0"/>
                  </a:moveTo>
                  <a:lnTo>
                    <a:pt x="1562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62" y="28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939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4443463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4443908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929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4444809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4445254" y="735829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06" y="0"/>
                  </a:moveTo>
                  <a:lnTo>
                    <a:pt x="2006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2006" y="2844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919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4447032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909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4447934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909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4448823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62" y="0"/>
                  </a:moveTo>
                  <a:lnTo>
                    <a:pt x="1562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62" y="28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8F9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4450156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74" y="0"/>
                  </a:moveTo>
                  <a:lnTo>
                    <a:pt x="157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74" y="2844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8E98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4451502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9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4451947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62" y="0"/>
                  </a:moveTo>
                  <a:lnTo>
                    <a:pt x="1562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62" y="28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8D9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4453280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8C9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4454182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4454626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9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4455071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62" y="0"/>
                  </a:moveTo>
                  <a:lnTo>
                    <a:pt x="1562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62" y="28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8B9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4456404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74" y="0"/>
                  </a:moveTo>
                  <a:lnTo>
                    <a:pt x="157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74" y="2844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8A9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4457751" y="735829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451" y="0"/>
                  </a:moveTo>
                  <a:lnTo>
                    <a:pt x="2451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2451" y="2844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8994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4459986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889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4460875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93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4461319" y="735829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19" y="0"/>
                  </a:moveTo>
                  <a:lnTo>
                    <a:pt x="2019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2019" y="2844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79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4463110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62" y="0"/>
                  </a:moveTo>
                  <a:lnTo>
                    <a:pt x="1562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62" y="28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869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4464444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85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4465333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30" y="0"/>
                  </a:moveTo>
                  <a:lnTo>
                    <a:pt x="673" y="0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57" y="2844"/>
                  </a:lnTo>
                  <a:lnTo>
                    <a:pt x="673" y="2844"/>
                  </a:lnTo>
                  <a:lnTo>
                    <a:pt x="1130" y="28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8590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4466234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62" y="0"/>
                  </a:moveTo>
                  <a:lnTo>
                    <a:pt x="1562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62" y="28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8490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4467568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0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4468012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74" y="0"/>
                  </a:moveTo>
                  <a:lnTo>
                    <a:pt x="157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74" y="2844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838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4469358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828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4470247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4470692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4471136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74" y="0"/>
                  </a:moveTo>
                  <a:lnTo>
                    <a:pt x="157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74" y="2844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818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4472483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62" y="0"/>
                  </a:moveTo>
                  <a:lnTo>
                    <a:pt x="1562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62" y="28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80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4473816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4474261" y="735829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19" y="0"/>
                  </a:moveTo>
                  <a:lnTo>
                    <a:pt x="2019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2019" y="2844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F8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4476051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62" y="0"/>
                  </a:moveTo>
                  <a:lnTo>
                    <a:pt x="1562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62" y="28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7E8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4477385" y="735829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19" y="0"/>
                  </a:moveTo>
                  <a:lnTo>
                    <a:pt x="2019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2019" y="2844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D8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4479176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7C8A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4480064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8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4480522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62" y="0"/>
                  </a:moveTo>
                  <a:lnTo>
                    <a:pt x="1562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62" y="28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7B8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4481855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8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4482300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62" y="0"/>
                  </a:moveTo>
                  <a:lnTo>
                    <a:pt x="1562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62" y="28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7A8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4483646" y="735829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06" y="0"/>
                  </a:moveTo>
                  <a:lnTo>
                    <a:pt x="2006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2006" y="2844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79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4485424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62" y="0"/>
                  </a:moveTo>
                  <a:lnTo>
                    <a:pt x="1562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62" y="28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798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4486770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4487215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62" y="0"/>
                  </a:moveTo>
                  <a:lnTo>
                    <a:pt x="1562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62" y="28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778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4488548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62" y="0"/>
                  </a:moveTo>
                  <a:lnTo>
                    <a:pt x="1562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62" y="28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7786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4489894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5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4490339" y="735829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08" y="0"/>
                  </a:moveTo>
                  <a:lnTo>
                    <a:pt x="2908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2908" y="284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7585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4493018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8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4493463" y="735829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06" y="0"/>
                  </a:moveTo>
                  <a:lnTo>
                    <a:pt x="2006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2006" y="2844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7484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4495241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4495698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7383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4496587" y="735829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993" y="0"/>
                  </a:moveTo>
                  <a:lnTo>
                    <a:pt x="1993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993" y="2844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728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4498365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74" y="0"/>
                  </a:moveTo>
                  <a:lnTo>
                    <a:pt x="157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74" y="2844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718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4499711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81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4500156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62" y="0"/>
                  </a:moveTo>
                  <a:lnTo>
                    <a:pt x="1562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62" y="28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708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4501489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74" y="0"/>
                  </a:moveTo>
                  <a:lnTo>
                    <a:pt x="157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74" y="2844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6F8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4502835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4503280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62" y="0"/>
                  </a:moveTo>
                  <a:lnTo>
                    <a:pt x="1562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62" y="28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6E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4504626" y="735829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06" y="0"/>
                  </a:moveTo>
                  <a:lnTo>
                    <a:pt x="2006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2006" y="2844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6D7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4506404" y="73582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49" y="0"/>
                  </a:moveTo>
                  <a:lnTo>
                    <a:pt x="1549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1549" y="2844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6C7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4507750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7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4508195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7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4508639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72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4509084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6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4509528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4509973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4510417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5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4510875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4511319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66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4511764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B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4512208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7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4512653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5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4513097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7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4513554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4513999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7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4514443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7B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4514888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7B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4515332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7C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4515777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4516221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7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4516678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7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4517123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7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4517567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8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4518012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8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4518457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7282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4519345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4519803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8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4520247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5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4520692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8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4521136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6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4521581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4522025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8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4522470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8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4522927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8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4523371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4523816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4524260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4524705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4525149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4525607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4526051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9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4526496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9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4526940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9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4527385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4527829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3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4528274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673" y="0"/>
                  </a:lnTo>
                  <a:lnTo>
                    <a:pt x="673" y="2844"/>
                  </a:lnTo>
                  <a:lnTo>
                    <a:pt x="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94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4528731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17" y="0"/>
                  </a:moveTo>
                  <a:lnTo>
                    <a:pt x="673" y="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2844"/>
                  </a:lnTo>
                  <a:lnTo>
                    <a:pt x="444" y="2844"/>
                  </a:lnTo>
                  <a:lnTo>
                    <a:pt x="673" y="2844"/>
                  </a:lnTo>
                  <a:lnTo>
                    <a:pt x="1117" y="284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8C9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4529620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596" y="0"/>
                  </a:moveTo>
                  <a:lnTo>
                    <a:pt x="0" y="0"/>
                  </a:lnTo>
                  <a:lnTo>
                    <a:pt x="0" y="2844"/>
                  </a:lnTo>
                  <a:lnTo>
                    <a:pt x="673" y="2844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8F9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4530064" y="735829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52" y="0"/>
                  </a:moveTo>
                  <a:lnTo>
                    <a:pt x="0" y="0"/>
                  </a:lnTo>
                  <a:lnTo>
                    <a:pt x="0" y="2844"/>
                  </a:lnTo>
                  <a:lnTo>
                    <a:pt x="673" y="2844"/>
                  </a:lnTo>
                  <a:lnTo>
                    <a:pt x="673" y="125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90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4530509" y="735899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0" y="0"/>
                  </a:moveTo>
                  <a:lnTo>
                    <a:pt x="673" y="1621"/>
                  </a:lnTo>
                  <a:lnTo>
                    <a:pt x="673" y="2141"/>
                  </a:lnTo>
                  <a:lnTo>
                    <a:pt x="0" y="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4530953" y="736006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0" y="0"/>
                  </a:moveTo>
                  <a:lnTo>
                    <a:pt x="0" y="1070"/>
                  </a:lnTo>
                  <a:lnTo>
                    <a:pt x="444" y="1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4609376" y="716603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57" y="0"/>
                  </a:moveTo>
                  <a:lnTo>
                    <a:pt x="0" y="1181"/>
                  </a:lnTo>
                  <a:lnTo>
                    <a:pt x="0" y="1638"/>
                  </a:lnTo>
                  <a:lnTo>
                    <a:pt x="2857" y="163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4E7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4609376" y="716744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5179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4609376" y="716789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537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4609376" y="716832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557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4609376" y="716876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557C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4609376" y="716920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577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4609376" y="716964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597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4609376" y="717007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5B7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4609376" y="717052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5D8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4609376" y="717095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5E8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4609376" y="717139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5F8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4609376" y="717183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618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4609376" y="717227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638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4609376" y="717270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658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4609376" y="717313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6685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4609376" y="717358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6886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4609376" y="717401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698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4609376" y="717445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6A8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4609376" y="717489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6C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4609376" y="717533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6E8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4609376" y="717576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708B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4609376" y="717621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728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4609376" y="717664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738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4609376" y="717708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748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4609376" y="717751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768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4609376" y="717796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789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4609376" y="717839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799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4609376" y="717884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7B9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4609376" y="717927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7D9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4609376" y="717971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7D9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4609376" y="718014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7F9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4609376" y="718059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196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4609376" y="718102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0" y="660"/>
                  </a:lnTo>
                  <a:lnTo>
                    <a:pt x="0" y="1104"/>
                  </a:lnTo>
                  <a:lnTo>
                    <a:pt x="2857" y="1104"/>
                  </a:lnTo>
                  <a:lnTo>
                    <a:pt x="2857" y="660"/>
                  </a:lnTo>
                  <a:lnTo>
                    <a:pt x="2857" y="44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39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4609376" y="718190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39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4609376" y="718234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49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4609376" y="718279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0" y="647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47"/>
                  </a:lnTo>
                  <a:lnTo>
                    <a:pt x="2857" y="44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59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4609376" y="718365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69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4609376" y="718409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79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4609376" y="718453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89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4609376" y="718497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89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4609376" y="718540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99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4609376" y="718585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9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4609376" y="718628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0" y="660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60"/>
                  </a:lnTo>
                  <a:lnTo>
                    <a:pt x="2857" y="44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B9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4609376" y="718715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B9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4609376" y="718760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C9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4609376" y="718803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0" y="660"/>
                  </a:lnTo>
                  <a:lnTo>
                    <a:pt x="0" y="1104"/>
                  </a:lnTo>
                  <a:lnTo>
                    <a:pt x="2857" y="1104"/>
                  </a:lnTo>
                  <a:lnTo>
                    <a:pt x="2857" y="660"/>
                  </a:lnTo>
                  <a:lnTo>
                    <a:pt x="2857" y="44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D9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4609376" y="718891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E9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4609376" y="718934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FA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4609376" y="718978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0" y="660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60"/>
                  </a:lnTo>
                  <a:lnTo>
                    <a:pt x="2857" y="43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0A1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4609376" y="719066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1A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4609376" y="719110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0" y="647"/>
                  </a:lnTo>
                  <a:lnTo>
                    <a:pt x="0" y="863"/>
                  </a:lnTo>
                  <a:lnTo>
                    <a:pt x="0" y="1092"/>
                  </a:lnTo>
                  <a:lnTo>
                    <a:pt x="0" y="1524"/>
                  </a:lnTo>
                  <a:lnTo>
                    <a:pt x="2857" y="1524"/>
                  </a:lnTo>
                  <a:lnTo>
                    <a:pt x="2857" y="1092"/>
                  </a:lnTo>
                  <a:lnTo>
                    <a:pt x="2857" y="863"/>
                  </a:lnTo>
                  <a:lnTo>
                    <a:pt x="2857" y="647"/>
                  </a:lnTo>
                  <a:lnTo>
                    <a:pt x="2857" y="44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2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4609376" y="719241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3A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4609376" y="719284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4A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4609376" y="719330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19"/>
                  </a:lnTo>
                  <a:lnTo>
                    <a:pt x="0" y="647"/>
                  </a:lnTo>
                  <a:lnTo>
                    <a:pt x="0" y="1079"/>
                  </a:lnTo>
                  <a:lnTo>
                    <a:pt x="2857" y="1079"/>
                  </a:lnTo>
                  <a:lnTo>
                    <a:pt x="2857" y="647"/>
                  </a:lnTo>
                  <a:lnTo>
                    <a:pt x="2857" y="419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5A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4609376" y="719416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6A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4609376" y="719460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7A6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4609376" y="719504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8A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4609376" y="719547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8A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4609376" y="719592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9A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4609376" y="719635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AA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4609376" y="719679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0" y="660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60"/>
                  </a:lnTo>
                  <a:lnTo>
                    <a:pt x="2857" y="43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BA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4609376" y="719767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CA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4609376" y="719810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DA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4609376" y="719855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0" y="660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60"/>
                  </a:lnTo>
                  <a:lnTo>
                    <a:pt x="2857" y="43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DA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4609376" y="719942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EA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4609376" y="719987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0" y="647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47"/>
                  </a:lnTo>
                  <a:lnTo>
                    <a:pt x="2857" y="43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0A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4609376" y="720073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0A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4609376" y="720117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1A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4609376" y="720161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2A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4609376" y="720206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19"/>
                  </a:lnTo>
                  <a:lnTo>
                    <a:pt x="0" y="647"/>
                  </a:lnTo>
                  <a:lnTo>
                    <a:pt x="0" y="1079"/>
                  </a:lnTo>
                  <a:lnTo>
                    <a:pt x="2857" y="1079"/>
                  </a:lnTo>
                  <a:lnTo>
                    <a:pt x="2857" y="647"/>
                  </a:lnTo>
                  <a:lnTo>
                    <a:pt x="2857" y="419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3A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4609376" y="720291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4B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4609376" y="720336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6B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4609376" y="720379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7B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4609376" y="720424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6B2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4609376" y="720467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7B2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4609376" y="720511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8B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4609376" y="720554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9B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4609376" y="720599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9B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4609376" y="720642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AB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4609376" y="720686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CB5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4609376" y="720730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0" y="660"/>
                  </a:lnTo>
                  <a:lnTo>
                    <a:pt x="0" y="1104"/>
                  </a:lnTo>
                  <a:lnTo>
                    <a:pt x="2857" y="1104"/>
                  </a:lnTo>
                  <a:lnTo>
                    <a:pt x="2857" y="660"/>
                  </a:lnTo>
                  <a:lnTo>
                    <a:pt x="2857" y="44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DB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4609376" y="720817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DB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4609376" y="720862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EB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4609376" y="720905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FB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4609376" y="720949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FB8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4609376" y="720993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1BA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4609376" y="721037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2B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4609376" y="721080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3B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4609376" y="721125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4BB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4609376" y="721168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4B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4609376" y="721212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5B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4609376" y="721255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6B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4609376" y="721300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7B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4609376" y="721343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8B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4609376" y="721387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9C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4609376" y="721431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9C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4609376" y="7214768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90">
                  <a:moveTo>
                    <a:pt x="2857" y="0"/>
                  </a:moveTo>
                  <a:lnTo>
                    <a:pt x="0" y="0"/>
                  </a:lnTo>
                  <a:lnTo>
                    <a:pt x="0" y="419"/>
                  </a:lnTo>
                  <a:lnTo>
                    <a:pt x="0" y="647"/>
                  </a:lnTo>
                  <a:lnTo>
                    <a:pt x="0" y="8521"/>
                  </a:lnTo>
                  <a:lnTo>
                    <a:pt x="2857" y="8521"/>
                  </a:lnTo>
                  <a:lnTo>
                    <a:pt x="2857" y="419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AC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4609376" y="7223087"/>
              <a:ext cx="3175" cy="12065"/>
            </a:xfrm>
            <a:custGeom>
              <a:avLst/>
              <a:gdLst/>
              <a:ahLst/>
              <a:cxnLst/>
              <a:rect l="l" t="t" r="r" b="b"/>
              <a:pathLst>
                <a:path w="3175" h="12065">
                  <a:moveTo>
                    <a:pt x="2857" y="0"/>
                  </a:moveTo>
                  <a:lnTo>
                    <a:pt x="0" y="0"/>
                  </a:lnTo>
                  <a:lnTo>
                    <a:pt x="0" y="419"/>
                  </a:lnTo>
                  <a:lnTo>
                    <a:pt x="0" y="647"/>
                  </a:lnTo>
                  <a:lnTo>
                    <a:pt x="0" y="11595"/>
                  </a:lnTo>
                  <a:lnTo>
                    <a:pt x="2857" y="11595"/>
                  </a:lnTo>
                  <a:lnTo>
                    <a:pt x="2857" y="419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9C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4609376" y="723445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0" y="660"/>
                  </a:lnTo>
                  <a:lnTo>
                    <a:pt x="0" y="3733"/>
                  </a:lnTo>
                  <a:lnTo>
                    <a:pt x="2857" y="3733"/>
                  </a:lnTo>
                  <a:lnTo>
                    <a:pt x="2857" y="44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9B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4609376" y="723797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0" y="647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47"/>
                  </a:lnTo>
                  <a:lnTo>
                    <a:pt x="2857" y="43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8B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4609376" y="723883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7B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4609376" y="723927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0" y="660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60"/>
                  </a:lnTo>
                  <a:lnTo>
                    <a:pt x="2857" y="43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7B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4609376" y="724015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6B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4609376" y="724058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6B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4609376" y="724103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5B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4609376" y="724146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5B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4609376" y="724190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0" y="660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60"/>
                  </a:lnTo>
                  <a:lnTo>
                    <a:pt x="2857" y="44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4B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4609376" y="724278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0" y="660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60"/>
                  </a:lnTo>
                  <a:lnTo>
                    <a:pt x="2857" y="43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4BA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4609376" y="724366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3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4609376" y="724409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3B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4609376" y="724453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1B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4609376" y="724496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1B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4609376" y="724541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0" y="660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60"/>
                  </a:lnTo>
                  <a:lnTo>
                    <a:pt x="2857" y="43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0B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4609376" y="724627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0B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4609376" y="724672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FB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4609376" y="724715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FB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4609376" y="724759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0" y="660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60"/>
                  </a:lnTo>
                  <a:lnTo>
                    <a:pt x="2857" y="43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EB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4609376" y="724848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57" y="0"/>
                  </a:moveTo>
                  <a:lnTo>
                    <a:pt x="0" y="0"/>
                  </a:lnTo>
                  <a:lnTo>
                    <a:pt x="0" y="419"/>
                  </a:lnTo>
                  <a:lnTo>
                    <a:pt x="0" y="647"/>
                  </a:lnTo>
                  <a:lnTo>
                    <a:pt x="0" y="863"/>
                  </a:lnTo>
                  <a:lnTo>
                    <a:pt x="0" y="1079"/>
                  </a:lnTo>
                  <a:lnTo>
                    <a:pt x="0" y="1524"/>
                  </a:lnTo>
                  <a:lnTo>
                    <a:pt x="2857" y="1524"/>
                  </a:lnTo>
                  <a:lnTo>
                    <a:pt x="2857" y="1079"/>
                  </a:lnTo>
                  <a:lnTo>
                    <a:pt x="2857" y="863"/>
                  </a:lnTo>
                  <a:lnTo>
                    <a:pt x="2857" y="647"/>
                  </a:lnTo>
                  <a:lnTo>
                    <a:pt x="2857" y="419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DB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4609376" y="724978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DB3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4609376" y="725022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CB3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4609376" y="725065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CB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4609376" y="725110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0" y="660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60"/>
                  </a:lnTo>
                  <a:lnTo>
                    <a:pt x="2857" y="43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BB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4609376" y="725197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57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0" y="660"/>
                  </a:lnTo>
                  <a:lnTo>
                    <a:pt x="0" y="889"/>
                  </a:lnTo>
                  <a:lnTo>
                    <a:pt x="0" y="1092"/>
                  </a:lnTo>
                  <a:lnTo>
                    <a:pt x="0" y="1536"/>
                  </a:lnTo>
                  <a:lnTo>
                    <a:pt x="2857" y="1536"/>
                  </a:lnTo>
                  <a:lnTo>
                    <a:pt x="2857" y="1092"/>
                  </a:lnTo>
                  <a:lnTo>
                    <a:pt x="2857" y="889"/>
                  </a:lnTo>
                  <a:lnTo>
                    <a:pt x="2857" y="660"/>
                  </a:lnTo>
                  <a:lnTo>
                    <a:pt x="2857" y="43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AB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4609376" y="725328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0" y="660"/>
                  </a:lnTo>
                  <a:lnTo>
                    <a:pt x="0" y="1104"/>
                  </a:lnTo>
                  <a:lnTo>
                    <a:pt x="2857" y="1104"/>
                  </a:lnTo>
                  <a:lnTo>
                    <a:pt x="2857" y="660"/>
                  </a:lnTo>
                  <a:lnTo>
                    <a:pt x="2857" y="44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9B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4609376" y="725416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0" y="660"/>
                  </a:lnTo>
                  <a:lnTo>
                    <a:pt x="0" y="1104"/>
                  </a:lnTo>
                  <a:lnTo>
                    <a:pt x="2857" y="1104"/>
                  </a:lnTo>
                  <a:lnTo>
                    <a:pt x="2857" y="660"/>
                  </a:lnTo>
                  <a:lnTo>
                    <a:pt x="2857" y="44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8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4609376" y="725504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7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4609376" y="725548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8AE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4609376" y="725591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7AE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4609376" y="725636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7AD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4609376" y="725680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0" y="647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47"/>
                  </a:lnTo>
                  <a:lnTo>
                    <a:pt x="2857" y="44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6AD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4609376" y="725766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5A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4609376" y="725811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4A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4609376" y="725854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3A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4609376" y="725899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0" y="660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60"/>
                  </a:lnTo>
                  <a:lnTo>
                    <a:pt x="2857" y="44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3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4609376" y="725985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0" y="660"/>
                  </a:lnTo>
                  <a:lnTo>
                    <a:pt x="0" y="1104"/>
                  </a:lnTo>
                  <a:lnTo>
                    <a:pt x="2857" y="1104"/>
                  </a:lnTo>
                  <a:lnTo>
                    <a:pt x="2857" y="660"/>
                  </a:lnTo>
                  <a:lnTo>
                    <a:pt x="2857" y="44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3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4609376" y="726073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2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4609376" y="726117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2A8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4609376" y="726160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1A8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4609376" y="726205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1A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4609376" y="726248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0" y="660"/>
                  </a:lnTo>
                  <a:lnTo>
                    <a:pt x="0" y="1104"/>
                  </a:lnTo>
                  <a:lnTo>
                    <a:pt x="2857" y="1104"/>
                  </a:lnTo>
                  <a:lnTo>
                    <a:pt x="2857" y="660"/>
                  </a:lnTo>
                  <a:lnTo>
                    <a:pt x="2857" y="44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0A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4609376" y="726337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57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0" y="647"/>
                  </a:lnTo>
                  <a:lnTo>
                    <a:pt x="0" y="863"/>
                  </a:lnTo>
                  <a:lnTo>
                    <a:pt x="0" y="1092"/>
                  </a:lnTo>
                  <a:lnTo>
                    <a:pt x="0" y="1524"/>
                  </a:lnTo>
                  <a:lnTo>
                    <a:pt x="2857" y="1524"/>
                  </a:lnTo>
                  <a:lnTo>
                    <a:pt x="2857" y="1092"/>
                  </a:lnTo>
                  <a:lnTo>
                    <a:pt x="2857" y="863"/>
                  </a:lnTo>
                  <a:lnTo>
                    <a:pt x="2857" y="647"/>
                  </a:lnTo>
                  <a:lnTo>
                    <a:pt x="2857" y="43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FA6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4609376" y="726467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FA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4609376" y="726511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EA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4609376" y="726556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19"/>
                  </a:lnTo>
                  <a:lnTo>
                    <a:pt x="0" y="647"/>
                  </a:lnTo>
                  <a:lnTo>
                    <a:pt x="0" y="1079"/>
                  </a:lnTo>
                  <a:lnTo>
                    <a:pt x="2857" y="1079"/>
                  </a:lnTo>
                  <a:lnTo>
                    <a:pt x="2857" y="647"/>
                  </a:lnTo>
                  <a:lnTo>
                    <a:pt x="2857" y="419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EA5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4609376" y="726643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DA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4609376" y="726686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D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4609376" y="726730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0" y="660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60"/>
                  </a:lnTo>
                  <a:lnTo>
                    <a:pt x="2857" y="44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CA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4609376" y="726818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0" y="660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60"/>
                  </a:lnTo>
                  <a:lnTo>
                    <a:pt x="2857" y="43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BA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4609376" y="726906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0" y="660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60"/>
                  </a:lnTo>
                  <a:lnTo>
                    <a:pt x="2857" y="44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BA2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4609376" y="726993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AA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4609376" y="727036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AA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4609376" y="727081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9A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4609376" y="727124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9A0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4609376" y="727169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8A0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4609376" y="727212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8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4609376" y="727256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89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4609376" y="727299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0" y="660"/>
                  </a:lnTo>
                  <a:lnTo>
                    <a:pt x="0" y="1104"/>
                  </a:lnTo>
                  <a:lnTo>
                    <a:pt x="2857" y="1104"/>
                  </a:lnTo>
                  <a:lnTo>
                    <a:pt x="2857" y="660"/>
                  </a:lnTo>
                  <a:lnTo>
                    <a:pt x="2857" y="44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79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4609376" y="727388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19"/>
                  </a:lnTo>
                  <a:lnTo>
                    <a:pt x="0" y="647"/>
                  </a:lnTo>
                  <a:lnTo>
                    <a:pt x="0" y="1079"/>
                  </a:lnTo>
                  <a:lnTo>
                    <a:pt x="2857" y="1079"/>
                  </a:lnTo>
                  <a:lnTo>
                    <a:pt x="2857" y="647"/>
                  </a:lnTo>
                  <a:lnTo>
                    <a:pt x="2857" y="419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69D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4609376" y="727475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2857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0" y="660"/>
                  </a:lnTo>
                  <a:lnTo>
                    <a:pt x="0" y="1968"/>
                  </a:lnTo>
                  <a:lnTo>
                    <a:pt x="2857" y="1968"/>
                  </a:lnTo>
                  <a:lnTo>
                    <a:pt x="2857" y="43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59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4609376" y="727650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0" y="660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60"/>
                  </a:lnTo>
                  <a:lnTo>
                    <a:pt x="2857" y="43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49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4609376" y="727737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0" y="660"/>
                  </a:lnTo>
                  <a:lnTo>
                    <a:pt x="0" y="1092"/>
                  </a:lnTo>
                  <a:lnTo>
                    <a:pt x="2857" y="1092"/>
                  </a:lnTo>
                  <a:lnTo>
                    <a:pt x="2857" y="660"/>
                  </a:lnTo>
                  <a:lnTo>
                    <a:pt x="2857" y="43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39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4609376" y="727825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57" y="0"/>
                  </a:moveTo>
                  <a:lnTo>
                    <a:pt x="0" y="0"/>
                  </a:lnTo>
                  <a:lnTo>
                    <a:pt x="0" y="660"/>
                  </a:lnTo>
                  <a:lnTo>
                    <a:pt x="2857" y="66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29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4609376" y="727870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57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2857" y="1625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939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4558398" y="718717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2819" y="0"/>
                  </a:moveTo>
                  <a:lnTo>
                    <a:pt x="0" y="1168"/>
                  </a:lnTo>
                  <a:lnTo>
                    <a:pt x="0" y="1955"/>
                  </a:lnTo>
                  <a:lnTo>
                    <a:pt x="2819" y="1955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546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4558398" y="718900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556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4558398" y="7189267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566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4558398" y="7189534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576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4558398" y="718980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586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4558398" y="7190067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596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4558398" y="7190334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5A6D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4558398" y="719060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5B6D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4558398" y="7190867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5B6E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4558398" y="7191134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5C6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4558398" y="7191388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5D6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4558398" y="7191654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5E7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4558398" y="7191921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6071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4558398" y="7192188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6072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4558398" y="7192455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6172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4558398" y="7192721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627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4558398" y="7192988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6374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4558398" y="7193255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6475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4558398" y="7193521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6575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4558398" y="7193788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667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4558398" y="7194055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687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4558398" y="7194321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697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4558398" y="7194588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6A7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4558398" y="7194855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6A79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4558398" y="7195122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6B7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4558398" y="7195388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6D7A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4558398" y="7195655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6D7B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4558398" y="7195922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6E7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4558398" y="7196188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07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4558398" y="719645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533"/>
                  </a:lnTo>
                  <a:lnTo>
                    <a:pt x="0" y="660"/>
                  </a:lnTo>
                  <a:lnTo>
                    <a:pt x="0" y="927"/>
                  </a:lnTo>
                  <a:lnTo>
                    <a:pt x="2819" y="927"/>
                  </a:lnTo>
                  <a:lnTo>
                    <a:pt x="2819" y="660"/>
                  </a:lnTo>
                  <a:lnTo>
                    <a:pt x="2819" y="533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07D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4558398" y="719725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12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660"/>
                  </a:lnTo>
                  <a:lnTo>
                    <a:pt x="2819" y="660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27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4558398" y="7197789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17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4558398" y="719804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660"/>
                  </a:lnTo>
                  <a:lnTo>
                    <a:pt x="2819" y="660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27E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4558398" y="719857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660"/>
                  </a:lnTo>
                  <a:lnTo>
                    <a:pt x="2819" y="660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27F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4558398" y="719910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533"/>
                  </a:lnTo>
                  <a:lnTo>
                    <a:pt x="0" y="660"/>
                  </a:lnTo>
                  <a:lnTo>
                    <a:pt x="0" y="927"/>
                  </a:lnTo>
                  <a:lnTo>
                    <a:pt x="2819" y="927"/>
                  </a:lnTo>
                  <a:lnTo>
                    <a:pt x="2819" y="660"/>
                  </a:lnTo>
                  <a:lnTo>
                    <a:pt x="2819" y="533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38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4558398" y="7199909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48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4558398" y="720017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660"/>
                  </a:lnTo>
                  <a:lnTo>
                    <a:pt x="2819" y="660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48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4558398" y="720071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58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4558398" y="720097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660"/>
                  </a:lnTo>
                  <a:lnTo>
                    <a:pt x="2819" y="660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58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4558398" y="720151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533"/>
                  </a:lnTo>
                  <a:lnTo>
                    <a:pt x="0" y="660"/>
                  </a:lnTo>
                  <a:lnTo>
                    <a:pt x="0" y="927"/>
                  </a:lnTo>
                  <a:lnTo>
                    <a:pt x="2819" y="927"/>
                  </a:lnTo>
                  <a:lnTo>
                    <a:pt x="2819" y="660"/>
                  </a:lnTo>
                  <a:lnTo>
                    <a:pt x="2819" y="533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68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4558398" y="720231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660"/>
                  </a:lnTo>
                  <a:lnTo>
                    <a:pt x="2819" y="660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78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4558398" y="7202843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78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4558398" y="720311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533"/>
                  </a:lnTo>
                  <a:lnTo>
                    <a:pt x="0" y="660"/>
                  </a:lnTo>
                  <a:lnTo>
                    <a:pt x="0" y="927"/>
                  </a:lnTo>
                  <a:lnTo>
                    <a:pt x="2819" y="927"/>
                  </a:lnTo>
                  <a:lnTo>
                    <a:pt x="2819" y="660"/>
                  </a:lnTo>
                  <a:lnTo>
                    <a:pt x="2819" y="533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88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4558398" y="720391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533"/>
                  </a:lnTo>
                  <a:lnTo>
                    <a:pt x="0" y="660"/>
                  </a:lnTo>
                  <a:lnTo>
                    <a:pt x="0" y="927"/>
                  </a:lnTo>
                  <a:lnTo>
                    <a:pt x="2819" y="927"/>
                  </a:lnTo>
                  <a:lnTo>
                    <a:pt x="2819" y="660"/>
                  </a:lnTo>
                  <a:lnTo>
                    <a:pt x="2819" y="533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984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4558398" y="720471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0" y="393"/>
                  </a:lnTo>
                  <a:lnTo>
                    <a:pt x="0" y="647"/>
                  </a:lnTo>
                  <a:lnTo>
                    <a:pt x="2819" y="647"/>
                  </a:lnTo>
                  <a:lnTo>
                    <a:pt x="2819" y="393"/>
                  </a:lnTo>
                  <a:lnTo>
                    <a:pt x="2819" y="254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A84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4558398" y="7205231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A85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4558398" y="720549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533"/>
                  </a:lnTo>
                  <a:lnTo>
                    <a:pt x="0" y="660"/>
                  </a:lnTo>
                  <a:lnTo>
                    <a:pt x="0" y="927"/>
                  </a:lnTo>
                  <a:lnTo>
                    <a:pt x="2819" y="927"/>
                  </a:lnTo>
                  <a:lnTo>
                    <a:pt x="2819" y="660"/>
                  </a:lnTo>
                  <a:lnTo>
                    <a:pt x="2819" y="533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B8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4558398" y="7206298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C8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4558398" y="720656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660"/>
                  </a:lnTo>
                  <a:lnTo>
                    <a:pt x="2819" y="660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C87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4558398" y="720709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533"/>
                  </a:lnTo>
                  <a:lnTo>
                    <a:pt x="0" y="660"/>
                  </a:lnTo>
                  <a:lnTo>
                    <a:pt x="0" y="927"/>
                  </a:lnTo>
                  <a:lnTo>
                    <a:pt x="2819" y="927"/>
                  </a:lnTo>
                  <a:lnTo>
                    <a:pt x="2819" y="660"/>
                  </a:lnTo>
                  <a:lnTo>
                    <a:pt x="2819" y="533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D87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4558398" y="720789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1193"/>
                  </a:lnTo>
                  <a:lnTo>
                    <a:pt x="2819" y="11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E8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4558398" y="7208965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F89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4558398" y="720923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660"/>
                  </a:lnTo>
                  <a:lnTo>
                    <a:pt x="2819" y="660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7F8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4558398" y="720976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660"/>
                  </a:lnTo>
                  <a:lnTo>
                    <a:pt x="2819" y="660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08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4558398" y="7210298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08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4558398" y="721056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533"/>
                  </a:lnTo>
                  <a:lnTo>
                    <a:pt x="0" y="660"/>
                  </a:lnTo>
                  <a:lnTo>
                    <a:pt x="0" y="927"/>
                  </a:lnTo>
                  <a:lnTo>
                    <a:pt x="2819" y="927"/>
                  </a:lnTo>
                  <a:lnTo>
                    <a:pt x="2819" y="660"/>
                  </a:lnTo>
                  <a:lnTo>
                    <a:pt x="2819" y="533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1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4558398" y="721136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660"/>
                  </a:lnTo>
                  <a:lnTo>
                    <a:pt x="2819" y="660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28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4558398" y="7211886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28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4558398" y="721215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533"/>
                  </a:lnTo>
                  <a:lnTo>
                    <a:pt x="0" y="660"/>
                  </a:lnTo>
                  <a:lnTo>
                    <a:pt x="0" y="927"/>
                  </a:lnTo>
                  <a:lnTo>
                    <a:pt x="2819" y="927"/>
                  </a:lnTo>
                  <a:lnTo>
                    <a:pt x="2819" y="660"/>
                  </a:lnTo>
                  <a:lnTo>
                    <a:pt x="2819" y="533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38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4558398" y="7212952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48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4558398" y="7213219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38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4558398" y="7213486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48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4558398" y="7213752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58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4558398" y="721401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660"/>
                  </a:lnTo>
                  <a:lnTo>
                    <a:pt x="2819" y="660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58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4558398" y="7214553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68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4558398" y="7214819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68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4558398" y="7215086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68F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4558398" y="721535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12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546"/>
                  </a:lnTo>
                  <a:lnTo>
                    <a:pt x="0" y="927"/>
                  </a:lnTo>
                  <a:lnTo>
                    <a:pt x="2819" y="927"/>
                  </a:lnTo>
                  <a:lnTo>
                    <a:pt x="2819" y="660"/>
                  </a:lnTo>
                  <a:lnTo>
                    <a:pt x="2819" y="533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78F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4558398" y="721615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533"/>
                  </a:lnTo>
                  <a:lnTo>
                    <a:pt x="0" y="660"/>
                  </a:lnTo>
                  <a:lnTo>
                    <a:pt x="0" y="927"/>
                  </a:lnTo>
                  <a:lnTo>
                    <a:pt x="2819" y="927"/>
                  </a:lnTo>
                  <a:lnTo>
                    <a:pt x="2819" y="660"/>
                  </a:lnTo>
                  <a:lnTo>
                    <a:pt x="2819" y="533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89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4558398" y="721695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12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660"/>
                  </a:lnTo>
                  <a:lnTo>
                    <a:pt x="2819" y="660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99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4558398" y="7217486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99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4558398" y="7217753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4558398" y="721802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12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533"/>
                  </a:lnTo>
                  <a:lnTo>
                    <a:pt x="0" y="660"/>
                  </a:lnTo>
                  <a:lnTo>
                    <a:pt x="0" y="914"/>
                  </a:lnTo>
                  <a:lnTo>
                    <a:pt x="2819" y="914"/>
                  </a:lnTo>
                  <a:lnTo>
                    <a:pt x="2819" y="660"/>
                  </a:lnTo>
                  <a:lnTo>
                    <a:pt x="2819" y="520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A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4558398" y="721880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660"/>
                  </a:lnTo>
                  <a:lnTo>
                    <a:pt x="2819" y="660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B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4558398" y="721934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B9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4558398" y="721960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19" y="0"/>
                  </a:moveTo>
                  <a:lnTo>
                    <a:pt x="0" y="12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660"/>
                  </a:lnTo>
                  <a:lnTo>
                    <a:pt x="2819" y="660"/>
                  </a:lnTo>
                  <a:lnTo>
                    <a:pt x="2819" y="393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C9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4558398" y="7220141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9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2819" y="39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C9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4558398" y="7220407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393"/>
                  </a:lnTo>
                  <a:lnTo>
                    <a:pt x="0" y="6248"/>
                  </a:lnTo>
                  <a:lnTo>
                    <a:pt x="2819" y="6248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D9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4558398" y="7226529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90">
                  <a:moveTo>
                    <a:pt x="2819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0" y="393"/>
                  </a:lnTo>
                  <a:lnTo>
                    <a:pt x="0" y="8648"/>
                  </a:lnTo>
                  <a:lnTo>
                    <a:pt x="2819" y="8648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E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4558398" y="72350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2794"/>
                  </a:lnTo>
                  <a:lnTo>
                    <a:pt x="2819" y="2794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F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4558398" y="7237717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90">
                  <a:moveTo>
                    <a:pt x="281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393"/>
                  </a:lnTo>
                  <a:lnTo>
                    <a:pt x="0" y="8382"/>
                  </a:lnTo>
                  <a:lnTo>
                    <a:pt x="2819" y="8382"/>
                  </a:lnTo>
                  <a:lnTo>
                    <a:pt x="2819" y="26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8F9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8" name="object 12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38256" y="7245960"/>
              <a:ext cx="122961" cy="64160"/>
            </a:xfrm>
            <a:prstGeom prst="rect">
              <a:avLst/>
            </a:prstGeom>
          </p:spPr>
        </p:pic>
        <p:sp>
          <p:nvSpPr>
            <p:cNvPr id="1269" name="object 1269"/>
            <p:cNvSpPr/>
            <p:nvPr/>
          </p:nvSpPr>
          <p:spPr>
            <a:xfrm>
              <a:off x="4341448" y="7090170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5">
                  <a:moveTo>
                    <a:pt x="187833" y="0"/>
                  </a:moveTo>
                  <a:lnTo>
                    <a:pt x="77800" y="0"/>
                  </a:lnTo>
                  <a:lnTo>
                    <a:pt x="0" y="77914"/>
                  </a:lnTo>
                  <a:lnTo>
                    <a:pt x="0" y="188125"/>
                  </a:lnTo>
                  <a:lnTo>
                    <a:pt x="77800" y="266052"/>
                  </a:lnTo>
                  <a:lnTo>
                    <a:pt x="187833" y="266052"/>
                  </a:lnTo>
                  <a:lnTo>
                    <a:pt x="231717" y="222110"/>
                  </a:lnTo>
                  <a:lnTo>
                    <a:pt x="95872" y="222110"/>
                  </a:lnTo>
                  <a:lnTo>
                    <a:pt x="43624" y="169926"/>
                  </a:lnTo>
                  <a:lnTo>
                    <a:pt x="43624" y="96126"/>
                  </a:lnTo>
                  <a:lnTo>
                    <a:pt x="95872" y="43929"/>
                  </a:lnTo>
                  <a:lnTo>
                    <a:pt x="231695" y="43929"/>
                  </a:lnTo>
                  <a:lnTo>
                    <a:pt x="187833" y="0"/>
                  </a:lnTo>
                  <a:close/>
                </a:path>
                <a:path w="266064" h="266065">
                  <a:moveTo>
                    <a:pt x="231695" y="43929"/>
                  </a:moveTo>
                  <a:lnTo>
                    <a:pt x="169773" y="43929"/>
                  </a:lnTo>
                  <a:lnTo>
                    <a:pt x="222034" y="96126"/>
                  </a:lnTo>
                  <a:lnTo>
                    <a:pt x="222034" y="169926"/>
                  </a:lnTo>
                  <a:lnTo>
                    <a:pt x="169773" y="222110"/>
                  </a:lnTo>
                  <a:lnTo>
                    <a:pt x="231717" y="222110"/>
                  </a:lnTo>
                  <a:lnTo>
                    <a:pt x="265658" y="188125"/>
                  </a:lnTo>
                  <a:lnTo>
                    <a:pt x="265658" y="77914"/>
                  </a:lnTo>
                  <a:lnTo>
                    <a:pt x="231695" y="43929"/>
                  </a:lnTo>
                  <a:close/>
                </a:path>
              </a:pathLst>
            </a:custGeom>
            <a:solidFill>
              <a:srgbClr val="004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0" name="object 12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41444" y="7090181"/>
              <a:ext cx="170497" cy="266052"/>
            </a:xfrm>
            <a:prstGeom prst="rect">
              <a:avLst/>
            </a:prstGeom>
          </p:spPr>
        </p:pic>
      </p:grpSp>
      <p:sp>
        <p:nvSpPr>
          <p:cNvPr id="1271" name="object 1271"/>
          <p:cNvSpPr txBox="1"/>
          <p:nvPr/>
        </p:nvSpPr>
        <p:spPr>
          <a:xfrm>
            <a:off x="4244768" y="7533475"/>
            <a:ext cx="4572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spc="-17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262" baseline="6481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600" spc="-17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262" baseline="64814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600" spc="-17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262" baseline="64814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600" spc="-175" dirty="0">
                <a:solidFill>
                  <a:srgbClr val="231F20"/>
                </a:solidFill>
                <a:latin typeface="Arial"/>
                <a:cs typeface="Arial"/>
              </a:rPr>
              <a:t>59</a:t>
            </a:r>
            <a:r>
              <a:rPr sz="900" spc="-262" baseline="648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600" spc="-175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r>
              <a:rPr sz="900" spc="-262" baseline="64814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600" spc="-175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900" spc="-262" baseline="64814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600" spc="-175" dirty="0">
                <a:solidFill>
                  <a:srgbClr val="231F20"/>
                </a:solidFill>
                <a:latin typeface="Arial"/>
                <a:cs typeface="Arial"/>
              </a:rPr>
              <a:t>4A</a:t>
            </a:r>
            <a:endParaRPr sz="600">
              <a:latin typeface="Arial"/>
              <a:cs typeface="Arial"/>
            </a:endParaRPr>
          </a:p>
        </p:txBody>
      </p:sp>
      <p:sp>
        <p:nvSpPr>
          <p:cNvPr id="1272" name="object 1272"/>
          <p:cNvSpPr/>
          <p:nvPr/>
        </p:nvSpPr>
        <p:spPr>
          <a:xfrm>
            <a:off x="3328628" y="7823441"/>
            <a:ext cx="452120" cy="196850"/>
          </a:xfrm>
          <a:custGeom>
            <a:avLst/>
            <a:gdLst/>
            <a:ahLst/>
            <a:cxnLst/>
            <a:rect l="l" t="t" r="r" b="b"/>
            <a:pathLst>
              <a:path w="452120" h="196850">
                <a:moveTo>
                  <a:pt x="32715" y="3581"/>
                </a:moveTo>
                <a:lnTo>
                  <a:pt x="0" y="3581"/>
                </a:lnTo>
                <a:lnTo>
                  <a:pt x="49" y="129717"/>
                </a:lnTo>
                <a:lnTo>
                  <a:pt x="2971" y="170141"/>
                </a:lnTo>
                <a:lnTo>
                  <a:pt x="31013" y="196291"/>
                </a:lnTo>
                <a:lnTo>
                  <a:pt x="45275" y="196291"/>
                </a:lnTo>
                <a:lnTo>
                  <a:pt x="73063" y="165646"/>
                </a:lnTo>
                <a:lnTo>
                  <a:pt x="73206" y="164337"/>
                </a:lnTo>
                <a:lnTo>
                  <a:pt x="35356" y="164337"/>
                </a:lnTo>
                <a:lnTo>
                  <a:pt x="34162" y="163182"/>
                </a:lnTo>
                <a:lnTo>
                  <a:pt x="33007" y="158610"/>
                </a:lnTo>
                <a:lnTo>
                  <a:pt x="32791" y="154713"/>
                </a:lnTo>
                <a:lnTo>
                  <a:pt x="32715" y="3581"/>
                </a:lnTo>
                <a:close/>
              </a:path>
              <a:path w="452120" h="196850">
                <a:moveTo>
                  <a:pt x="74625" y="3581"/>
                </a:moveTo>
                <a:lnTo>
                  <a:pt x="41922" y="3581"/>
                </a:lnTo>
                <a:lnTo>
                  <a:pt x="41860" y="153327"/>
                </a:lnTo>
                <a:lnTo>
                  <a:pt x="41630" y="158013"/>
                </a:lnTo>
                <a:lnTo>
                  <a:pt x="40462" y="163067"/>
                </a:lnTo>
                <a:lnTo>
                  <a:pt x="39141" y="164337"/>
                </a:lnTo>
                <a:lnTo>
                  <a:pt x="73206" y="164337"/>
                </a:lnTo>
                <a:lnTo>
                  <a:pt x="73698" y="159842"/>
                </a:lnTo>
                <a:lnTo>
                  <a:pt x="74100" y="154713"/>
                </a:lnTo>
                <a:lnTo>
                  <a:pt x="74390" y="147980"/>
                </a:lnTo>
                <a:lnTo>
                  <a:pt x="74522" y="141717"/>
                </a:lnTo>
                <a:lnTo>
                  <a:pt x="74625" y="3581"/>
                </a:lnTo>
                <a:close/>
              </a:path>
              <a:path w="452120" h="196850">
                <a:moveTo>
                  <a:pt x="116255" y="3581"/>
                </a:moveTo>
                <a:lnTo>
                  <a:pt x="88938" y="3581"/>
                </a:lnTo>
                <a:lnTo>
                  <a:pt x="88938" y="192239"/>
                </a:lnTo>
                <a:lnTo>
                  <a:pt x="116255" y="192239"/>
                </a:lnTo>
                <a:lnTo>
                  <a:pt x="116255" y="106451"/>
                </a:lnTo>
                <a:lnTo>
                  <a:pt x="161823" y="106451"/>
                </a:lnTo>
                <a:lnTo>
                  <a:pt x="161823" y="88531"/>
                </a:lnTo>
                <a:lnTo>
                  <a:pt x="134505" y="88531"/>
                </a:lnTo>
                <a:lnTo>
                  <a:pt x="116255" y="3581"/>
                </a:lnTo>
                <a:close/>
              </a:path>
              <a:path w="452120" h="196850">
                <a:moveTo>
                  <a:pt x="161823" y="106451"/>
                </a:moveTo>
                <a:lnTo>
                  <a:pt x="116255" y="106451"/>
                </a:lnTo>
                <a:lnTo>
                  <a:pt x="133235" y="192239"/>
                </a:lnTo>
                <a:lnTo>
                  <a:pt x="161823" y="192239"/>
                </a:lnTo>
                <a:lnTo>
                  <a:pt x="161823" y="106451"/>
                </a:lnTo>
                <a:close/>
              </a:path>
              <a:path w="452120" h="196850">
                <a:moveTo>
                  <a:pt x="161823" y="3581"/>
                </a:moveTo>
                <a:lnTo>
                  <a:pt x="134505" y="3581"/>
                </a:lnTo>
                <a:lnTo>
                  <a:pt x="134505" y="88531"/>
                </a:lnTo>
                <a:lnTo>
                  <a:pt x="161823" y="88531"/>
                </a:lnTo>
                <a:lnTo>
                  <a:pt x="161823" y="3581"/>
                </a:lnTo>
                <a:close/>
              </a:path>
              <a:path w="452120" h="196850">
                <a:moveTo>
                  <a:pt x="205930" y="117347"/>
                </a:moveTo>
                <a:lnTo>
                  <a:pt x="174650" y="117347"/>
                </a:lnTo>
                <a:lnTo>
                  <a:pt x="174698" y="135839"/>
                </a:lnTo>
                <a:lnTo>
                  <a:pt x="179095" y="177380"/>
                </a:lnTo>
                <a:lnTo>
                  <a:pt x="201929" y="196062"/>
                </a:lnTo>
                <a:lnTo>
                  <a:pt x="220560" y="196062"/>
                </a:lnTo>
                <a:lnTo>
                  <a:pt x="227710" y="193916"/>
                </a:lnTo>
                <a:lnTo>
                  <a:pt x="233286" y="189572"/>
                </a:lnTo>
                <a:lnTo>
                  <a:pt x="238874" y="185280"/>
                </a:lnTo>
                <a:lnTo>
                  <a:pt x="242785" y="179006"/>
                </a:lnTo>
                <a:lnTo>
                  <a:pt x="245071" y="170738"/>
                </a:lnTo>
                <a:lnTo>
                  <a:pt x="245897" y="166954"/>
                </a:lnTo>
                <a:lnTo>
                  <a:pt x="208991" y="166954"/>
                </a:lnTo>
                <a:lnTo>
                  <a:pt x="207543" y="165849"/>
                </a:lnTo>
                <a:lnTo>
                  <a:pt x="206908" y="163614"/>
                </a:lnTo>
                <a:lnTo>
                  <a:pt x="206247" y="161429"/>
                </a:lnTo>
                <a:lnTo>
                  <a:pt x="205930" y="156222"/>
                </a:lnTo>
                <a:lnTo>
                  <a:pt x="205930" y="117347"/>
                </a:lnTo>
                <a:close/>
              </a:path>
              <a:path w="452120" h="196850">
                <a:moveTo>
                  <a:pt x="245399" y="29108"/>
                </a:moveTo>
                <a:lnTo>
                  <a:pt x="213525" y="29108"/>
                </a:lnTo>
                <a:lnTo>
                  <a:pt x="214922" y="30137"/>
                </a:lnTo>
                <a:lnTo>
                  <a:pt x="216750" y="34353"/>
                </a:lnTo>
                <a:lnTo>
                  <a:pt x="217194" y="38680"/>
                </a:lnTo>
                <a:lnTo>
                  <a:pt x="217182" y="62014"/>
                </a:lnTo>
                <a:lnTo>
                  <a:pt x="216801" y="66344"/>
                </a:lnTo>
                <a:lnTo>
                  <a:pt x="205905" y="76085"/>
                </a:lnTo>
                <a:lnTo>
                  <a:pt x="198462" y="76085"/>
                </a:lnTo>
                <a:lnTo>
                  <a:pt x="198462" y="103517"/>
                </a:lnTo>
                <a:lnTo>
                  <a:pt x="204558" y="103670"/>
                </a:lnTo>
                <a:lnTo>
                  <a:pt x="208648" y="104266"/>
                </a:lnTo>
                <a:lnTo>
                  <a:pt x="210769" y="105346"/>
                </a:lnTo>
                <a:lnTo>
                  <a:pt x="212890" y="106375"/>
                </a:lnTo>
                <a:lnTo>
                  <a:pt x="214502" y="108559"/>
                </a:lnTo>
                <a:lnTo>
                  <a:pt x="216674" y="115239"/>
                </a:lnTo>
                <a:lnTo>
                  <a:pt x="217195" y="120522"/>
                </a:lnTo>
                <a:lnTo>
                  <a:pt x="217195" y="152653"/>
                </a:lnTo>
                <a:lnTo>
                  <a:pt x="216801" y="159969"/>
                </a:lnTo>
                <a:lnTo>
                  <a:pt x="215264" y="165569"/>
                </a:lnTo>
                <a:lnTo>
                  <a:pt x="213652" y="166954"/>
                </a:lnTo>
                <a:lnTo>
                  <a:pt x="245897" y="166954"/>
                </a:lnTo>
                <a:lnTo>
                  <a:pt x="248419" y="132257"/>
                </a:lnTo>
                <a:lnTo>
                  <a:pt x="248258" y="122073"/>
                </a:lnTo>
                <a:lnTo>
                  <a:pt x="234429" y="85509"/>
                </a:lnTo>
                <a:lnTo>
                  <a:pt x="239217" y="81610"/>
                </a:lnTo>
                <a:lnTo>
                  <a:pt x="242582" y="77317"/>
                </a:lnTo>
                <a:lnTo>
                  <a:pt x="246418" y="67944"/>
                </a:lnTo>
                <a:lnTo>
                  <a:pt x="247370" y="60299"/>
                </a:lnTo>
                <a:lnTo>
                  <a:pt x="247370" y="49733"/>
                </a:lnTo>
                <a:lnTo>
                  <a:pt x="246868" y="38680"/>
                </a:lnTo>
                <a:lnTo>
                  <a:pt x="245399" y="29108"/>
                </a:lnTo>
                <a:close/>
              </a:path>
              <a:path w="452120" h="196850">
                <a:moveTo>
                  <a:pt x="208991" y="0"/>
                </a:moveTo>
                <a:lnTo>
                  <a:pt x="176712" y="23348"/>
                </a:lnTo>
                <a:lnTo>
                  <a:pt x="174650" y="45961"/>
                </a:lnTo>
                <a:lnTo>
                  <a:pt x="174650" y="62014"/>
                </a:lnTo>
                <a:lnTo>
                  <a:pt x="205930" y="62014"/>
                </a:lnTo>
                <a:lnTo>
                  <a:pt x="205984" y="38680"/>
                </a:lnTo>
                <a:lnTo>
                  <a:pt x="206324" y="34620"/>
                </a:lnTo>
                <a:lnTo>
                  <a:pt x="207937" y="30213"/>
                </a:lnTo>
                <a:lnTo>
                  <a:pt x="209422" y="29108"/>
                </a:lnTo>
                <a:lnTo>
                  <a:pt x="245399" y="29108"/>
                </a:lnTo>
                <a:lnTo>
                  <a:pt x="245367" y="28897"/>
                </a:lnTo>
                <a:lnTo>
                  <a:pt x="219292" y="821"/>
                </a:lnTo>
                <a:lnTo>
                  <a:pt x="208991" y="0"/>
                </a:lnTo>
                <a:close/>
              </a:path>
              <a:path w="452120" h="196850">
                <a:moveTo>
                  <a:pt x="297967" y="0"/>
                </a:moveTo>
                <a:lnTo>
                  <a:pt x="264326" y="27397"/>
                </a:lnTo>
                <a:lnTo>
                  <a:pt x="262077" y="48704"/>
                </a:lnTo>
                <a:lnTo>
                  <a:pt x="262077" y="58077"/>
                </a:lnTo>
                <a:lnTo>
                  <a:pt x="263055" y="65836"/>
                </a:lnTo>
                <a:lnTo>
                  <a:pt x="266928" y="78041"/>
                </a:lnTo>
                <a:lnTo>
                  <a:pt x="269811" y="82486"/>
                </a:lnTo>
                <a:lnTo>
                  <a:pt x="273672" y="85267"/>
                </a:lnTo>
                <a:lnTo>
                  <a:pt x="267525" y="90322"/>
                </a:lnTo>
                <a:lnTo>
                  <a:pt x="261015" y="137464"/>
                </a:lnTo>
                <a:lnTo>
                  <a:pt x="261189" y="146968"/>
                </a:lnTo>
                <a:lnTo>
                  <a:pt x="270738" y="184772"/>
                </a:lnTo>
                <a:lnTo>
                  <a:pt x="288963" y="195821"/>
                </a:lnTo>
                <a:lnTo>
                  <a:pt x="307860" y="195821"/>
                </a:lnTo>
                <a:lnTo>
                  <a:pt x="333567" y="166725"/>
                </a:lnTo>
                <a:lnTo>
                  <a:pt x="296405" y="166725"/>
                </a:lnTo>
                <a:lnTo>
                  <a:pt x="294792" y="165569"/>
                </a:lnTo>
                <a:lnTo>
                  <a:pt x="293759" y="163182"/>
                </a:lnTo>
                <a:lnTo>
                  <a:pt x="292747" y="160921"/>
                </a:lnTo>
                <a:lnTo>
                  <a:pt x="292378" y="156997"/>
                </a:lnTo>
                <a:lnTo>
                  <a:pt x="292252" y="115722"/>
                </a:lnTo>
                <a:lnTo>
                  <a:pt x="292696" y="110909"/>
                </a:lnTo>
                <a:lnTo>
                  <a:pt x="294525" y="106337"/>
                </a:lnTo>
                <a:lnTo>
                  <a:pt x="296036" y="105181"/>
                </a:lnTo>
                <a:lnTo>
                  <a:pt x="333740" y="105181"/>
                </a:lnTo>
                <a:lnTo>
                  <a:pt x="333495" y="103396"/>
                </a:lnTo>
                <a:lnTo>
                  <a:pt x="331863" y="97789"/>
                </a:lnTo>
                <a:lnTo>
                  <a:pt x="329399" y="92227"/>
                </a:lnTo>
                <a:lnTo>
                  <a:pt x="325856" y="88049"/>
                </a:lnTo>
                <a:lnTo>
                  <a:pt x="321246" y="85267"/>
                </a:lnTo>
                <a:lnTo>
                  <a:pt x="326618" y="80860"/>
                </a:lnTo>
                <a:lnTo>
                  <a:pt x="330161" y="76365"/>
                </a:lnTo>
                <a:lnTo>
                  <a:pt x="330999" y="74180"/>
                </a:lnTo>
                <a:lnTo>
                  <a:pt x="296379" y="74180"/>
                </a:lnTo>
                <a:lnTo>
                  <a:pt x="294970" y="73101"/>
                </a:lnTo>
                <a:lnTo>
                  <a:pt x="293306" y="68732"/>
                </a:lnTo>
                <a:lnTo>
                  <a:pt x="292995" y="65836"/>
                </a:lnTo>
                <a:lnTo>
                  <a:pt x="293017" y="37294"/>
                </a:lnTo>
                <a:lnTo>
                  <a:pt x="293255" y="34620"/>
                </a:lnTo>
                <a:lnTo>
                  <a:pt x="294703" y="30213"/>
                </a:lnTo>
                <a:lnTo>
                  <a:pt x="296113" y="29108"/>
                </a:lnTo>
                <a:lnTo>
                  <a:pt x="332571" y="29108"/>
                </a:lnTo>
                <a:lnTo>
                  <a:pt x="332500" y="28630"/>
                </a:lnTo>
                <a:lnTo>
                  <a:pt x="307518" y="805"/>
                </a:lnTo>
                <a:lnTo>
                  <a:pt x="297967" y="0"/>
                </a:lnTo>
                <a:close/>
              </a:path>
              <a:path w="452120" h="196850">
                <a:moveTo>
                  <a:pt x="333740" y="105181"/>
                </a:moveTo>
                <a:lnTo>
                  <a:pt x="300266" y="105181"/>
                </a:lnTo>
                <a:lnTo>
                  <a:pt x="301828" y="106375"/>
                </a:lnTo>
                <a:lnTo>
                  <a:pt x="302831" y="108724"/>
                </a:lnTo>
                <a:lnTo>
                  <a:pt x="303809" y="111112"/>
                </a:lnTo>
                <a:lnTo>
                  <a:pt x="304301" y="115722"/>
                </a:lnTo>
                <a:lnTo>
                  <a:pt x="304302" y="155663"/>
                </a:lnTo>
                <a:lnTo>
                  <a:pt x="303910" y="160794"/>
                </a:lnTo>
                <a:lnTo>
                  <a:pt x="303136" y="163220"/>
                </a:lnTo>
                <a:lnTo>
                  <a:pt x="302361" y="165531"/>
                </a:lnTo>
                <a:lnTo>
                  <a:pt x="300850" y="166725"/>
                </a:lnTo>
                <a:lnTo>
                  <a:pt x="333567" y="166725"/>
                </a:lnTo>
                <a:lnTo>
                  <a:pt x="333934" y="164959"/>
                </a:lnTo>
                <a:lnTo>
                  <a:pt x="334851" y="157294"/>
                </a:lnTo>
                <a:lnTo>
                  <a:pt x="335401" y="148131"/>
                </a:lnTo>
                <a:lnTo>
                  <a:pt x="335546" y="135115"/>
                </a:lnTo>
                <a:lnTo>
                  <a:pt x="335346" y="123113"/>
                </a:lnTo>
                <a:lnTo>
                  <a:pt x="334665" y="111999"/>
                </a:lnTo>
                <a:lnTo>
                  <a:pt x="333740" y="105181"/>
                </a:lnTo>
                <a:close/>
              </a:path>
              <a:path w="452120" h="196850">
                <a:moveTo>
                  <a:pt x="332571" y="29108"/>
                </a:moveTo>
                <a:lnTo>
                  <a:pt x="300342" y="29108"/>
                </a:lnTo>
                <a:lnTo>
                  <a:pt x="301802" y="30137"/>
                </a:lnTo>
                <a:lnTo>
                  <a:pt x="302539" y="32207"/>
                </a:lnTo>
                <a:lnTo>
                  <a:pt x="303314" y="34226"/>
                </a:lnTo>
                <a:lnTo>
                  <a:pt x="303582" y="37294"/>
                </a:lnTo>
                <a:lnTo>
                  <a:pt x="303565" y="65836"/>
                </a:lnTo>
                <a:lnTo>
                  <a:pt x="303314" y="68846"/>
                </a:lnTo>
                <a:lnTo>
                  <a:pt x="301853" y="73101"/>
                </a:lnTo>
                <a:lnTo>
                  <a:pt x="300456" y="74180"/>
                </a:lnTo>
                <a:lnTo>
                  <a:pt x="330999" y="74180"/>
                </a:lnTo>
                <a:lnTo>
                  <a:pt x="333603" y="67386"/>
                </a:lnTo>
                <a:lnTo>
                  <a:pt x="334479" y="60032"/>
                </a:lnTo>
                <a:lnTo>
                  <a:pt x="334429" y="48704"/>
                </a:lnTo>
                <a:lnTo>
                  <a:pt x="333968" y="38442"/>
                </a:lnTo>
                <a:lnTo>
                  <a:pt x="332571" y="29108"/>
                </a:lnTo>
                <a:close/>
              </a:path>
              <a:path w="452120" h="196850">
                <a:moveTo>
                  <a:pt x="368934" y="153835"/>
                </a:moveTo>
                <a:lnTo>
                  <a:pt x="345274" y="153835"/>
                </a:lnTo>
                <a:lnTo>
                  <a:pt x="345274" y="192239"/>
                </a:lnTo>
                <a:lnTo>
                  <a:pt x="368934" y="192239"/>
                </a:lnTo>
                <a:lnTo>
                  <a:pt x="368934" y="153835"/>
                </a:lnTo>
                <a:close/>
              </a:path>
              <a:path w="452120" h="196850">
                <a:moveTo>
                  <a:pt x="409232" y="117347"/>
                </a:moveTo>
                <a:lnTo>
                  <a:pt x="377951" y="117347"/>
                </a:lnTo>
                <a:lnTo>
                  <a:pt x="378000" y="135839"/>
                </a:lnTo>
                <a:lnTo>
                  <a:pt x="382396" y="177380"/>
                </a:lnTo>
                <a:lnTo>
                  <a:pt x="405244" y="196062"/>
                </a:lnTo>
                <a:lnTo>
                  <a:pt x="423875" y="196062"/>
                </a:lnTo>
                <a:lnTo>
                  <a:pt x="449200" y="166954"/>
                </a:lnTo>
                <a:lnTo>
                  <a:pt x="412305" y="166954"/>
                </a:lnTo>
                <a:lnTo>
                  <a:pt x="410844" y="165849"/>
                </a:lnTo>
                <a:lnTo>
                  <a:pt x="410209" y="163614"/>
                </a:lnTo>
                <a:lnTo>
                  <a:pt x="409549" y="161429"/>
                </a:lnTo>
                <a:lnTo>
                  <a:pt x="409232" y="156222"/>
                </a:lnTo>
                <a:lnTo>
                  <a:pt x="409232" y="117347"/>
                </a:lnTo>
                <a:close/>
              </a:path>
              <a:path w="452120" h="196850">
                <a:moveTo>
                  <a:pt x="448705" y="29108"/>
                </a:moveTo>
                <a:lnTo>
                  <a:pt x="416826" y="29108"/>
                </a:lnTo>
                <a:lnTo>
                  <a:pt x="418236" y="30137"/>
                </a:lnTo>
                <a:lnTo>
                  <a:pt x="419163" y="32245"/>
                </a:lnTo>
                <a:lnTo>
                  <a:pt x="420052" y="34353"/>
                </a:lnTo>
                <a:lnTo>
                  <a:pt x="420509" y="38680"/>
                </a:lnTo>
                <a:lnTo>
                  <a:pt x="420496" y="62014"/>
                </a:lnTo>
                <a:lnTo>
                  <a:pt x="409206" y="76085"/>
                </a:lnTo>
                <a:lnTo>
                  <a:pt x="401777" y="76085"/>
                </a:lnTo>
                <a:lnTo>
                  <a:pt x="401777" y="103517"/>
                </a:lnTo>
                <a:lnTo>
                  <a:pt x="407860" y="103670"/>
                </a:lnTo>
                <a:lnTo>
                  <a:pt x="411962" y="104266"/>
                </a:lnTo>
                <a:lnTo>
                  <a:pt x="414083" y="105346"/>
                </a:lnTo>
                <a:lnTo>
                  <a:pt x="416191" y="106375"/>
                </a:lnTo>
                <a:lnTo>
                  <a:pt x="417804" y="108559"/>
                </a:lnTo>
                <a:lnTo>
                  <a:pt x="419976" y="115239"/>
                </a:lnTo>
                <a:lnTo>
                  <a:pt x="420509" y="120522"/>
                </a:lnTo>
                <a:lnTo>
                  <a:pt x="420509" y="152653"/>
                </a:lnTo>
                <a:lnTo>
                  <a:pt x="420115" y="159969"/>
                </a:lnTo>
                <a:lnTo>
                  <a:pt x="418579" y="165569"/>
                </a:lnTo>
                <a:lnTo>
                  <a:pt x="416966" y="166954"/>
                </a:lnTo>
                <a:lnTo>
                  <a:pt x="449200" y="166954"/>
                </a:lnTo>
                <a:lnTo>
                  <a:pt x="451732" y="132257"/>
                </a:lnTo>
                <a:lnTo>
                  <a:pt x="451571" y="122073"/>
                </a:lnTo>
                <a:lnTo>
                  <a:pt x="437730" y="85509"/>
                </a:lnTo>
                <a:lnTo>
                  <a:pt x="442518" y="81610"/>
                </a:lnTo>
                <a:lnTo>
                  <a:pt x="445884" y="77317"/>
                </a:lnTo>
                <a:lnTo>
                  <a:pt x="449719" y="67944"/>
                </a:lnTo>
                <a:lnTo>
                  <a:pt x="450672" y="60299"/>
                </a:lnTo>
                <a:lnTo>
                  <a:pt x="450672" y="49733"/>
                </a:lnTo>
                <a:lnTo>
                  <a:pt x="450172" y="38680"/>
                </a:lnTo>
                <a:lnTo>
                  <a:pt x="448705" y="29108"/>
                </a:lnTo>
                <a:close/>
              </a:path>
              <a:path w="452120" h="196850">
                <a:moveTo>
                  <a:pt x="412305" y="0"/>
                </a:moveTo>
                <a:lnTo>
                  <a:pt x="380015" y="23348"/>
                </a:lnTo>
                <a:lnTo>
                  <a:pt x="377951" y="45961"/>
                </a:lnTo>
                <a:lnTo>
                  <a:pt x="377951" y="62014"/>
                </a:lnTo>
                <a:lnTo>
                  <a:pt x="409232" y="62014"/>
                </a:lnTo>
                <a:lnTo>
                  <a:pt x="409287" y="38680"/>
                </a:lnTo>
                <a:lnTo>
                  <a:pt x="409638" y="34620"/>
                </a:lnTo>
                <a:lnTo>
                  <a:pt x="411251" y="30213"/>
                </a:lnTo>
                <a:lnTo>
                  <a:pt x="412724" y="29108"/>
                </a:lnTo>
                <a:lnTo>
                  <a:pt x="448705" y="29108"/>
                </a:lnTo>
                <a:lnTo>
                  <a:pt x="448673" y="28897"/>
                </a:lnTo>
                <a:lnTo>
                  <a:pt x="422599" y="821"/>
                </a:lnTo>
                <a:lnTo>
                  <a:pt x="4123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 txBox="1"/>
          <p:nvPr/>
        </p:nvSpPr>
        <p:spPr>
          <a:xfrm>
            <a:off x="3419115" y="8126879"/>
            <a:ext cx="2698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231F20"/>
                </a:solidFill>
                <a:latin typeface="Arial"/>
                <a:cs typeface="Arial"/>
              </a:rPr>
              <a:t>UN38.3</a:t>
            </a:r>
            <a:endParaRPr sz="600">
              <a:latin typeface="Arial"/>
              <a:cs typeface="Arial"/>
            </a:endParaRPr>
          </a:p>
        </p:txBody>
      </p:sp>
      <p:sp>
        <p:nvSpPr>
          <p:cNvPr id="1274" name="object 1274"/>
          <p:cNvSpPr txBox="1"/>
          <p:nvPr/>
        </p:nvSpPr>
        <p:spPr>
          <a:xfrm>
            <a:off x="3416372" y="7442070"/>
            <a:ext cx="2768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231F20"/>
                </a:solidFill>
                <a:latin typeface="Arial"/>
                <a:cs typeface="Arial"/>
              </a:rPr>
              <a:t>UL1642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275" name="object 1275"/>
          <p:cNvGrpSpPr/>
          <p:nvPr/>
        </p:nvGrpSpPr>
        <p:grpSpPr>
          <a:xfrm>
            <a:off x="3414790" y="7082973"/>
            <a:ext cx="280670" cy="280670"/>
            <a:chOff x="3414790" y="7082973"/>
            <a:chExt cx="280670" cy="280670"/>
          </a:xfrm>
        </p:grpSpPr>
        <p:sp>
          <p:nvSpPr>
            <p:cNvPr id="1276" name="object 1276"/>
            <p:cNvSpPr/>
            <p:nvPr/>
          </p:nvSpPr>
          <p:spPr>
            <a:xfrm>
              <a:off x="3414790" y="7082973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70">
                  <a:moveTo>
                    <a:pt x="140208" y="0"/>
                  </a:moveTo>
                  <a:lnTo>
                    <a:pt x="95892" y="7146"/>
                  </a:lnTo>
                  <a:lnTo>
                    <a:pt x="57404" y="27048"/>
                  </a:lnTo>
                  <a:lnTo>
                    <a:pt x="27052" y="57395"/>
                  </a:lnTo>
                  <a:lnTo>
                    <a:pt x="7148" y="95881"/>
                  </a:lnTo>
                  <a:lnTo>
                    <a:pt x="0" y="140195"/>
                  </a:lnTo>
                  <a:lnTo>
                    <a:pt x="7148" y="184516"/>
                  </a:lnTo>
                  <a:lnTo>
                    <a:pt x="27052" y="223009"/>
                  </a:lnTo>
                  <a:lnTo>
                    <a:pt x="57404" y="253362"/>
                  </a:lnTo>
                  <a:lnTo>
                    <a:pt x="95892" y="273267"/>
                  </a:lnTo>
                  <a:lnTo>
                    <a:pt x="140208" y="280416"/>
                  </a:lnTo>
                  <a:lnTo>
                    <a:pt x="184525" y="273267"/>
                  </a:lnTo>
                  <a:lnTo>
                    <a:pt x="221039" y="254381"/>
                  </a:lnTo>
                  <a:lnTo>
                    <a:pt x="140208" y="254381"/>
                  </a:lnTo>
                  <a:lnTo>
                    <a:pt x="95759" y="245408"/>
                  </a:lnTo>
                  <a:lnTo>
                    <a:pt x="59464" y="220938"/>
                  </a:lnTo>
                  <a:lnTo>
                    <a:pt x="34994" y="184643"/>
                  </a:lnTo>
                  <a:lnTo>
                    <a:pt x="26022" y="140195"/>
                  </a:lnTo>
                  <a:lnTo>
                    <a:pt x="34994" y="95746"/>
                  </a:lnTo>
                  <a:lnTo>
                    <a:pt x="59464" y="59451"/>
                  </a:lnTo>
                  <a:lnTo>
                    <a:pt x="95759" y="34982"/>
                  </a:lnTo>
                  <a:lnTo>
                    <a:pt x="140208" y="26009"/>
                  </a:lnTo>
                  <a:lnTo>
                    <a:pt x="220999" y="26009"/>
                  </a:lnTo>
                  <a:lnTo>
                    <a:pt x="184525" y="7146"/>
                  </a:lnTo>
                  <a:lnTo>
                    <a:pt x="140208" y="0"/>
                  </a:lnTo>
                  <a:close/>
                </a:path>
                <a:path w="280670" h="280670">
                  <a:moveTo>
                    <a:pt x="220999" y="26009"/>
                  </a:moveTo>
                  <a:lnTo>
                    <a:pt x="140208" y="26009"/>
                  </a:lnTo>
                  <a:lnTo>
                    <a:pt x="184645" y="34982"/>
                  </a:lnTo>
                  <a:lnTo>
                    <a:pt x="220941" y="59451"/>
                  </a:lnTo>
                  <a:lnTo>
                    <a:pt x="245417" y="95746"/>
                  </a:lnTo>
                  <a:lnTo>
                    <a:pt x="254393" y="140195"/>
                  </a:lnTo>
                  <a:lnTo>
                    <a:pt x="245417" y="184643"/>
                  </a:lnTo>
                  <a:lnTo>
                    <a:pt x="220941" y="220938"/>
                  </a:lnTo>
                  <a:lnTo>
                    <a:pt x="184645" y="245408"/>
                  </a:lnTo>
                  <a:lnTo>
                    <a:pt x="140208" y="254381"/>
                  </a:lnTo>
                  <a:lnTo>
                    <a:pt x="221039" y="254381"/>
                  </a:lnTo>
                  <a:lnTo>
                    <a:pt x="223008" y="253362"/>
                  </a:lnTo>
                  <a:lnTo>
                    <a:pt x="253350" y="223009"/>
                  </a:lnTo>
                  <a:lnTo>
                    <a:pt x="273246" y="184516"/>
                  </a:lnTo>
                  <a:lnTo>
                    <a:pt x="280390" y="140195"/>
                  </a:lnTo>
                  <a:lnTo>
                    <a:pt x="273246" y="95881"/>
                  </a:lnTo>
                  <a:lnTo>
                    <a:pt x="253350" y="57395"/>
                  </a:lnTo>
                  <a:lnTo>
                    <a:pt x="223008" y="27048"/>
                  </a:lnTo>
                  <a:lnTo>
                    <a:pt x="220999" y="26009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7" name="object 127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86593" y="7147979"/>
              <a:ext cx="137228" cy="151278"/>
            </a:xfrm>
            <a:prstGeom prst="rect">
              <a:avLst/>
            </a:prstGeom>
          </p:spPr>
        </p:pic>
      </p:grpSp>
      <p:grpSp>
        <p:nvGrpSpPr>
          <p:cNvPr id="1278" name="object 1278"/>
          <p:cNvGrpSpPr/>
          <p:nvPr/>
        </p:nvGrpSpPr>
        <p:grpSpPr>
          <a:xfrm>
            <a:off x="2495233" y="7082985"/>
            <a:ext cx="280670" cy="280670"/>
            <a:chOff x="2495233" y="7082985"/>
            <a:chExt cx="280670" cy="280670"/>
          </a:xfrm>
        </p:grpSpPr>
        <p:sp>
          <p:nvSpPr>
            <p:cNvPr id="1279" name="object 1279"/>
            <p:cNvSpPr/>
            <p:nvPr/>
          </p:nvSpPr>
          <p:spPr>
            <a:xfrm>
              <a:off x="2495233" y="7082985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69" h="280670">
                  <a:moveTo>
                    <a:pt x="140207" y="0"/>
                  </a:moveTo>
                  <a:lnTo>
                    <a:pt x="95892" y="7145"/>
                  </a:lnTo>
                  <a:lnTo>
                    <a:pt x="57404" y="27043"/>
                  </a:lnTo>
                  <a:lnTo>
                    <a:pt x="27052" y="57387"/>
                  </a:lnTo>
                  <a:lnTo>
                    <a:pt x="7148" y="95869"/>
                  </a:lnTo>
                  <a:lnTo>
                    <a:pt x="0" y="140182"/>
                  </a:lnTo>
                  <a:lnTo>
                    <a:pt x="7148" y="184505"/>
                  </a:lnTo>
                  <a:lnTo>
                    <a:pt x="27052" y="223000"/>
                  </a:lnTo>
                  <a:lnTo>
                    <a:pt x="57404" y="253357"/>
                  </a:lnTo>
                  <a:lnTo>
                    <a:pt x="95892" y="273266"/>
                  </a:lnTo>
                  <a:lnTo>
                    <a:pt x="140207" y="280416"/>
                  </a:lnTo>
                  <a:lnTo>
                    <a:pt x="184525" y="273266"/>
                  </a:lnTo>
                  <a:lnTo>
                    <a:pt x="221055" y="254368"/>
                  </a:lnTo>
                  <a:lnTo>
                    <a:pt x="140207" y="254368"/>
                  </a:lnTo>
                  <a:lnTo>
                    <a:pt x="95759" y="245395"/>
                  </a:lnTo>
                  <a:lnTo>
                    <a:pt x="59464" y="220926"/>
                  </a:lnTo>
                  <a:lnTo>
                    <a:pt x="34994" y="184631"/>
                  </a:lnTo>
                  <a:lnTo>
                    <a:pt x="26022" y="140182"/>
                  </a:lnTo>
                  <a:lnTo>
                    <a:pt x="34994" y="95734"/>
                  </a:lnTo>
                  <a:lnTo>
                    <a:pt x="59464" y="59439"/>
                  </a:lnTo>
                  <a:lnTo>
                    <a:pt x="95759" y="34969"/>
                  </a:lnTo>
                  <a:lnTo>
                    <a:pt x="140207" y="25996"/>
                  </a:lnTo>
                  <a:lnTo>
                    <a:pt x="220983" y="25996"/>
                  </a:lnTo>
                  <a:lnTo>
                    <a:pt x="184525" y="7145"/>
                  </a:lnTo>
                  <a:lnTo>
                    <a:pt x="140207" y="0"/>
                  </a:lnTo>
                  <a:close/>
                </a:path>
                <a:path w="280669" h="280670">
                  <a:moveTo>
                    <a:pt x="220983" y="25996"/>
                  </a:moveTo>
                  <a:lnTo>
                    <a:pt x="140207" y="25996"/>
                  </a:lnTo>
                  <a:lnTo>
                    <a:pt x="184645" y="34969"/>
                  </a:lnTo>
                  <a:lnTo>
                    <a:pt x="220941" y="59439"/>
                  </a:lnTo>
                  <a:lnTo>
                    <a:pt x="245417" y="95734"/>
                  </a:lnTo>
                  <a:lnTo>
                    <a:pt x="254393" y="140182"/>
                  </a:lnTo>
                  <a:lnTo>
                    <a:pt x="245417" y="184631"/>
                  </a:lnTo>
                  <a:lnTo>
                    <a:pt x="220941" y="220926"/>
                  </a:lnTo>
                  <a:lnTo>
                    <a:pt x="184645" y="245395"/>
                  </a:lnTo>
                  <a:lnTo>
                    <a:pt x="140207" y="254368"/>
                  </a:lnTo>
                  <a:lnTo>
                    <a:pt x="221055" y="254368"/>
                  </a:lnTo>
                  <a:lnTo>
                    <a:pt x="223008" y="253357"/>
                  </a:lnTo>
                  <a:lnTo>
                    <a:pt x="253350" y="223000"/>
                  </a:lnTo>
                  <a:lnTo>
                    <a:pt x="273246" y="184505"/>
                  </a:lnTo>
                  <a:lnTo>
                    <a:pt x="280390" y="140182"/>
                  </a:lnTo>
                  <a:lnTo>
                    <a:pt x="273246" y="95869"/>
                  </a:lnTo>
                  <a:lnTo>
                    <a:pt x="253350" y="57387"/>
                  </a:lnTo>
                  <a:lnTo>
                    <a:pt x="223008" y="27043"/>
                  </a:lnTo>
                  <a:lnTo>
                    <a:pt x="220983" y="25996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0" name="object 128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67038" y="7147980"/>
              <a:ext cx="137231" cy="151277"/>
            </a:xfrm>
            <a:prstGeom prst="rect">
              <a:avLst/>
            </a:prstGeom>
          </p:spPr>
        </p:pic>
      </p:grpSp>
      <p:sp>
        <p:nvSpPr>
          <p:cNvPr id="1281" name="object 1281"/>
          <p:cNvSpPr txBox="1"/>
          <p:nvPr/>
        </p:nvSpPr>
        <p:spPr>
          <a:xfrm>
            <a:off x="2473839" y="7442034"/>
            <a:ext cx="3206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solidFill>
                  <a:srgbClr val="231F20"/>
                </a:solidFill>
                <a:latin typeface="Arial"/>
                <a:cs typeface="Arial"/>
              </a:rPr>
              <a:t>UL9540A</a:t>
            </a:r>
            <a:endParaRPr sz="600">
              <a:latin typeface="Arial"/>
              <a:cs typeface="Arial"/>
            </a:endParaRPr>
          </a:p>
        </p:txBody>
      </p:sp>
      <p:sp>
        <p:nvSpPr>
          <p:cNvPr id="1282" name="object 1282"/>
          <p:cNvSpPr txBox="1"/>
          <p:nvPr/>
        </p:nvSpPr>
        <p:spPr>
          <a:xfrm>
            <a:off x="2527331" y="8126844"/>
            <a:ext cx="2120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solidFill>
                  <a:srgbClr val="231F20"/>
                </a:solidFill>
                <a:latin typeface="Arial"/>
                <a:cs typeface="Arial"/>
              </a:rPr>
              <a:t>RoHS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283" name="object 1283"/>
          <p:cNvGrpSpPr/>
          <p:nvPr/>
        </p:nvGrpSpPr>
        <p:grpSpPr>
          <a:xfrm>
            <a:off x="2494046" y="7790196"/>
            <a:ext cx="280670" cy="290830"/>
            <a:chOff x="2494046" y="7790196"/>
            <a:chExt cx="280670" cy="290830"/>
          </a:xfrm>
        </p:grpSpPr>
        <p:sp>
          <p:nvSpPr>
            <p:cNvPr id="1284" name="object 1284"/>
            <p:cNvSpPr/>
            <p:nvPr/>
          </p:nvSpPr>
          <p:spPr>
            <a:xfrm>
              <a:off x="2494046" y="7800614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69" h="280670">
                  <a:moveTo>
                    <a:pt x="140207" y="0"/>
                  </a:moveTo>
                  <a:lnTo>
                    <a:pt x="85639" y="11020"/>
                  </a:lnTo>
                  <a:lnTo>
                    <a:pt x="41071" y="41071"/>
                  </a:lnTo>
                  <a:lnTo>
                    <a:pt x="11020" y="85639"/>
                  </a:lnTo>
                  <a:lnTo>
                    <a:pt x="0" y="140208"/>
                  </a:lnTo>
                  <a:lnTo>
                    <a:pt x="2849" y="168460"/>
                  </a:lnTo>
                  <a:lnTo>
                    <a:pt x="23949" y="218592"/>
                  </a:lnTo>
                  <a:lnTo>
                    <a:pt x="61823" y="256466"/>
                  </a:lnTo>
                  <a:lnTo>
                    <a:pt x="111955" y="277566"/>
                  </a:lnTo>
                  <a:lnTo>
                    <a:pt x="140207" y="280416"/>
                  </a:lnTo>
                  <a:lnTo>
                    <a:pt x="168460" y="277566"/>
                  </a:lnTo>
                  <a:lnTo>
                    <a:pt x="218592" y="256466"/>
                  </a:lnTo>
                  <a:lnTo>
                    <a:pt x="256466" y="218592"/>
                  </a:lnTo>
                  <a:lnTo>
                    <a:pt x="277566" y="168460"/>
                  </a:lnTo>
                  <a:lnTo>
                    <a:pt x="280415" y="140208"/>
                  </a:lnTo>
                  <a:lnTo>
                    <a:pt x="277566" y="111955"/>
                  </a:lnTo>
                  <a:lnTo>
                    <a:pt x="256466" y="61823"/>
                  </a:lnTo>
                  <a:lnTo>
                    <a:pt x="229817" y="32381"/>
                  </a:lnTo>
                  <a:lnTo>
                    <a:pt x="225793" y="36283"/>
                  </a:lnTo>
                  <a:lnTo>
                    <a:pt x="230708" y="40538"/>
                  </a:lnTo>
                  <a:lnTo>
                    <a:pt x="264115" y="87864"/>
                  </a:lnTo>
                  <a:lnTo>
                    <a:pt x="274688" y="140208"/>
                  </a:lnTo>
                  <a:lnTo>
                    <a:pt x="271954" y="167304"/>
                  </a:lnTo>
                  <a:lnTo>
                    <a:pt x="251713" y="215390"/>
                  </a:lnTo>
                  <a:lnTo>
                    <a:pt x="215392" y="251714"/>
                  </a:lnTo>
                  <a:lnTo>
                    <a:pt x="167309" y="271954"/>
                  </a:lnTo>
                  <a:lnTo>
                    <a:pt x="140207" y="274688"/>
                  </a:lnTo>
                  <a:lnTo>
                    <a:pt x="113106" y="271954"/>
                  </a:lnTo>
                  <a:lnTo>
                    <a:pt x="65023" y="251714"/>
                  </a:lnTo>
                  <a:lnTo>
                    <a:pt x="28701" y="215390"/>
                  </a:lnTo>
                  <a:lnTo>
                    <a:pt x="8461" y="167304"/>
                  </a:lnTo>
                  <a:lnTo>
                    <a:pt x="5727" y="140208"/>
                  </a:lnTo>
                  <a:lnTo>
                    <a:pt x="8461" y="113106"/>
                  </a:lnTo>
                  <a:lnTo>
                    <a:pt x="28701" y="65023"/>
                  </a:lnTo>
                  <a:lnTo>
                    <a:pt x="65023" y="28702"/>
                  </a:lnTo>
                  <a:lnTo>
                    <a:pt x="113106" y="8461"/>
                  </a:lnTo>
                  <a:lnTo>
                    <a:pt x="140207" y="5727"/>
                  </a:lnTo>
                  <a:lnTo>
                    <a:pt x="150906" y="6148"/>
                  </a:lnTo>
                  <a:lnTo>
                    <a:pt x="161375" y="7388"/>
                  </a:lnTo>
                  <a:lnTo>
                    <a:pt x="171583" y="9413"/>
                  </a:lnTo>
                  <a:lnTo>
                    <a:pt x="181495" y="12192"/>
                  </a:lnTo>
                  <a:lnTo>
                    <a:pt x="186105" y="7683"/>
                  </a:lnTo>
                  <a:lnTo>
                    <a:pt x="175124" y="4382"/>
                  </a:lnTo>
                  <a:lnTo>
                    <a:pt x="163790" y="1974"/>
                  </a:lnTo>
                  <a:lnTo>
                    <a:pt x="152139" y="500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5" name="object 128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38189" y="7790196"/>
              <a:ext cx="185940" cy="242755"/>
            </a:xfrm>
            <a:prstGeom prst="rect">
              <a:avLst/>
            </a:prstGeom>
          </p:spPr>
        </p:pic>
      </p:grpSp>
      <p:grpSp>
        <p:nvGrpSpPr>
          <p:cNvPr id="1286" name="object 1286"/>
          <p:cNvGrpSpPr/>
          <p:nvPr/>
        </p:nvGrpSpPr>
        <p:grpSpPr>
          <a:xfrm>
            <a:off x="668108" y="7082980"/>
            <a:ext cx="280670" cy="280670"/>
            <a:chOff x="668108" y="7082980"/>
            <a:chExt cx="280670" cy="280670"/>
          </a:xfrm>
        </p:grpSpPr>
        <p:sp>
          <p:nvSpPr>
            <p:cNvPr id="1287" name="object 1287"/>
            <p:cNvSpPr/>
            <p:nvPr/>
          </p:nvSpPr>
          <p:spPr>
            <a:xfrm>
              <a:off x="668108" y="7082980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69" h="280670">
                  <a:moveTo>
                    <a:pt x="28041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280416" y="280415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006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697597" y="7140505"/>
              <a:ext cx="24765" cy="118110"/>
            </a:xfrm>
            <a:custGeom>
              <a:avLst/>
              <a:gdLst/>
              <a:ahLst/>
              <a:cxnLst/>
              <a:rect l="l" t="t" r="r" b="b"/>
              <a:pathLst>
                <a:path w="24765" h="118109">
                  <a:moveTo>
                    <a:pt x="24752" y="0"/>
                  </a:moveTo>
                  <a:lnTo>
                    <a:pt x="0" y="0"/>
                  </a:lnTo>
                  <a:lnTo>
                    <a:pt x="1028" y="117576"/>
                  </a:lnTo>
                  <a:lnTo>
                    <a:pt x="24752" y="117576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9" name="object 128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2256" y="7138257"/>
              <a:ext cx="174197" cy="119264"/>
            </a:xfrm>
            <a:prstGeom prst="rect">
              <a:avLst/>
            </a:prstGeom>
          </p:spPr>
        </p:pic>
        <p:sp>
          <p:nvSpPr>
            <p:cNvPr id="1290" name="object 1290"/>
            <p:cNvSpPr/>
            <p:nvPr/>
          </p:nvSpPr>
          <p:spPr>
            <a:xfrm>
              <a:off x="698436" y="7282129"/>
              <a:ext cx="226060" cy="36195"/>
            </a:xfrm>
            <a:custGeom>
              <a:avLst/>
              <a:gdLst/>
              <a:ahLst/>
              <a:cxnLst/>
              <a:rect l="l" t="t" r="r" b="b"/>
              <a:pathLst>
                <a:path w="226059" h="36195">
                  <a:moveTo>
                    <a:pt x="184899" y="14630"/>
                  </a:moveTo>
                  <a:lnTo>
                    <a:pt x="12" y="14630"/>
                  </a:lnTo>
                  <a:lnTo>
                    <a:pt x="12" y="21259"/>
                  </a:lnTo>
                  <a:lnTo>
                    <a:pt x="184899" y="21259"/>
                  </a:lnTo>
                  <a:lnTo>
                    <a:pt x="184899" y="14630"/>
                  </a:lnTo>
                  <a:close/>
                </a:path>
                <a:path w="226059" h="36195">
                  <a:moveTo>
                    <a:pt x="188925" y="33591"/>
                  </a:moveTo>
                  <a:lnTo>
                    <a:pt x="188023" y="33591"/>
                  </a:lnTo>
                  <a:lnTo>
                    <a:pt x="188023" y="32321"/>
                  </a:lnTo>
                  <a:lnTo>
                    <a:pt x="187172" y="32321"/>
                  </a:lnTo>
                  <a:lnTo>
                    <a:pt x="187172" y="29781"/>
                  </a:lnTo>
                  <a:lnTo>
                    <a:pt x="0" y="29781"/>
                  </a:lnTo>
                  <a:lnTo>
                    <a:pt x="0" y="32321"/>
                  </a:lnTo>
                  <a:lnTo>
                    <a:pt x="0" y="33591"/>
                  </a:lnTo>
                  <a:lnTo>
                    <a:pt x="0" y="34861"/>
                  </a:lnTo>
                  <a:lnTo>
                    <a:pt x="188925" y="34861"/>
                  </a:lnTo>
                  <a:lnTo>
                    <a:pt x="188925" y="33591"/>
                  </a:lnTo>
                  <a:close/>
                </a:path>
                <a:path w="226059" h="36195">
                  <a:moveTo>
                    <a:pt x="189572" y="1320"/>
                  </a:moveTo>
                  <a:lnTo>
                    <a:pt x="0" y="1320"/>
                  </a:lnTo>
                  <a:lnTo>
                    <a:pt x="0" y="2590"/>
                  </a:lnTo>
                  <a:lnTo>
                    <a:pt x="0" y="3860"/>
                  </a:lnTo>
                  <a:lnTo>
                    <a:pt x="0" y="6400"/>
                  </a:lnTo>
                  <a:lnTo>
                    <a:pt x="187960" y="6400"/>
                  </a:lnTo>
                  <a:lnTo>
                    <a:pt x="187960" y="3860"/>
                  </a:lnTo>
                  <a:lnTo>
                    <a:pt x="188899" y="3860"/>
                  </a:lnTo>
                  <a:lnTo>
                    <a:pt x="188899" y="2590"/>
                  </a:lnTo>
                  <a:lnTo>
                    <a:pt x="189572" y="2590"/>
                  </a:lnTo>
                  <a:lnTo>
                    <a:pt x="189572" y="1320"/>
                  </a:lnTo>
                  <a:close/>
                </a:path>
                <a:path w="226059" h="36195">
                  <a:moveTo>
                    <a:pt x="225856" y="8039"/>
                  </a:moveTo>
                  <a:lnTo>
                    <a:pt x="217817" y="0"/>
                  </a:lnTo>
                  <a:lnTo>
                    <a:pt x="207911" y="0"/>
                  </a:lnTo>
                  <a:lnTo>
                    <a:pt x="198005" y="0"/>
                  </a:lnTo>
                  <a:lnTo>
                    <a:pt x="189966" y="8039"/>
                  </a:lnTo>
                  <a:lnTo>
                    <a:pt x="189966" y="27851"/>
                  </a:lnTo>
                  <a:lnTo>
                    <a:pt x="198005" y="35890"/>
                  </a:lnTo>
                  <a:lnTo>
                    <a:pt x="217817" y="35890"/>
                  </a:lnTo>
                  <a:lnTo>
                    <a:pt x="225856" y="27851"/>
                  </a:lnTo>
                  <a:lnTo>
                    <a:pt x="225856" y="80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1" name="object 1291"/>
          <p:cNvSpPr txBox="1"/>
          <p:nvPr/>
        </p:nvSpPr>
        <p:spPr>
          <a:xfrm>
            <a:off x="630039" y="7442034"/>
            <a:ext cx="3365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solidFill>
                  <a:srgbClr val="231F20"/>
                </a:solidFill>
                <a:latin typeface="Arial"/>
                <a:cs typeface="Arial"/>
              </a:rPr>
              <a:t>IEC62619</a:t>
            </a:r>
            <a:endParaRPr sz="600">
              <a:latin typeface="Arial"/>
              <a:cs typeface="Arial"/>
            </a:endParaRPr>
          </a:p>
        </p:txBody>
      </p:sp>
      <p:sp>
        <p:nvSpPr>
          <p:cNvPr id="1292" name="object 1292"/>
          <p:cNvSpPr txBox="1"/>
          <p:nvPr/>
        </p:nvSpPr>
        <p:spPr>
          <a:xfrm>
            <a:off x="607712" y="8126844"/>
            <a:ext cx="3765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Japan</a:t>
            </a:r>
            <a:r>
              <a:rPr sz="6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Arial"/>
                <a:cs typeface="Arial"/>
              </a:rPr>
              <a:t>JET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293" name="object 1293"/>
          <p:cNvGrpSpPr/>
          <p:nvPr/>
        </p:nvGrpSpPr>
        <p:grpSpPr>
          <a:xfrm>
            <a:off x="665717" y="7793009"/>
            <a:ext cx="285750" cy="285750"/>
            <a:chOff x="665717" y="7793009"/>
            <a:chExt cx="285750" cy="285750"/>
          </a:xfrm>
        </p:grpSpPr>
        <p:sp>
          <p:nvSpPr>
            <p:cNvPr id="1294" name="object 1294"/>
            <p:cNvSpPr/>
            <p:nvPr/>
          </p:nvSpPr>
          <p:spPr>
            <a:xfrm>
              <a:off x="668111" y="7795403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69" h="280670">
                  <a:moveTo>
                    <a:pt x="140208" y="0"/>
                  </a:moveTo>
                  <a:lnTo>
                    <a:pt x="184523" y="7148"/>
                  </a:lnTo>
                  <a:lnTo>
                    <a:pt x="223011" y="27052"/>
                  </a:lnTo>
                  <a:lnTo>
                    <a:pt x="253363" y="57404"/>
                  </a:lnTo>
                  <a:lnTo>
                    <a:pt x="273267" y="95892"/>
                  </a:lnTo>
                  <a:lnTo>
                    <a:pt x="280416" y="140208"/>
                  </a:lnTo>
                  <a:lnTo>
                    <a:pt x="273267" y="184523"/>
                  </a:lnTo>
                  <a:lnTo>
                    <a:pt x="253363" y="223011"/>
                  </a:lnTo>
                  <a:lnTo>
                    <a:pt x="223011" y="253363"/>
                  </a:lnTo>
                  <a:lnTo>
                    <a:pt x="184523" y="273267"/>
                  </a:lnTo>
                  <a:lnTo>
                    <a:pt x="140208" y="280416"/>
                  </a:lnTo>
                  <a:lnTo>
                    <a:pt x="95892" y="273267"/>
                  </a:lnTo>
                  <a:lnTo>
                    <a:pt x="57404" y="253363"/>
                  </a:lnTo>
                  <a:lnTo>
                    <a:pt x="27052" y="223011"/>
                  </a:lnTo>
                  <a:lnTo>
                    <a:pt x="7148" y="184523"/>
                  </a:lnTo>
                  <a:lnTo>
                    <a:pt x="0" y="140208"/>
                  </a:lnTo>
                  <a:lnTo>
                    <a:pt x="7148" y="95892"/>
                  </a:lnTo>
                  <a:lnTo>
                    <a:pt x="27052" y="57404"/>
                  </a:lnTo>
                  <a:lnTo>
                    <a:pt x="57404" y="27052"/>
                  </a:lnTo>
                  <a:lnTo>
                    <a:pt x="95892" y="7148"/>
                  </a:lnTo>
                  <a:lnTo>
                    <a:pt x="140208" y="0"/>
                  </a:lnTo>
                  <a:close/>
                </a:path>
              </a:pathLst>
            </a:custGeom>
            <a:ln w="478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5" name="object 129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7831" y="7845209"/>
              <a:ext cx="223875" cy="221562"/>
            </a:xfrm>
            <a:prstGeom prst="rect">
              <a:avLst/>
            </a:prstGeom>
          </p:spPr>
        </p:pic>
      </p:grpSp>
      <p:sp>
        <p:nvSpPr>
          <p:cNvPr id="1296" name="object 1296"/>
          <p:cNvSpPr/>
          <p:nvPr/>
        </p:nvSpPr>
        <p:spPr>
          <a:xfrm>
            <a:off x="647984" y="374605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750" y="0"/>
                </a:lnTo>
              </a:path>
            </a:pathLst>
          </a:custGeom>
          <a:ln w="3175">
            <a:solidFill>
              <a:srgbClr val="444B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97" name="object 1297"/>
          <p:cNvGrpSpPr/>
          <p:nvPr/>
        </p:nvGrpSpPr>
        <p:grpSpPr>
          <a:xfrm>
            <a:off x="742730" y="3744474"/>
            <a:ext cx="4945380" cy="3175"/>
            <a:chOff x="742730" y="3744474"/>
            <a:chExt cx="4945380" cy="3175"/>
          </a:xfrm>
        </p:grpSpPr>
        <p:sp>
          <p:nvSpPr>
            <p:cNvPr id="1298" name="object 1298"/>
            <p:cNvSpPr/>
            <p:nvPr/>
          </p:nvSpPr>
          <p:spPr>
            <a:xfrm>
              <a:off x="742730" y="3746055"/>
              <a:ext cx="4882515" cy="0"/>
            </a:xfrm>
            <a:custGeom>
              <a:avLst/>
              <a:gdLst/>
              <a:ahLst/>
              <a:cxnLst/>
              <a:rect l="l" t="t" r="r" b="b"/>
              <a:pathLst>
                <a:path w="4882515">
                  <a:moveTo>
                    <a:pt x="0" y="0"/>
                  </a:moveTo>
                  <a:lnTo>
                    <a:pt x="4882007" y="0"/>
                  </a:lnTo>
                </a:path>
              </a:pathLst>
            </a:custGeom>
            <a:ln w="3175">
              <a:solidFill>
                <a:srgbClr val="444B4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5656234" y="3746055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0" y="0"/>
                  </a:moveTo>
                  <a:lnTo>
                    <a:pt x="31750" y="0"/>
                  </a:lnTo>
                </a:path>
              </a:pathLst>
            </a:custGeom>
            <a:ln w="3175">
              <a:solidFill>
                <a:srgbClr val="444B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0" name="object 1300"/>
          <p:cNvSpPr/>
          <p:nvPr/>
        </p:nvSpPr>
        <p:spPr>
          <a:xfrm>
            <a:off x="647984" y="627332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750" y="0"/>
                </a:lnTo>
              </a:path>
            </a:pathLst>
          </a:custGeom>
          <a:ln w="3175">
            <a:solidFill>
              <a:srgbClr val="444B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01" name="object 1301"/>
          <p:cNvGrpSpPr/>
          <p:nvPr/>
        </p:nvGrpSpPr>
        <p:grpSpPr>
          <a:xfrm>
            <a:off x="743328" y="6271745"/>
            <a:ext cx="4865370" cy="3175"/>
            <a:chOff x="743328" y="6271745"/>
            <a:chExt cx="4865370" cy="3175"/>
          </a:xfrm>
        </p:grpSpPr>
        <p:sp>
          <p:nvSpPr>
            <p:cNvPr id="1302" name="object 1302"/>
            <p:cNvSpPr/>
            <p:nvPr/>
          </p:nvSpPr>
          <p:spPr>
            <a:xfrm>
              <a:off x="743328" y="6273326"/>
              <a:ext cx="4801870" cy="0"/>
            </a:xfrm>
            <a:custGeom>
              <a:avLst/>
              <a:gdLst/>
              <a:ahLst/>
              <a:cxnLst/>
              <a:rect l="l" t="t" r="r" b="b"/>
              <a:pathLst>
                <a:path w="4801870">
                  <a:moveTo>
                    <a:pt x="0" y="0"/>
                  </a:moveTo>
                  <a:lnTo>
                    <a:pt x="4801323" y="0"/>
                  </a:lnTo>
                </a:path>
              </a:pathLst>
            </a:custGeom>
            <a:ln w="3175">
              <a:solidFill>
                <a:srgbClr val="444B4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5576455" y="6273326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0" y="0"/>
                  </a:moveTo>
                  <a:lnTo>
                    <a:pt x="31750" y="0"/>
                  </a:lnTo>
                </a:path>
              </a:pathLst>
            </a:custGeom>
            <a:ln w="3175">
              <a:solidFill>
                <a:srgbClr val="444B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4" name="object 1304"/>
          <p:cNvGrpSpPr/>
          <p:nvPr/>
        </p:nvGrpSpPr>
        <p:grpSpPr>
          <a:xfrm>
            <a:off x="6641706" y="468007"/>
            <a:ext cx="6120130" cy="8457565"/>
            <a:chOff x="6641706" y="468007"/>
            <a:chExt cx="6120130" cy="8457565"/>
          </a:xfrm>
        </p:grpSpPr>
        <p:pic>
          <p:nvPicPr>
            <p:cNvPr id="1305" name="object 130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41706" y="468007"/>
              <a:ext cx="6120003" cy="8457094"/>
            </a:xfrm>
            <a:prstGeom prst="rect">
              <a:avLst/>
            </a:prstGeom>
          </p:spPr>
        </p:pic>
        <p:pic>
          <p:nvPicPr>
            <p:cNvPr id="1306" name="object 130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628029" y="648012"/>
              <a:ext cx="418886" cy="92238"/>
            </a:xfrm>
            <a:prstGeom prst="rect">
              <a:avLst/>
            </a:prstGeom>
          </p:spPr>
        </p:pic>
        <p:pic>
          <p:nvPicPr>
            <p:cNvPr id="1307" name="object 130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084598" y="648017"/>
              <a:ext cx="443429" cy="87429"/>
            </a:xfrm>
            <a:prstGeom prst="rect">
              <a:avLst/>
            </a:prstGeom>
          </p:spPr>
        </p:pic>
      </p:grpSp>
      <p:pic>
        <p:nvPicPr>
          <p:cNvPr id="1308" name="object 130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47993" y="648016"/>
            <a:ext cx="224440" cy="243150"/>
          </a:xfrm>
          <a:prstGeom prst="rect">
            <a:avLst/>
          </a:prstGeom>
        </p:spPr>
      </p:pic>
      <p:sp>
        <p:nvSpPr>
          <p:cNvPr id="1309" name="object 1309"/>
          <p:cNvSpPr txBox="1"/>
          <p:nvPr/>
        </p:nvSpPr>
        <p:spPr>
          <a:xfrm>
            <a:off x="635318" y="2232109"/>
            <a:ext cx="5066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Success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comes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from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strict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quality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management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unwavering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attention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detail.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All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manufacturing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facilities have</a:t>
            </a:r>
            <a:r>
              <a:rPr sz="8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certiﬁcation</a:t>
            </a:r>
            <a:r>
              <a:rPr sz="8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8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ISO9001,</a:t>
            </a:r>
            <a:r>
              <a:rPr sz="8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ISO14001,</a:t>
            </a:r>
            <a:r>
              <a:rPr sz="8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IATF16949,</a:t>
            </a:r>
            <a:r>
              <a:rPr sz="8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GJB9001B</a:t>
            </a:r>
            <a:r>
              <a:rPr sz="8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ISO45001:2018,</a:t>
            </a:r>
            <a:r>
              <a:rPr sz="8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guaranteeing</a:t>
            </a:r>
            <a:r>
              <a:rPr sz="8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strict</a:t>
            </a:r>
            <a:r>
              <a:rPr sz="8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quality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management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system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that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adds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customer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value.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All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90" dirty="0">
                <a:solidFill>
                  <a:srgbClr val="58595B"/>
                </a:solidFill>
                <a:latin typeface="Arial Unicode MS"/>
                <a:cs typeface="Arial Unicode MS"/>
              </a:rPr>
              <a:t>ESS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batteries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are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certiﬁed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by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UL,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5" dirty="0">
                <a:solidFill>
                  <a:srgbClr val="58595B"/>
                </a:solidFill>
                <a:latin typeface="Arial Unicode MS"/>
                <a:cs typeface="Arial Unicode MS"/>
              </a:rPr>
              <a:t>RoHS,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75" dirty="0">
                <a:solidFill>
                  <a:srgbClr val="58595B"/>
                </a:solidFill>
                <a:latin typeface="Arial Unicode MS"/>
                <a:cs typeface="Arial Unicode MS"/>
              </a:rPr>
              <a:t>CE,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80" dirty="0">
                <a:solidFill>
                  <a:srgbClr val="58595B"/>
                </a:solidFill>
                <a:latin typeface="Arial Unicode MS"/>
                <a:cs typeface="Arial Unicode MS"/>
              </a:rPr>
              <a:t>QCT-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743-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2006.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315" name="object 1315"/>
          <p:cNvSpPr txBox="1"/>
          <p:nvPr/>
        </p:nvSpPr>
        <p:spPr>
          <a:xfrm>
            <a:off x="455283" y="8912918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07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316" name="object 1316"/>
          <p:cNvSpPr txBox="1"/>
          <p:nvPr/>
        </p:nvSpPr>
        <p:spPr>
          <a:xfrm>
            <a:off x="12586628" y="8912918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08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310" name="object 1310"/>
          <p:cNvSpPr txBox="1"/>
          <p:nvPr/>
        </p:nvSpPr>
        <p:spPr>
          <a:xfrm>
            <a:off x="635285" y="2000916"/>
            <a:ext cx="417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95B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95B"/>
                </a:solidFill>
                <a:latin typeface="Arial"/>
                <a:cs typeface="Arial"/>
              </a:rPr>
              <a:t>Management</a:t>
            </a:r>
            <a:r>
              <a:rPr sz="12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95B"/>
                </a:solidFill>
                <a:latin typeface="Arial"/>
                <a:cs typeface="Arial"/>
              </a:rPr>
              <a:t>System:</a:t>
            </a:r>
            <a:r>
              <a:rPr sz="12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95B"/>
                </a:solidFill>
                <a:latin typeface="Arial"/>
                <a:cs typeface="Arial"/>
              </a:rPr>
              <a:t>ISO9001,</a:t>
            </a:r>
            <a:r>
              <a:rPr sz="12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95B"/>
                </a:solidFill>
                <a:latin typeface="Arial"/>
                <a:cs typeface="Arial"/>
              </a:rPr>
              <a:t>ISO14001,</a:t>
            </a:r>
            <a:r>
              <a:rPr sz="12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95B"/>
                </a:solidFill>
                <a:latin typeface="Arial"/>
                <a:cs typeface="Arial"/>
              </a:rPr>
              <a:t>IATF16949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11" name="object 1311"/>
          <p:cNvSpPr txBox="1"/>
          <p:nvPr/>
        </p:nvSpPr>
        <p:spPr>
          <a:xfrm>
            <a:off x="1230362" y="4297178"/>
            <a:ext cx="4511040" cy="5334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340"/>
              </a:spcBef>
            </a:pPr>
            <a:r>
              <a:rPr sz="1800" spc="-1200" baseline="67129" dirty="0">
                <a:solidFill>
                  <a:srgbClr val="58595B"/>
                </a:solidFill>
                <a:latin typeface="Arial"/>
                <a:cs typeface="Arial"/>
              </a:rPr>
              <a:t>P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800" spc="-260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1800" spc="-262" baseline="67129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800" spc="-8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800" spc="-644" baseline="67129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q</a:t>
            </a:r>
            <a:r>
              <a:rPr sz="1800" spc="-480" baseline="67129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800" spc="-80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1800" spc="-877" baseline="67129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1800" spc="-810" baseline="67129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it</a:t>
            </a:r>
            <a:r>
              <a:rPr sz="800" spc="-370" dirty="0">
                <a:solidFill>
                  <a:srgbClr val="58595B"/>
                </a:solidFill>
                <a:latin typeface="Arial Unicode MS"/>
                <a:cs typeface="Arial Unicode MS"/>
              </a:rPr>
              <a:t>y</a:t>
            </a:r>
            <a:r>
              <a:rPr sz="1800" spc="-60" baseline="67129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800" spc="-409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1800" spc="7" baseline="67129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800" spc="-922" baseline="67129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1800" spc="-944" baseline="67129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1800" spc="-960" baseline="67129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245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1800" spc="-112" baseline="67129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1800" spc="-1095" baseline="67129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8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15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1800" spc="-644" baseline="67129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1800" spc="-997" baseline="67129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445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1800" spc="-637" baseline="67129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onsi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8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8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international</a:t>
            </a:r>
            <a:r>
              <a:rPr sz="8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top-tier</a:t>
            </a:r>
            <a:r>
              <a:rPr sz="8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electrochemical</a:t>
            </a:r>
            <a:r>
              <a:rPr sz="8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experts</a:t>
            </a:r>
            <a:r>
              <a:rPr sz="8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endParaRPr sz="800">
              <a:latin typeface="Arial Unicode MS"/>
              <a:cs typeface="Arial Unicode MS"/>
            </a:endParaRPr>
          </a:p>
          <a:p>
            <a:pPr marL="63500" marR="56515">
              <a:lnSpc>
                <a:spcPts val="1200"/>
              </a:lnSpc>
            </a:pP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process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quality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control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specialists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with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over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20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years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experience.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5" dirty="0">
                <a:solidFill>
                  <a:srgbClr val="58595B"/>
                </a:solidFill>
                <a:latin typeface="Arial Unicode MS"/>
                <a:cs typeface="Arial Unicode MS"/>
              </a:rPr>
              <a:t>We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are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committed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delivering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high-quality</a:t>
            </a:r>
            <a:r>
              <a:rPr sz="8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r>
              <a:rPr sz="8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products</a:t>
            </a:r>
            <a:r>
              <a:rPr sz="8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services,</a:t>
            </a:r>
            <a:r>
              <a:rPr sz="8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aiming</a:t>
            </a:r>
            <a:r>
              <a:rPr sz="8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8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create</a:t>
            </a:r>
            <a:r>
              <a:rPr sz="8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higher</a:t>
            </a:r>
            <a:r>
              <a:rPr sz="8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value</a:t>
            </a:r>
            <a:r>
              <a:rPr sz="8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for</a:t>
            </a:r>
            <a:r>
              <a:rPr sz="8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our</a:t>
            </a:r>
            <a:r>
              <a:rPr sz="8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customers.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312" name="object 1312"/>
          <p:cNvSpPr txBox="1"/>
          <p:nvPr/>
        </p:nvSpPr>
        <p:spPr>
          <a:xfrm>
            <a:off x="1281162" y="5450447"/>
            <a:ext cx="44202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Our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quality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inspection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process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covers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every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stage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of </a:t>
            </a:r>
            <a:r>
              <a:rPr sz="800" spc="-105" dirty="0">
                <a:solidFill>
                  <a:srgbClr val="58595B"/>
                </a:solidFill>
                <a:latin typeface="Arial Unicode MS"/>
                <a:cs typeface="Arial Unicode MS"/>
              </a:rPr>
              <a:t>R&amp;D</a:t>
            </a:r>
            <a:r>
              <a:rPr sz="800" spc="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manufacturing,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including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raw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material checks,</a:t>
            </a:r>
            <a:r>
              <a:rPr sz="8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production</a:t>
            </a:r>
            <a:r>
              <a:rPr sz="8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monitoring,</a:t>
            </a:r>
            <a:r>
              <a:rPr sz="8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lab</a:t>
            </a:r>
            <a:r>
              <a:rPr sz="8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testing,</a:t>
            </a:r>
            <a:r>
              <a:rPr sz="8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ﬁnal</a:t>
            </a:r>
            <a:r>
              <a:rPr sz="8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factory</a:t>
            </a:r>
            <a:r>
              <a:rPr sz="8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inspection.</a:t>
            </a:r>
            <a:r>
              <a:rPr sz="8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On</a:t>
            </a:r>
            <a:r>
              <a:rPr sz="8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average,</a:t>
            </a:r>
            <a:r>
              <a:rPr sz="8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each</a:t>
            </a:r>
            <a:r>
              <a:rPr sz="8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battery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undergoes over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100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testing items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ensure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exceptional performance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quality.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313" name="object 1313"/>
          <p:cNvSpPr txBox="1"/>
          <p:nvPr/>
        </p:nvSpPr>
        <p:spPr>
          <a:xfrm>
            <a:off x="1281162" y="5228947"/>
            <a:ext cx="1708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95B"/>
                </a:solidFill>
                <a:latin typeface="Arial"/>
                <a:cs typeface="Arial"/>
              </a:rPr>
              <a:t>Full-process</a:t>
            </a:r>
            <a:r>
              <a:rPr sz="1200" spc="2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58595B"/>
                </a:solidFill>
                <a:latin typeface="Arial"/>
                <a:cs typeface="Arial"/>
              </a:rPr>
              <a:t>Inspection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14" name="object 1314"/>
          <p:cNvSpPr txBox="1"/>
          <p:nvPr/>
        </p:nvSpPr>
        <p:spPr>
          <a:xfrm>
            <a:off x="635290" y="6619749"/>
            <a:ext cx="2628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95B"/>
                </a:solidFill>
                <a:latin typeface="Arial"/>
                <a:cs typeface="Arial"/>
              </a:rPr>
              <a:t>Worldwide</a:t>
            </a:r>
            <a:r>
              <a:rPr sz="1200" spc="-10" dirty="0">
                <a:solidFill>
                  <a:srgbClr val="58595B"/>
                </a:solidFill>
                <a:latin typeface="Arial"/>
                <a:cs typeface="Arial"/>
              </a:rPr>
              <a:t> Testing </a:t>
            </a:r>
            <a:r>
              <a:rPr sz="120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200" spc="3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Arial"/>
                <a:cs typeface="Arial"/>
              </a:rPr>
              <a:t>Qualiﬁcations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9988" y="468020"/>
            <a:ext cx="6120130" cy="3304540"/>
            <a:chOff x="469988" y="468020"/>
            <a:chExt cx="6120130" cy="3304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9641" y="1049727"/>
              <a:ext cx="80670" cy="873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988" y="468020"/>
              <a:ext cx="6120002" cy="330446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69988" y="468020"/>
            <a:ext cx="6120130" cy="8460105"/>
            <a:chOff x="469988" y="468020"/>
            <a:chExt cx="6120130" cy="846010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988" y="5898083"/>
              <a:ext cx="6120002" cy="30299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5370" y="3805631"/>
              <a:ext cx="1824621" cy="20592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9988" y="3805631"/>
              <a:ext cx="2030564" cy="20592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5854" y="3805631"/>
              <a:ext cx="2174227" cy="20592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9988" y="468020"/>
              <a:ext cx="6120130" cy="8460105"/>
            </a:xfrm>
            <a:custGeom>
              <a:avLst/>
              <a:gdLst/>
              <a:ahLst/>
              <a:cxnLst/>
              <a:rect l="l" t="t" r="r" b="b"/>
              <a:pathLst>
                <a:path w="6120130" h="8460105">
                  <a:moveTo>
                    <a:pt x="6120002" y="0"/>
                  </a:moveTo>
                  <a:lnTo>
                    <a:pt x="0" y="0"/>
                  </a:lnTo>
                  <a:lnTo>
                    <a:pt x="0" y="8459990"/>
                  </a:lnTo>
                  <a:lnTo>
                    <a:pt x="6120002" y="8459990"/>
                  </a:lnTo>
                  <a:lnTo>
                    <a:pt x="6120002" y="0"/>
                  </a:lnTo>
                  <a:close/>
                </a:path>
              </a:pathLst>
            </a:custGeom>
            <a:solidFill>
              <a:srgbClr val="295CAA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72703" y="1432631"/>
            <a:ext cx="48615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8225" algn="l"/>
              </a:tabLst>
            </a:pPr>
            <a:r>
              <a:rPr sz="1600" u="heavy" spc="-55" dirty="0">
                <a:solidFill>
                  <a:srgbClr val="295CAA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GLOBAL</a:t>
            </a:r>
            <a:r>
              <a:rPr sz="1600" u="heavy" spc="-60" dirty="0">
                <a:solidFill>
                  <a:srgbClr val="295CAA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85" dirty="0">
                <a:solidFill>
                  <a:srgbClr val="295CAA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ADVANCED</a:t>
            </a:r>
            <a:r>
              <a:rPr sz="1600" u="heavy" spc="-55" dirty="0">
                <a:solidFill>
                  <a:srgbClr val="295CAA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65" dirty="0">
                <a:solidFill>
                  <a:srgbClr val="295CAA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AUTOMATED</a:t>
            </a:r>
            <a:r>
              <a:rPr sz="1600" u="heavy" spc="-55" dirty="0">
                <a:solidFill>
                  <a:srgbClr val="295CAA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10" dirty="0">
                <a:solidFill>
                  <a:srgbClr val="295CAA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PRODUCTION</a:t>
            </a:r>
            <a:r>
              <a:rPr sz="1600" u="heavy" dirty="0">
                <a:solidFill>
                  <a:srgbClr val="295CAA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	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988" y="468020"/>
            <a:ext cx="6120130" cy="8460105"/>
          </a:xfrm>
          <a:prstGeom prst="rect">
            <a:avLst/>
          </a:prstGeom>
        </p:spPr>
        <p:txBody>
          <a:bodyPr vert="horz" wrap="square" lIns="0" tIns="290830" rIns="0" bIns="0" rtlCol="0">
            <a:spAutoFit/>
          </a:bodyPr>
          <a:lstStyle/>
          <a:p>
            <a:pPr marL="467995">
              <a:lnSpc>
                <a:spcPct val="100000"/>
              </a:lnSpc>
              <a:spcBef>
                <a:spcPts val="2290"/>
              </a:spcBef>
            </a:pPr>
            <a:r>
              <a:rPr sz="1050" spc="-839" baseline="674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700" spc="-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spc="-427" baseline="674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345" baseline="674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70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00" spc="-3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52" baseline="674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-89" baseline="674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spc="-2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225" baseline="674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70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00" spc="-2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15" baseline="674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00" spc="-3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50" spc="52" baseline="674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50" spc="-262" baseline="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50" spc="-525" baseline="674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-322" baseline="674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spc="-3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spc="52" baseline="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-517" baseline="674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spc="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spc="-284" baseline="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89" baseline="674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00" spc="-2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spc="-187" baseline="674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700" spc="-1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spc="-240" baseline="6746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700" spc="35" dirty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r>
              <a:rPr sz="700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-44" baseline="674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700" spc="-3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50" spc="15" baseline="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spc="-1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50" spc="-75" baseline="674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00" spc="-3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52" baseline="6746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050" baseline="6746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Arial"/>
              <a:cs typeface="Arial"/>
            </a:endParaRPr>
          </a:p>
          <a:p>
            <a:pPr marR="1431925" algn="r">
              <a:lnSpc>
                <a:spcPct val="100000"/>
              </a:lnSpc>
            </a:pP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13</a:t>
            </a:r>
            <a:endParaRPr sz="800">
              <a:latin typeface="Arial Unicode MS"/>
              <a:cs typeface="Arial Unicode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606951" y="6513924"/>
            <a:ext cx="383540" cy="320040"/>
            <a:chOff x="7606951" y="6513924"/>
            <a:chExt cx="383540" cy="320040"/>
          </a:xfrm>
        </p:grpSpPr>
        <p:sp>
          <p:nvSpPr>
            <p:cNvPr id="14" name="object 14"/>
            <p:cNvSpPr/>
            <p:nvPr/>
          </p:nvSpPr>
          <p:spPr>
            <a:xfrm>
              <a:off x="7610126" y="6517099"/>
              <a:ext cx="377190" cy="313690"/>
            </a:xfrm>
            <a:custGeom>
              <a:avLst/>
              <a:gdLst/>
              <a:ahLst/>
              <a:cxnLst/>
              <a:rect l="l" t="t" r="r" b="b"/>
              <a:pathLst>
                <a:path w="377190" h="313690">
                  <a:moveTo>
                    <a:pt x="84099" y="0"/>
                  </a:moveTo>
                  <a:lnTo>
                    <a:pt x="292785" y="0"/>
                  </a:lnTo>
                  <a:lnTo>
                    <a:pt x="376593" y="109131"/>
                  </a:lnTo>
                  <a:lnTo>
                    <a:pt x="188442" y="313372"/>
                  </a:lnTo>
                  <a:lnTo>
                    <a:pt x="0" y="109131"/>
                  </a:lnTo>
                  <a:lnTo>
                    <a:pt x="84099" y="0"/>
                  </a:lnTo>
                  <a:close/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07645" y="6587185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70">
                  <a:moveTo>
                    <a:pt x="0" y="0"/>
                  </a:moveTo>
                  <a:lnTo>
                    <a:pt x="178549" y="0"/>
                  </a:lnTo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620187" y="2358002"/>
            <a:ext cx="366395" cy="365760"/>
            <a:chOff x="7620187" y="2358002"/>
            <a:chExt cx="366395" cy="36576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1407" y="2542428"/>
              <a:ext cx="89674" cy="8967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620177" y="2358008"/>
              <a:ext cx="360045" cy="359410"/>
            </a:xfrm>
            <a:custGeom>
              <a:avLst/>
              <a:gdLst/>
              <a:ahLst/>
              <a:cxnLst/>
              <a:rect l="l" t="t" r="r" b="b"/>
              <a:pathLst>
                <a:path w="360045" h="359410">
                  <a:moveTo>
                    <a:pt x="105473" y="141820"/>
                  </a:moveTo>
                  <a:lnTo>
                    <a:pt x="42392" y="141820"/>
                  </a:lnTo>
                  <a:lnTo>
                    <a:pt x="42392" y="164236"/>
                  </a:lnTo>
                  <a:lnTo>
                    <a:pt x="105473" y="164236"/>
                  </a:lnTo>
                  <a:lnTo>
                    <a:pt x="105473" y="141820"/>
                  </a:lnTo>
                  <a:close/>
                </a:path>
                <a:path w="360045" h="359410">
                  <a:moveTo>
                    <a:pt x="110121" y="212572"/>
                  </a:moveTo>
                  <a:lnTo>
                    <a:pt x="42392" y="212572"/>
                  </a:lnTo>
                  <a:lnTo>
                    <a:pt x="42392" y="234988"/>
                  </a:lnTo>
                  <a:lnTo>
                    <a:pt x="110121" y="234988"/>
                  </a:lnTo>
                  <a:lnTo>
                    <a:pt x="110121" y="212572"/>
                  </a:lnTo>
                  <a:close/>
                </a:path>
                <a:path w="360045" h="359410">
                  <a:moveTo>
                    <a:pt x="189801" y="71056"/>
                  </a:moveTo>
                  <a:lnTo>
                    <a:pt x="42392" y="71056"/>
                  </a:lnTo>
                  <a:lnTo>
                    <a:pt x="42392" y="93472"/>
                  </a:lnTo>
                  <a:lnTo>
                    <a:pt x="189801" y="93472"/>
                  </a:lnTo>
                  <a:lnTo>
                    <a:pt x="189801" y="71056"/>
                  </a:lnTo>
                  <a:close/>
                </a:path>
                <a:path w="360045" h="359410">
                  <a:moveTo>
                    <a:pt x="313855" y="6350"/>
                  </a:moveTo>
                  <a:lnTo>
                    <a:pt x="310540" y="6350"/>
                  </a:lnTo>
                  <a:lnTo>
                    <a:pt x="310540" y="0"/>
                  </a:lnTo>
                  <a:lnTo>
                    <a:pt x="3314" y="0"/>
                  </a:lnTo>
                  <a:lnTo>
                    <a:pt x="3314" y="6350"/>
                  </a:lnTo>
                  <a:lnTo>
                    <a:pt x="0" y="6350"/>
                  </a:lnTo>
                  <a:lnTo>
                    <a:pt x="0" y="22860"/>
                  </a:lnTo>
                  <a:lnTo>
                    <a:pt x="0" y="92710"/>
                  </a:lnTo>
                  <a:lnTo>
                    <a:pt x="0" y="336550"/>
                  </a:lnTo>
                  <a:lnTo>
                    <a:pt x="0" y="353060"/>
                  </a:lnTo>
                  <a:lnTo>
                    <a:pt x="3149" y="353060"/>
                  </a:lnTo>
                  <a:lnTo>
                    <a:pt x="3149" y="359410"/>
                  </a:lnTo>
                  <a:lnTo>
                    <a:pt x="134683" y="359410"/>
                  </a:lnTo>
                  <a:lnTo>
                    <a:pt x="134683" y="353060"/>
                  </a:lnTo>
                  <a:lnTo>
                    <a:pt x="134683" y="336550"/>
                  </a:lnTo>
                  <a:lnTo>
                    <a:pt x="22415" y="336550"/>
                  </a:lnTo>
                  <a:lnTo>
                    <a:pt x="22415" y="92710"/>
                  </a:lnTo>
                  <a:lnTo>
                    <a:pt x="22415" y="22860"/>
                  </a:lnTo>
                  <a:lnTo>
                    <a:pt x="291439" y="22860"/>
                  </a:lnTo>
                  <a:lnTo>
                    <a:pt x="291439" y="92710"/>
                  </a:lnTo>
                  <a:lnTo>
                    <a:pt x="313855" y="92710"/>
                  </a:lnTo>
                  <a:lnTo>
                    <a:pt x="313855" y="22860"/>
                  </a:lnTo>
                  <a:lnTo>
                    <a:pt x="313855" y="6350"/>
                  </a:lnTo>
                  <a:close/>
                </a:path>
                <a:path w="360045" h="359410">
                  <a:moveTo>
                    <a:pt x="359613" y="197192"/>
                  </a:moveTo>
                  <a:lnTo>
                    <a:pt x="345097" y="172059"/>
                  </a:lnTo>
                  <a:lnTo>
                    <a:pt x="342049" y="166776"/>
                  </a:lnTo>
                  <a:lnTo>
                    <a:pt x="335559" y="155524"/>
                  </a:lnTo>
                  <a:lnTo>
                    <a:pt x="331609" y="148678"/>
                  </a:lnTo>
                  <a:lnTo>
                    <a:pt x="331609" y="193522"/>
                  </a:lnTo>
                  <a:lnTo>
                    <a:pt x="314845" y="205867"/>
                  </a:lnTo>
                  <a:lnTo>
                    <a:pt x="312318" y="207784"/>
                  </a:lnTo>
                  <a:lnTo>
                    <a:pt x="311238" y="211061"/>
                  </a:lnTo>
                  <a:lnTo>
                    <a:pt x="312140" y="214109"/>
                  </a:lnTo>
                  <a:lnTo>
                    <a:pt x="313893" y="220459"/>
                  </a:lnTo>
                  <a:lnTo>
                    <a:pt x="314782" y="226682"/>
                  </a:lnTo>
                  <a:lnTo>
                    <a:pt x="314909" y="242316"/>
                  </a:lnTo>
                  <a:lnTo>
                    <a:pt x="314134" y="248183"/>
                  </a:lnTo>
                  <a:lnTo>
                    <a:pt x="312445" y="254622"/>
                  </a:lnTo>
                  <a:lnTo>
                    <a:pt x="311581" y="257644"/>
                  </a:lnTo>
                  <a:lnTo>
                    <a:pt x="312661" y="260883"/>
                  </a:lnTo>
                  <a:lnTo>
                    <a:pt x="315163" y="262775"/>
                  </a:lnTo>
                  <a:lnTo>
                    <a:pt x="329717" y="273481"/>
                  </a:lnTo>
                  <a:lnTo>
                    <a:pt x="331470" y="274751"/>
                  </a:lnTo>
                  <a:lnTo>
                    <a:pt x="319074" y="296227"/>
                  </a:lnTo>
                  <a:lnTo>
                    <a:pt x="300748" y="288188"/>
                  </a:lnTo>
                  <a:lnTo>
                    <a:pt x="297840" y="286956"/>
                  </a:lnTo>
                  <a:lnTo>
                    <a:pt x="294462" y="287655"/>
                  </a:lnTo>
                  <a:lnTo>
                    <a:pt x="292277" y="289953"/>
                  </a:lnTo>
                  <a:lnTo>
                    <a:pt x="287616" y="294652"/>
                  </a:lnTo>
                  <a:lnTo>
                    <a:pt x="282397" y="298742"/>
                  </a:lnTo>
                  <a:lnTo>
                    <a:pt x="276123" y="302501"/>
                  </a:lnTo>
                  <a:lnTo>
                    <a:pt x="275526" y="302895"/>
                  </a:lnTo>
                  <a:lnTo>
                    <a:pt x="269151" y="306489"/>
                  </a:lnTo>
                  <a:lnTo>
                    <a:pt x="262978" y="308991"/>
                  </a:lnTo>
                  <a:lnTo>
                    <a:pt x="256578" y="310692"/>
                  </a:lnTo>
                  <a:lnTo>
                    <a:pt x="253504" y="311442"/>
                  </a:lnTo>
                  <a:lnTo>
                    <a:pt x="251218" y="314007"/>
                  </a:lnTo>
                  <a:lnTo>
                    <a:pt x="250825" y="317144"/>
                  </a:lnTo>
                  <a:lnTo>
                    <a:pt x="248653" y="336715"/>
                  </a:lnTo>
                  <a:lnTo>
                    <a:pt x="223875" y="336715"/>
                  </a:lnTo>
                  <a:lnTo>
                    <a:pt x="221678" y="317004"/>
                  </a:lnTo>
                  <a:lnTo>
                    <a:pt x="221284" y="313893"/>
                  </a:lnTo>
                  <a:lnTo>
                    <a:pt x="220535" y="313042"/>
                  </a:lnTo>
                  <a:lnTo>
                    <a:pt x="219036" y="311340"/>
                  </a:lnTo>
                  <a:lnTo>
                    <a:pt x="195961" y="301866"/>
                  </a:lnTo>
                  <a:lnTo>
                    <a:pt x="190322" y="298462"/>
                  </a:lnTo>
                  <a:lnTo>
                    <a:pt x="187159" y="295960"/>
                  </a:lnTo>
                  <a:lnTo>
                    <a:pt x="185153" y="294360"/>
                  </a:lnTo>
                  <a:lnTo>
                    <a:pt x="180530" y="289661"/>
                  </a:lnTo>
                  <a:lnTo>
                    <a:pt x="178346" y="287350"/>
                  </a:lnTo>
                  <a:lnTo>
                    <a:pt x="174967" y="286639"/>
                  </a:lnTo>
                  <a:lnTo>
                    <a:pt x="172034" y="287870"/>
                  </a:lnTo>
                  <a:lnTo>
                    <a:pt x="153581" y="295960"/>
                  </a:lnTo>
                  <a:lnTo>
                    <a:pt x="141198" y="274510"/>
                  </a:lnTo>
                  <a:lnTo>
                    <a:pt x="157784" y="262305"/>
                  </a:lnTo>
                  <a:lnTo>
                    <a:pt x="160286" y="260426"/>
                  </a:lnTo>
                  <a:lnTo>
                    <a:pt x="161378" y="257213"/>
                  </a:lnTo>
                  <a:lnTo>
                    <a:pt x="160540" y="254203"/>
                  </a:lnTo>
                  <a:lnTo>
                    <a:pt x="158915" y="247878"/>
                  </a:lnTo>
                  <a:lnTo>
                    <a:pt x="158203" y="242316"/>
                  </a:lnTo>
                  <a:lnTo>
                    <a:pt x="158076" y="238417"/>
                  </a:lnTo>
                  <a:lnTo>
                    <a:pt x="158203" y="230720"/>
                  </a:lnTo>
                  <a:lnTo>
                    <a:pt x="158318" y="226593"/>
                  </a:lnTo>
                  <a:lnTo>
                    <a:pt x="159232" y="220332"/>
                  </a:lnTo>
                  <a:lnTo>
                    <a:pt x="160997" y="213982"/>
                  </a:lnTo>
                  <a:lnTo>
                    <a:pt x="161899" y="210934"/>
                  </a:lnTo>
                  <a:lnTo>
                    <a:pt x="160832" y="207645"/>
                  </a:lnTo>
                  <a:lnTo>
                    <a:pt x="158305" y="205727"/>
                  </a:lnTo>
                  <a:lnTo>
                    <a:pt x="141338" y="193268"/>
                  </a:lnTo>
                  <a:lnTo>
                    <a:pt x="153733" y="171805"/>
                  </a:lnTo>
                  <a:lnTo>
                    <a:pt x="173456" y="180454"/>
                  </a:lnTo>
                  <a:lnTo>
                    <a:pt x="176326" y="181673"/>
                  </a:lnTo>
                  <a:lnTo>
                    <a:pt x="179654" y="181000"/>
                  </a:lnTo>
                  <a:lnTo>
                    <a:pt x="181825" y="178790"/>
                  </a:lnTo>
                  <a:lnTo>
                    <a:pt x="186588" y="174129"/>
                  </a:lnTo>
                  <a:lnTo>
                    <a:pt x="189649" y="171805"/>
                  </a:lnTo>
                  <a:lnTo>
                    <a:pt x="191909" y="170103"/>
                  </a:lnTo>
                  <a:lnTo>
                    <a:pt x="197650" y="166801"/>
                  </a:lnTo>
                  <a:lnTo>
                    <a:pt x="197688" y="166598"/>
                  </a:lnTo>
                  <a:lnTo>
                    <a:pt x="197866" y="166674"/>
                  </a:lnTo>
                  <a:lnTo>
                    <a:pt x="197993" y="166598"/>
                  </a:lnTo>
                  <a:lnTo>
                    <a:pt x="203606" y="163398"/>
                  </a:lnTo>
                  <a:lnTo>
                    <a:pt x="209727" y="160870"/>
                  </a:lnTo>
                  <a:lnTo>
                    <a:pt x="216090" y="159118"/>
                  </a:lnTo>
                  <a:lnTo>
                    <a:pt x="219138" y="158369"/>
                  </a:lnTo>
                  <a:lnTo>
                    <a:pt x="221399" y="155816"/>
                  </a:lnTo>
                  <a:lnTo>
                    <a:pt x="221449" y="155397"/>
                  </a:lnTo>
                  <a:lnTo>
                    <a:pt x="221792" y="152704"/>
                  </a:lnTo>
                  <a:lnTo>
                    <a:pt x="224167" y="131318"/>
                  </a:lnTo>
                  <a:lnTo>
                    <a:pt x="248945" y="131318"/>
                  </a:lnTo>
                  <a:lnTo>
                    <a:pt x="251396" y="153454"/>
                  </a:lnTo>
                  <a:lnTo>
                    <a:pt x="251701" y="155816"/>
                  </a:lnTo>
                  <a:lnTo>
                    <a:pt x="253974" y="158369"/>
                  </a:lnTo>
                  <a:lnTo>
                    <a:pt x="257022" y="159118"/>
                  </a:lnTo>
                  <a:lnTo>
                    <a:pt x="263448" y="160883"/>
                  </a:lnTo>
                  <a:lnTo>
                    <a:pt x="269633" y="163461"/>
                  </a:lnTo>
                  <a:lnTo>
                    <a:pt x="275412" y="166789"/>
                  </a:lnTo>
                  <a:lnTo>
                    <a:pt x="281241" y="170141"/>
                  </a:lnTo>
                  <a:lnTo>
                    <a:pt x="286613" y="174205"/>
                  </a:lnTo>
                  <a:lnTo>
                    <a:pt x="291388" y="178904"/>
                  </a:lnTo>
                  <a:lnTo>
                    <a:pt x="293573" y="181140"/>
                  </a:lnTo>
                  <a:lnTo>
                    <a:pt x="296900" y="181800"/>
                  </a:lnTo>
                  <a:lnTo>
                    <a:pt x="299770" y="180594"/>
                  </a:lnTo>
                  <a:lnTo>
                    <a:pt x="319239" y="172059"/>
                  </a:lnTo>
                  <a:lnTo>
                    <a:pt x="331609" y="193522"/>
                  </a:lnTo>
                  <a:lnTo>
                    <a:pt x="331609" y="148678"/>
                  </a:lnTo>
                  <a:lnTo>
                    <a:pt x="330060" y="145986"/>
                  </a:lnTo>
                  <a:lnTo>
                    <a:pt x="325945" y="144640"/>
                  </a:lnTo>
                  <a:lnTo>
                    <a:pt x="303555" y="154470"/>
                  </a:lnTo>
                  <a:lnTo>
                    <a:pt x="301091" y="155524"/>
                  </a:lnTo>
                  <a:lnTo>
                    <a:pt x="298246" y="155181"/>
                  </a:lnTo>
                  <a:lnTo>
                    <a:pt x="296113" y="153568"/>
                  </a:lnTo>
                  <a:lnTo>
                    <a:pt x="290042" y="149123"/>
                  </a:lnTo>
                  <a:lnTo>
                    <a:pt x="283438" y="145351"/>
                  </a:lnTo>
                  <a:lnTo>
                    <a:pt x="276606" y="142392"/>
                  </a:lnTo>
                  <a:lnTo>
                    <a:pt x="274116" y="141351"/>
                  </a:lnTo>
                  <a:lnTo>
                    <a:pt x="272376" y="139052"/>
                  </a:lnTo>
                  <a:lnTo>
                    <a:pt x="272059" y="136385"/>
                  </a:lnTo>
                  <a:lnTo>
                    <a:pt x="271487" y="131318"/>
                  </a:lnTo>
                  <a:lnTo>
                    <a:pt x="269328" y="111785"/>
                  </a:lnTo>
                  <a:lnTo>
                    <a:pt x="266103" y="108902"/>
                  </a:lnTo>
                  <a:lnTo>
                    <a:pt x="206997" y="108902"/>
                  </a:lnTo>
                  <a:lnTo>
                    <a:pt x="203771" y="111785"/>
                  </a:lnTo>
                  <a:lnTo>
                    <a:pt x="201041" y="136385"/>
                  </a:lnTo>
                  <a:lnTo>
                    <a:pt x="200723" y="139052"/>
                  </a:lnTo>
                  <a:lnTo>
                    <a:pt x="198983" y="141351"/>
                  </a:lnTo>
                  <a:lnTo>
                    <a:pt x="196507" y="142392"/>
                  </a:lnTo>
                  <a:lnTo>
                    <a:pt x="189611" y="145376"/>
                  </a:lnTo>
                  <a:lnTo>
                    <a:pt x="183083" y="149123"/>
                  </a:lnTo>
                  <a:lnTo>
                    <a:pt x="177152" y="153454"/>
                  </a:lnTo>
                  <a:lnTo>
                    <a:pt x="175006" y="155054"/>
                  </a:lnTo>
                  <a:lnTo>
                    <a:pt x="172186" y="155397"/>
                  </a:lnTo>
                  <a:lnTo>
                    <a:pt x="169722" y="154343"/>
                  </a:lnTo>
                  <a:lnTo>
                    <a:pt x="147002" y="144386"/>
                  </a:lnTo>
                  <a:lnTo>
                    <a:pt x="142900" y="145732"/>
                  </a:lnTo>
                  <a:lnTo>
                    <a:pt x="113347" y="196926"/>
                  </a:lnTo>
                  <a:lnTo>
                    <a:pt x="114236" y="201142"/>
                  </a:lnTo>
                  <a:lnTo>
                    <a:pt x="133565" y="215353"/>
                  </a:lnTo>
                  <a:lnTo>
                    <a:pt x="135775" y="217017"/>
                  </a:lnTo>
                  <a:lnTo>
                    <a:pt x="136906" y="219748"/>
                  </a:lnTo>
                  <a:lnTo>
                    <a:pt x="136486" y="222618"/>
                  </a:lnTo>
                  <a:lnTo>
                    <a:pt x="135966" y="226593"/>
                  </a:lnTo>
                  <a:lnTo>
                    <a:pt x="135686" y="230720"/>
                  </a:lnTo>
                  <a:lnTo>
                    <a:pt x="135686" y="238594"/>
                  </a:lnTo>
                  <a:lnTo>
                    <a:pt x="135864" y="241388"/>
                  </a:lnTo>
                  <a:lnTo>
                    <a:pt x="135940" y="242316"/>
                  </a:lnTo>
                  <a:lnTo>
                    <a:pt x="136664" y="248183"/>
                  </a:lnTo>
                  <a:lnTo>
                    <a:pt x="135534" y="250825"/>
                  </a:lnTo>
                  <a:lnTo>
                    <a:pt x="133375" y="252437"/>
                  </a:lnTo>
                  <a:lnTo>
                    <a:pt x="114084" y="266636"/>
                  </a:lnTo>
                  <a:lnTo>
                    <a:pt x="113207" y="270852"/>
                  </a:lnTo>
                  <a:lnTo>
                    <a:pt x="142760" y="322033"/>
                  </a:lnTo>
                  <a:lnTo>
                    <a:pt x="146850" y="323380"/>
                  </a:lnTo>
                  <a:lnTo>
                    <a:pt x="167995" y="314109"/>
                  </a:lnTo>
                  <a:lnTo>
                    <a:pt x="170497" y="313042"/>
                  </a:lnTo>
                  <a:lnTo>
                    <a:pt x="173380" y="313423"/>
                  </a:lnTo>
                  <a:lnTo>
                    <a:pt x="175514" y="315099"/>
                  </a:lnTo>
                  <a:lnTo>
                    <a:pt x="181965" y="319989"/>
                  </a:lnTo>
                  <a:lnTo>
                    <a:pt x="188988" y="324078"/>
                  </a:lnTo>
                  <a:lnTo>
                    <a:pt x="196418" y="327291"/>
                  </a:lnTo>
                  <a:lnTo>
                    <a:pt x="198894" y="328333"/>
                  </a:lnTo>
                  <a:lnTo>
                    <a:pt x="200621" y="330619"/>
                  </a:lnTo>
                  <a:lnTo>
                    <a:pt x="200964" y="333540"/>
                  </a:lnTo>
                  <a:lnTo>
                    <a:pt x="203504" y="356260"/>
                  </a:lnTo>
                  <a:lnTo>
                    <a:pt x="206705" y="359117"/>
                  </a:lnTo>
                  <a:lnTo>
                    <a:pt x="265823" y="359117"/>
                  </a:lnTo>
                  <a:lnTo>
                    <a:pt x="269036" y="356247"/>
                  </a:lnTo>
                  <a:lnTo>
                    <a:pt x="271195" y="336715"/>
                  </a:lnTo>
                  <a:lnTo>
                    <a:pt x="271868" y="330860"/>
                  </a:lnTo>
                  <a:lnTo>
                    <a:pt x="273621" y="328561"/>
                  </a:lnTo>
                  <a:lnTo>
                    <a:pt x="276123" y="327533"/>
                  </a:lnTo>
                  <a:lnTo>
                    <a:pt x="283629" y="324345"/>
                  </a:lnTo>
                  <a:lnTo>
                    <a:pt x="290728" y="320268"/>
                  </a:lnTo>
                  <a:lnTo>
                    <a:pt x="297256" y="315379"/>
                  </a:lnTo>
                  <a:lnTo>
                    <a:pt x="299389" y="313715"/>
                  </a:lnTo>
                  <a:lnTo>
                    <a:pt x="302260" y="313347"/>
                  </a:lnTo>
                  <a:lnTo>
                    <a:pt x="325818" y="323634"/>
                  </a:lnTo>
                  <a:lnTo>
                    <a:pt x="329907" y="322287"/>
                  </a:lnTo>
                  <a:lnTo>
                    <a:pt x="335064" y="313347"/>
                  </a:lnTo>
                  <a:lnTo>
                    <a:pt x="344944" y="296227"/>
                  </a:lnTo>
                  <a:lnTo>
                    <a:pt x="359460" y="271106"/>
                  </a:lnTo>
                  <a:lnTo>
                    <a:pt x="358584" y="266877"/>
                  </a:lnTo>
                  <a:lnTo>
                    <a:pt x="337489" y="251358"/>
                  </a:lnTo>
                  <a:lnTo>
                    <a:pt x="336372" y="248691"/>
                  </a:lnTo>
                  <a:lnTo>
                    <a:pt x="337185" y="242316"/>
                  </a:lnTo>
                  <a:lnTo>
                    <a:pt x="337426" y="238594"/>
                  </a:lnTo>
                  <a:lnTo>
                    <a:pt x="337413" y="230720"/>
                  </a:lnTo>
                  <a:lnTo>
                    <a:pt x="337134" y="226593"/>
                  </a:lnTo>
                  <a:lnTo>
                    <a:pt x="336575" y="222491"/>
                  </a:lnTo>
                  <a:lnTo>
                    <a:pt x="336283" y="220459"/>
                  </a:lnTo>
                  <a:lnTo>
                    <a:pt x="336257" y="219748"/>
                  </a:lnTo>
                  <a:lnTo>
                    <a:pt x="337350" y="217157"/>
                  </a:lnTo>
                  <a:lnTo>
                    <a:pt x="339559" y="215506"/>
                  </a:lnTo>
                  <a:lnTo>
                    <a:pt x="358724" y="201409"/>
                  </a:lnTo>
                  <a:lnTo>
                    <a:pt x="359613" y="197192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62570" y="2429065"/>
              <a:ext cx="317500" cy="288290"/>
            </a:xfrm>
            <a:custGeom>
              <a:avLst/>
              <a:gdLst/>
              <a:ahLst/>
              <a:cxnLst/>
              <a:rect l="l" t="t" r="r" b="b"/>
              <a:pathLst>
                <a:path w="317500" h="288289">
                  <a:moveTo>
                    <a:pt x="0" y="141516"/>
                  </a:moveTo>
                  <a:lnTo>
                    <a:pt x="67741" y="141516"/>
                  </a:lnTo>
                  <a:lnTo>
                    <a:pt x="67741" y="163931"/>
                  </a:lnTo>
                  <a:lnTo>
                    <a:pt x="0" y="163931"/>
                  </a:lnTo>
                  <a:lnTo>
                    <a:pt x="0" y="141516"/>
                  </a:lnTo>
                  <a:close/>
                </a:path>
                <a:path w="317500" h="288289">
                  <a:moveTo>
                    <a:pt x="0" y="70764"/>
                  </a:moveTo>
                  <a:lnTo>
                    <a:pt x="63080" y="70764"/>
                  </a:lnTo>
                  <a:lnTo>
                    <a:pt x="63080" y="93179"/>
                  </a:lnTo>
                  <a:lnTo>
                    <a:pt x="0" y="93179"/>
                  </a:lnTo>
                  <a:lnTo>
                    <a:pt x="0" y="70764"/>
                  </a:lnTo>
                  <a:close/>
                </a:path>
                <a:path w="317500" h="288289">
                  <a:moveTo>
                    <a:pt x="0" y="0"/>
                  </a:moveTo>
                  <a:lnTo>
                    <a:pt x="147421" y="0"/>
                  </a:lnTo>
                  <a:lnTo>
                    <a:pt x="147421" y="22415"/>
                  </a:lnTo>
                  <a:lnTo>
                    <a:pt x="0" y="22415"/>
                  </a:lnTo>
                  <a:lnTo>
                    <a:pt x="0" y="0"/>
                  </a:lnTo>
                  <a:close/>
                </a:path>
                <a:path w="317500" h="288289">
                  <a:moveTo>
                    <a:pt x="269748" y="143052"/>
                  </a:moveTo>
                  <a:lnTo>
                    <a:pt x="271500" y="149402"/>
                  </a:lnTo>
                  <a:lnTo>
                    <a:pt x="272440" y="155955"/>
                  </a:lnTo>
                  <a:lnTo>
                    <a:pt x="272542" y="162547"/>
                  </a:lnTo>
                  <a:lnTo>
                    <a:pt x="272554" y="162953"/>
                  </a:lnTo>
                  <a:lnTo>
                    <a:pt x="272630" y="163360"/>
                  </a:lnTo>
                  <a:lnTo>
                    <a:pt x="272630" y="163779"/>
                  </a:lnTo>
                  <a:lnTo>
                    <a:pt x="272618" y="170484"/>
                  </a:lnTo>
                  <a:lnTo>
                    <a:pt x="271754" y="177114"/>
                  </a:lnTo>
                  <a:lnTo>
                    <a:pt x="270052" y="183565"/>
                  </a:lnTo>
                  <a:lnTo>
                    <a:pt x="269189" y="186588"/>
                  </a:lnTo>
                  <a:lnTo>
                    <a:pt x="270268" y="189826"/>
                  </a:lnTo>
                  <a:lnTo>
                    <a:pt x="272770" y="191719"/>
                  </a:lnTo>
                  <a:lnTo>
                    <a:pt x="287324" y="202425"/>
                  </a:lnTo>
                  <a:lnTo>
                    <a:pt x="289077" y="203695"/>
                  </a:lnTo>
                  <a:lnTo>
                    <a:pt x="276682" y="225171"/>
                  </a:lnTo>
                  <a:lnTo>
                    <a:pt x="274700" y="224294"/>
                  </a:lnTo>
                  <a:lnTo>
                    <a:pt x="258356" y="217131"/>
                  </a:lnTo>
                  <a:lnTo>
                    <a:pt x="255447" y="215900"/>
                  </a:lnTo>
                  <a:lnTo>
                    <a:pt x="252069" y="216598"/>
                  </a:lnTo>
                  <a:lnTo>
                    <a:pt x="249885" y="218897"/>
                  </a:lnTo>
                  <a:lnTo>
                    <a:pt x="245224" y="223596"/>
                  </a:lnTo>
                  <a:lnTo>
                    <a:pt x="240004" y="227685"/>
                  </a:lnTo>
                  <a:lnTo>
                    <a:pt x="234327" y="231089"/>
                  </a:lnTo>
                  <a:lnTo>
                    <a:pt x="233730" y="231444"/>
                  </a:lnTo>
                  <a:lnTo>
                    <a:pt x="233133" y="231838"/>
                  </a:lnTo>
                  <a:lnTo>
                    <a:pt x="232537" y="232168"/>
                  </a:lnTo>
                  <a:lnTo>
                    <a:pt x="226758" y="235432"/>
                  </a:lnTo>
                  <a:lnTo>
                    <a:pt x="220586" y="237934"/>
                  </a:lnTo>
                  <a:lnTo>
                    <a:pt x="214185" y="239636"/>
                  </a:lnTo>
                  <a:lnTo>
                    <a:pt x="211112" y="240385"/>
                  </a:lnTo>
                  <a:lnTo>
                    <a:pt x="208826" y="242950"/>
                  </a:lnTo>
                  <a:lnTo>
                    <a:pt x="208432" y="246087"/>
                  </a:lnTo>
                  <a:lnTo>
                    <a:pt x="206451" y="263855"/>
                  </a:lnTo>
                  <a:lnTo>
                    <a:pt x="206260" y="265658"/>
                  </a:lnTo>
                  <a:lnTo>
                    <a:pt x="181483" y="265658"/>
                  </a:lnTo>
                  <a:lnTo>
                    <a:pt x="181267" y="263766"/>
                  </a:lnTo>
                  <a:lnTo>
                    <a:pt x="179285" y="245948"/>
                  </a:lnTo>
                  <a:lnTo>
                    <a:pt x="178892" y="242836"/>
                  </a:lnTo>
                  <a:lnTo>
                    <a:pt x="176644" y="240283"/>
                  </a:lnTo>
                  <a:lnTo>
                    <a:pt x="173609" y="239509"/>
                  </a:lnTo>
                  <a:lnTo>
                    <a:pt x="167157" y="237744"/>
                  </a:lnTo>
                  <a:lnTo>
                    <a:pt x="160959" y="235153"/>
                  </a:lnTo>
                  <a:lnTo>
                    <a:pt x="155168" y="231800"/>
                  </a:lnTo>
                  <a:lnTo>
                    <a:pt x="153568" y="230809"/>
                  </a:lnTo>
                  <a:lnTo>
                    <a:pt x="147929" y="227406"/>
                  </a:lnTo>
                  <a:lnTo>
                    <a:pt x="142760" y="223304"/>
                  </a:lnTo>
                  <a:lnTo>
                    <a:pt x="138137" y="218605"/>
                  </a:lnTo>
                  <a:lnTo>
                    <a:pt x="135953" y="216293"/>
                  </a:lnTo>
                  <a:lnTo>
                    <a:pt x="132575" y="215582"/>
                  </a:lnTo>
                  <a:lnTo>
                    <a:pt x="129641" y="216814"/>
                  </a:lnTo>
                  <a:lnTo>
                    <a:pt x="113372" y="223951"/>
                  </a:lnTo>
                  <a:lnTo>
                    <a:pt x="111188" y="224904"/>
                  </a:lnTo>
                  <a:lnTo>
                    <a:pt x="98805" y="203453"/>
                  </a:lnTo>
                  <a:lnTo>
                    <a:pt x="100825" y="201968"/>
                  </a:lnTo>
                  <a:lnTo>
                    <a:pt x="115392" y="191249"/>
                  </a:lnTo>
                  <a:lnTo>
                    <a:pt x="117894" y="189369"/>
                  </a:lnTo>
                  <a:lnTo>
                    <a:pt x="118986" y="186156"/>
                  </a:lnTo>
                  <a:lnTo>
                    <a:pt x="118148" y="183146"/>
                  </a:lnTo>
                  <a:lnTo>
                    <a:pt x="116522" y="176822"/>
                  </a:lnTo>
                  <a:lnTo>
                    <a:pt x="115697" y="170332"/>
                  </a:lnTo>
                  <a:lnTo>
                    <a:pt x="115684" y="163804"/>
                  </a:lnTo>
                  <a:lnTo>
                    <a:pt x="115684" y="163588"/>
                  </a:lnTo>
                  <a:lnTo>
                    <a:pt x="115722" y="163385"/>
                  </a:lnTo>
                  <a:lnTo>
                    <a:pt x="115722" y="163169"/>
                  </a:lnTo>
                  <a:lnTo>
                    <a:pt x="115722" y="162915"/>
                  </a:lnTo>
                  <a:lnTo>
                    <a:pt x="115760" y="162661"/>
                  </a:lnTo>
                  <a:lnTo>
                    <a:pt x="115760" y="162407"/>
                  </a:lnTo>
                  <a:lnTo>
                    <a:pt x="115887" y="155816"/>
                  </a:lnTo>
                  <a:lnTo>
                    <a:pt x="116840" y="149275"/>
                  </a:lnTo>
                  <a:lnTo>
                    <a:pt x="118605" y="142925"/>
                  </a:lnTo>
                  <a:lnTo>
                    <a:pt x="119506" y="139877"/>
                  </a:lnTo>
                  <a:lnTo>
                    <a:pt x="118440" y="136588"/>
                  </a:lnTo>
                  <a:lnTo>
                    <a:pt x="115912" y="134670"/>
                  </a:lnTo>
                  <a:lnTo>
                    <a:pt x="101460" y="124066"/>
                  </a:lnTo>
                  <a:lnTo>
                    <a:pt x="98945" y="122212"/>
                  </a:lnTo>
                  <a:lnTo>
                    <a:pt x="111340" y="100749"/>
                  </a:lnTo>
                  <a:lnTo>
                    <a:pt x="114503" y="102133"/>
                  </a:lnTo>
                  <a:lnTo>
                    <a:pt x="131064" y="109397"/>
                  </a:lnTo>
                  <a:lnTo>
                    <a:pt x="133934" y="110616"/>
                  </a:lnTo>
                  <a:lnTo>
                    <a:pt x="137261" y="109943"/>
                  </a:lnTo>
                  <a:lnTo>
                    <a:pt x="139433" y="107734"/>
                  </a:lnTo>
                  <a:lnTo>
                    <a:pt x="144195" y="103073"/>
                  </a:lnTo>
                  <a:lnTo>
                    <a:pt x="149517" y="99047"/>
                  </a:lnTo>
                  <a:lnTo>
                    <a:pt x="155282" y="95732"/>
                  </a:lnTo>
                  <a:lnTo>
                    <a:pt x="155295" y="95542"/>
                  </a:lnTo>
                  <a:lnTo>
                    <a:pt x="155473" y="95618"/>
                  </a:lnTo>
                  <a:lnTo>
                    <a:pt x="161213" y="92341"/>
                  </a:lnTo>
                  <a:lnTo>
                    <a:pt x="167335" y="89814"/>
                  </a:lnTo>
                  <a:lnTo>
                    <a:pt x="173697" y="88061"/>
                  </a:lnTo>
                  <a:lnTo>
                    <a:pt x="176745" y="87312"/>
                  </a:lnTo>
                  <a:lnTo>
                    <a:pt x="179006" y="84759"/>
                  </a:lnTo>
                  <a:lnTo>
                    <a:pt x="179400" y="81648"/>
                  </a:lnTo>
                  <a:lnTo>
                    <a:pt x="181368" y="63817"/>
                  </a:lnTo>
                  <a:lnTo>
                    <a:pt x="181775" y="60261"/>
                  </a:lnTo>
                  <a:lnTo>
                    <a:pt x="206552" y="60261"/>
                  </a:lnTo>
                  <a:lnTo>
                    <a:pt x="206946" y="63817"/>
                  </a:lnTo>
                  <a:lnTo>
                    <a:pt x="208915" y="81648"/>
                  </a:lnTo>
                  <a:lnTo>
                    <a:pt x="209308" y="84759"/>
                  </a:lnTo>
                  <a:lnTo>
                    <a:pt x="211581" y="87312"/>
                  </a:lnTo>
                  <a:lnTo>
                    <a:pt x="214629" y="88061"/>
                  </a:lnTo>
                  <a:lnTo>
                    <a:pt x="221056" y="89827"/>
                  </a:lnTo>
                  <a:lnTo>
                    <a:pt x="227241" y="92405"/>
                  </a:lnTo>
                  <a:lnTo>
                    <a:pt x="233019" y="95732"/>
                  </a:lnTo>
                  <a:lnTo>
                    <a:pt x="238848" y="99085"/>
                  </a:lnTo>
                  <a:lnTo>
                    <a:pt x="244221" y="103149"/>
                  </a:lnTo>
                  <a:lnTo>
                    <a:pt x="248996" y="107848"/>
                  </a:lnTo>
                  <a:lnTo>
                    <a:pt x="251180" y="110083"/>
                  </a:lnTo>
                  <a:lnTo>
                    <a:pt x="254508" y="110744"/>
                  </a:lnTo>
                  <a:lnTo>
                    <a:pt x="257378" y="109537"/>
                  </a:lnTo>
                  <a:lnTo>
                    <a:pt x="273926" y="102273"/>
                  </a:lnTo>
                  <a:lnTo>
                    <a:pt x="276847" y="101003"/>
                  </a:lnTo>
                  <a:lnTo>
                    <a:pt x="289217" y="122466"/>
                  </a:lnTo>
                  <a:lnTo>
                    <a:pt x="286905" y="124155"/>
                  </a:lnTo>
                  <a:lnTo>
                    <a:pt x="272453" y="134810"/>
                  </a:lnTo>
                  <a:lnTo>
                    <a:pt x="269925" y="136728"/>
                  </a:lnTo>
                  <a:lnTo>
                    <a:pt x="268846" y="140004"/>
                  </a:lnTo>
                  <a:lnTo>
                    <a:pt x="269760" y="143052"/>
                  </a:lnTo>
                  <a:close/>
                </a:path>
                <a:path w="317500" h="288289">
                  <a:moveTo>
                    <a:pt x="297268" y="181914"/>
                  </a:moveTo>
                  <a:lnTo>
                    <a:pt x="295097" y="180301"/>
                  </a:lnTo>
                  <a:lnTo>
                    <a:pt x="293979" y="177634"/>
                  </a:lnTo>
                  <a:lnTo>
                    <a:pt x="294335" y="174955"/>
                  </a:lnTo>
                  <a:lnTo>
                    <a:pt x="294792" y="171259"/>
                  </a:lnTo>
                  <a:lnTo>
                    <a:pt x="295033" y="167538"/>
                  </a:lnTo>
                  <a:lnTo>
                    <a:pt x="295046" y="163804"/>
                  </a:lnTo>
                  <a:lnTo>
                    <a:pt x="295033" y="159715"/>
                  </a:lnTo>
                  <a:lnTo>
                    <a:pt x="294754" y="155625"/>
                  </a:lnTo>
                  <a:lnTo>
                    <a:pt x="294208" y="151561"/>
                  </a:lnTo>
                  <a:lnTo>
                    <a:pt x="293814" y="148831"/>
                  </a:lnTo>
                  <a:lnTo>
                    <a:pt x="294957" y="146100"/>
                  </a:lnTo>
                  <a:lnTo>
                    <a:pt x="297167" y="144449"/>
                  </a:lnTo>
                  <a:lnTo>
                    <a:pt x="313245" y="132626"/>
                  </a:lnTo>
                  <a:lnTo>
                    <a:pt x="316331" y="130352"/>
                  </a:lnTo>
                  <a:lnTo>
                    <a:pt x="317220" y="126136"/>
                  </a:lnTo>
                  <a:lnTo>
                    <a:pt x="315302" y="122808"/>
                  </a:lnTo>
                  <a:lnTo>
                    <a:pt x="289572" y="78244"/>
                  </a:lnTo>
                  <a:lnTo>
                    <a:pt x="287667" y="74929"/>
                  </a:lnTo>
                  <a:lnTo>
                    <a:pt x="283552" y="73583"/>
                  </a:lnTo>
                  <a:lnTo>
                    <a:pt x="280047" y="75120"/>
                  </a:lnTo>
                  <a:lnTo>
                    <a:pt x="261162" y="83413"/>
                  </a:lnTo>
                  <a:lnTo>
                    <a:pt x="258699" y="84467"/>
                  </a:lnTo>
                  <a:lnTo>
                    <a:pt x="255854" y="84124"/>
                  </a:lnTo>
                  <a:lnTo>
                    <a:pt x="253720" y="82511"/>
                  </a:lnTo>
                  <a:lnTo>
                    <a:pt x="247650" y="78066"/>
                  </a:lnTo>
                  <a:lnTo>
                    <a:pt x="241109" y="74320"/>
                  </a:lnTo>
                  <a:lnTo>
                    <a:pt x="234213" y="71335"/>
                  </a:lnTo>
                  <a:lnTo>
                    <a:pt x="231724" y="70294"/>
                  </a:lnTo>
                  <a:lnTo>
                    <a:pt x="229984" y="67995"/>
                  </a:lnTo>
                  <a:lnTo>
                    <a:pt x="229666" y="65328"/>
                  </a:lnTo>
                  <a:lnTo>
                    <a:pt x="227355" y="44526"/>
                  </a:lnTo>
                  <a:lnTo>
                    <a:pt x="226936" y="40728"/>
                  </a:lnTo>
                  <a:lnTo>
                    <a:pt x="223710" y="37846"/>
                  </a:lnTo>
                  <a:lnTo>
                    <a:pt x="219887" y="37846"/>
                  </a:lnTo>
                  <a:lnTo>
                    <a:pt x="168440" y="37846"/>
                  </a:lnTo>
                  <a:lnTo>
                    <a:pt x="164604" y="37846"/>
                  </a:lnTo>
                  <a:lnTo>
                    <a:pt x="161378" y="40728"/>
                  </a:lnTo>
                  <a:lnTo>
                    <a:pt x="154114" y="71335"/>
                  </a:lnTo>
                  <a:lnTo>
                    <a:pt x="147269" y="74295"/>
                  </a:lnTo>
                  <a:lnTo>
                    <a:pt x="140779" y="78003"/>
                  </a:lnTo>
                  <a:lnTo>
                    <a:pt x="134759" y="82397"/>
                  </a:lnTo>
                  <a:lnTo>
                    <a:pt x="132613" y="83997"/>
                  </a:lnTo>
                  <a:lnTo>
                    <a:pt x="129794" y="84340"/>
                  </a:lnTo>
                  <a:lnTo>
                    <a:pt x="127330" y="83286"/>
                  </a:lnTo>
                  <a:lnTo>
                    <a:pt x="108115" y="74879"/>
                  </a:lnTo>
                  <a:lnTo>
                    <a:pt x="104609" y="73329"/>
                  </a:lnTo>
                  <a:lnTo>
                    <a:pt x="100507" y="74675"/>
                  </a:lnTo>
                  <a:lnTo>
                    <a:pt x="98590" y="77990"/>
                  </a:lnTo>
                  <a:lnTo>
                    <a:pt x="72872" y="122554"/>
                  </a:lnTo>
                  <a:lnTo>
                    <a:pt x="70954" y="125869"/>
                  </a:lnTo>
                  <a:lnTo>
                    <a:pt x="71843" y="130086"/>
                  </a:lnTo>
                  <a:lnTo>
                    <a:pt x="74917" y="132359"/>
                  </a:lnTo>
                  <a:lnTo>
                    <a:pt x="91173" y="144297"/>
                  </a:lnTo>
                  <a:lnTo>
                    <a:pt x="93383" y="145961"/>
                  </a:lnTo>
                  <a:lnTo>
                    <a:pt x="94513" y="148691"/>
                  </a:lnTo>
                  <a:lnTo>
                    <a:pt x="94119" y="151434"/>
                  </a:lnTo>
                  <a:lnTo>
                    <a:pt x="93573" y="155536"/>
                  </a:lnTo>
                  <a:lnTo>
                    <a:pt x="93294" y="159664"/>
                  </a:lnTo>
                  <a:lnTo>
                    <a:pt x="93281" y="163804"/>
                  </a:lnTo>
                  <a:lnTo>
                    <a:pt x="93294" y="167360"/>
                  </a:lnTo>
                  <a:lnTo>
                    <a:pt x="93510" y="170916"/>
                  </a:lnTo>
                  <a:lnTo>
                    <a:pt x="93929" y="174459"/>
                  </a:lnTo>
                  <a:lnTo>
                    <a:pt x="94272" y="177126"/>
                  </a:lnTo>
                  <a:lnTo>
                    <a:pt x="93141" y="179768"/>
                  </a:lnTo>
                  <a:lnTo>
                    <a:pt x="90982" y="181381"/>
                  </a:lnTo>
                  <a:lnTo>
                    <a:pt x="74777" y="193306"/>
                  </a:lnTo>
                  <a:lnTo>
                    <a:pt x="71691" y="195579"/>
                  </a:lnTo>
                  <a:lnTo>
                    <a:pt x="70815" y="199796"/>
                  </a:lnTo>
                  <a:lnTo>
                    <a:pt x="72720" y="203111"/>
                  </a:lnTo>
                  <a:lnTo>
                    <a:pt x="98463" y="247662"/>
                  </a:lnTo>
                  <a:lnTo>
                    <a:pt x="100368" y="250977"/>
                  </a:lnTo>
                  <a:lnTo>
                    <a:pt x="104457" y="252323"/>
                  </a:lnTo>
                  <a:lnTo>
                    <a:pt x="107962" y="250786"/>
                  </a:lnTo>
                  <a:lnTo>
                    <a:pt x="125602" y="243052"/>
                  </a:lnTo>
                  <a:lnTo>
                    <a:pt x="128104" y="241985"/>
                  </a:lnTo>
                  <a:lnTo>
                    <a:pt x="130987" y="242366"/>
                  </a:lnTo>
                  <a:lnTo>
                    <a:pt x="133121" y="244043"/>
                  </a:lnTo>
                  <a:lnTo>
                    <a:pt x="139573" y="248932"/>
                  </a:lnTo>
                  <a:lnTo>
                    <a:pt x="146596" y="253022"/>
                  </a:lnTo>
                  <a:lnTo>
                    <a:pt x="154025" y="256235"/>
                  </a:lnTo>
                  <a:lnTo>
                    <a:pt x="156502" y="257276"/>
                  </a:lnTo>
                  <a:lnTo>
                    <a:pt x="158229" y="259562"/>
                  </a:lnTo>
                  <a:lnTo>
                    <a:pt x="158546" y="262229"/>
                  </a:lnTo>
                  <a:lnTo>
                    <a:pt x="160680" y="281406"/>
                  </a:lnTo>
                  <a:lnTo>
                    <a:pt x="161112" y="285203"/>
                  </a:lnTo>
                  <a:lnTo>
                    <a:pt x="164312" y="288061"/>
                  </a:lnTo>
                  <a:lnTo>
                    <a:pt x="168135" y="288074"/>
                  </a:lnTo>
                  <a:lnTo>
                    <a:pt x="219595" y="288074"/>
                  </a:lnTo>
                  <a:lnTo>
                    <a:pt x="223418" y="288074"/>
                  </a:lnTo>
                  <a:lnTo>
                    <a:pt x="226644" y="285191"/>
                  </a:lnTo>
                  <a:lnTo>
                    <a:pt x="227063" y="281393"/>
                  </a:lnTo>
                  <a:lnTo>
                    <a:pt x="229158" y="262483"/>
                  </a:lnTo>
                  <a:lnTo>
                    <a:pt x="229476" y="259803"/>
                  </a:lnTo>
                  <a:lnTo>
                    <a:pt x="231228" y="257505"/>
                  </a:lnTo>
                  <a:lnTo>
                    <a:pt x="233730" y="256476"/>
                  </a:lnTo>
                  <a:lnTo>
                    <a:pt x="241236" y="253288"/>
                  </a:lnTo>
                  <a:lnTo>
                    <a:pt x="248335" y="249212"/>
                  </a:lnTo>
                  <a:lnTo>
                    <a:pt x="254863" y="244322"/>
                  </a:lnTo>
                  <a:lnTo>
                    <a:pt x="256997" y="242658"/>
                  </a:lnTo>
                  <a:lnTo>
                    <a:pt x="259867" y="242290"/>
                  </a:lnTo>
                  <a:lnTo>
                    <a:pt x="262356" y="243357"/>
                  </a:lnTo>
                  <a:lnTo>
                    <a:pt x="279908" y="251053"/>
                  </a:lnTo>
                  <a:lnTo>
                    <a:pt x="283425" y="252577"/>
                  </a:lnTo>
                  <a:lnTo>
                    <a:pt x="287515" y="251231"/>
                  </a:lnTo>
                  <a:lnTo>
                    <a:pt x="289433" y="247916"/>
                  </a:lnTo>
                  <a:lnTo>
                    <a:pt x="315150" y="203365"/>
                  </a:lnTo>
                  <a:lnTo>
                    <a:pt x="317068" y="200050"/>
                  </a:lnTo>
                  <a:lnTo>
                    <a:pt x="316191" y="195821"/>
                  </a:lnTo>
                  <a:lnTo>
                    <a:pt x="313105" y="193560"/>
                  </a:lnTo>
                  <a:lnTo>
                    <a:pt x="297268" y="18191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620252" y="4551109"/>
            <a:ext cx="331470" cy="365125"/>
            <a:chOff x="7620252" y="4551109"/>
            <a:chExt cx="331470" cy="365125"/>
          </a:xfrm>
        </p:grpSpPr>
        <p:sp>
          <p:nvSpPr>
            <p:cNvPr id="21" name="object 21"/>
            <p:cNvSpPr/>
            <p:nvPr/>
          </p:nvSpPr>
          <p:spPr>
            <a:xfrm>
              <a:off x="7620252" y="4551109"/>
              <a:ext cx="331470" cy="365125"/>
            </a:xfrm>
            <a:custGeom>
              <a:avLst/>
              <a:gdLst/>
              <a:ahLst/>
              <a:cxnLst/>
              <a:rect l="l" t="t" r="r" b="b"/>
              <a:pathLst>
                <a:path w="331470" h="365125">
                  <a:moveTo>
                    <a:pt x="168656" y="0"/>
                  </a:moveTo>
                  <a:lnTo>
                    <a:pt x="165468" y="254"/>
                  </a:lnTo>
                  <a:lnTo>
                    <a:pt x="162242" y="254"/>
                  </a:lnTo>
                  <a:lnTo>
                    <a:pt x="159054" y="1054"/>
                  </a:lnTo>
                  <a:lnTo>
                    <a:pt x="156197" y="2578"/>
                  </a:lnTo>
                  <a:lnTo>
                    <a:pt x="9207" y="85344"/>
                  </a:lnTo>
                  <a:lnTo>
                    <a:pt x="3937" y="88252"/>
                  </a:lnTo>
                  <a:lnTo>
                    <a:pt x="457" y="93586"/>
                  </a:lnTo>
                  <a:lnTo>
                    <a:pt x="91" y="97797"/>
                  </a:lnTo>
                  <a:lnTo>
                    <a:pt x="0" y="271551"/>
                  </a:lnTo>
                  <a:lnTo>
                    <a:pt x="3543" y="277444"/>
                  </a:lnTo>
                  <a:lnTo>
                    <a:pt x="9207" y="280517"/>
                  </a:lnTo>
                  <a:lnTo>
                    <a:pt x="156197" y="363283"/>
                  </a:lnTo>
                  <a:lnTo>
                    <a:pt x="159131" y="364464"/>
                  </a:lnTo>
                  <a:lnTo>
                    <a:pt x="162331" y="364858"/>
                  </a:lnTo>
                  <a:lnTo>
                    <a:pt x="165468" y="364439"/>
                  </a:lnTo>
                  <a:lnTo>
                    <a:pt x="168694" y="364363"/>
                  </a:lnTo>
                  <a:lnTo>
                    <a:pt x="171856" y="363575"/>
                  </a:lnTo>
                  <a:lnTo>
                    <a:pt x="174739" y="362127"/>
                  </a:lnTo>
                  <a:lnTo>
                    <a:pt x="195330" y="350532"/>
                  </a:lnTo>
                  <a:lnTo>
                    <a:pt x="166293" y="350532"/>
                  </a:lnTo>
                  <a:lnTo>
                    <a:pt x="16484" y="266280"/>
                  </a:lnTo>
                  <a:lnTo>
                    <a:pt x="16484" y="99580"/>
                  </a:lnTo>
                  <a:lnTo>
                    <a:pt x="165468" y="14986"/>
                  </a:lnTo>
                  <a:lnTo>
                    <a:pt x="197950" y="14986"/>
                  </a:lnTo>
                  <a:lnTo>
                    <a:pt x="174739" y="1917"/>
                  </a:lnTo>
                  <a:lnTo>
                    <a:pt x="171843" y="571"/>
                  </a:lnTo>
                  <a:lnTo>
                    <a:pt x="168656" y="0"/>
                  </a:lnTo>
                  <a:close/>
                </a:path>
                <a:path w="331470" h="365125">
                  <a:moveTo>
                    <a:pt x="197950" y="14986"/>
                  </a:moveTo>
                  <a:lnTo>
                    <a:pt x="165468" y="14986"/>
                  </a:lnTo>
                  <a:lnTo>
                    <a:pt x="315277" y="99580"/>
                  </a:lnTo>
                  <a:lnTo>
                    <a:pt x="315277" y="266776"/>
                  </a:lnTo>
                  <a:lnTo>
                    <a:pt x="166293" y="350532"/>
                  </a:lnTo>
                  <a:lnTo>
                    <a:pt x="195330" y="350532"/>
                  </a:lnTo>
                  <a:lnTo>
                    <a:pt x="321741" y="279349"/>
                  </a:lnTo>
                  <a:lnTo>
                    <a:pt x="327075" y="276517"/>
                  </a:lnTo>
                  <a:lnTo>
                    <a:pt x="330568" y="271145"/>
                  </a:lnTo>
                  <a:lnTo>
                    <a:pt x="330951" y="265950"/>
                  </a:lnTo>
                  <a:lnTo>
                    <a:pt x="330888" y="97797"/>
                  </a:lnTo>
                  <a:lnTo>
                    <a:pt x="330581" y="93383"/>
                  </a:lnTo>
                  <a:lnTo>
                    <a:pt x="327113" y="87807"/>
                  </a:lnTo>
                  <a:lnTo>
                    <a:pt x="321741" y="84683"/>
                  </a:lnTo>
                  <a:lnTo>
                    <a:pt x="197950" y="14986"/>
                  </a:lnTo>
                  <a:close/>
                </a:path>
                <a:path w="331470" h="365125">
                  <a:moveTo>
                    <a:pt x="170268" y="90805"/>
                  </a:moveTo>
                  <a:lnTo>
                    <a:pt x="132238" y="97908"/>
                  </a:lnTo>
                  <a:lnTo>
                    <a:pt x="79498" y="148887"/>
                  </a:lnTo>
                  <a:lnTo>
                    <a:pt x="71217" y="186156"/>
                  </a:lnTo>
                  <a:lnTo>
                    <a:pt x="71180" y="186982"/>
                  </a:lnTo>
                  <a:lnTo>
                    <a:pt x="79520" y="224433"/>
                  </a:lnTo>
                  <a:lnTo>
                    <a:pt x="101001" y="255019"/>
                  </a:lnTo>
                  <a:lnTo>
                    <a:pt x="132366" y="275341"/>
                  </a:lnTo>
                  <a:lnTo>
                    <a:pt x="170434" y="282333"/>
                  </a:lnTo>
                  <a:lnTo>
                    <a:pt x="178859" y="281980"/>
                  </a:lnTo>
                  <a:lnTo>
                    <a:pt x="187212" y="280946"/>
                  </a:lnTo>
                  <a:lnTo>
                    <a:pt x="195453" y="279240"/>
                  </a:lnTo>
                  <a:lnTo>
                    <a:pt x="203542" y="276872"/>
                  </a:lnTo>
                  <a:lnTo>
                    <a:pt x="204698" y="276580"/>
                  </a:lnTo>
                  <a:lnTo>
                    <a:pt x="205740" y="275945"/>
                  </a:lnTo>
                  <a:lnTo>
                    <a:pt x="206527" y="275056"/>
                  </a:lnTo>
                  <a:lnTo>
                    <a:pt x="209524" y="271970"/>
                  </a:lnTo>
                  <a:lnTo>
                    <a:pt x="209524" y="267042"/>
                  </a:lnTo>
                  <a:lnTo>
                    <a:pt x="208463" y="265950"/>
                  </a:lnTo>
                  <a:lnTo>
                    <a:pt x="170434" y="265950"/>
                  </a:lnTo>
                  <a:lnTo>
                    <a:pt x="138704" y="260101"/>
                  </a:lnTo>
                  <a:lnTo>
                    <a:pt x="112568" y="243151"/>
                  </a:lnTo>
                  <a:lnTo>
                    <a:pt x="94672" y="217651"/>
                  </a:lnTo>
                  <a:lnTo>
                    <a:pt x="87668" y="186156"/>
                  </a:lnTo>
                  <a:lnTo>
                    <a:pt x="94947" y="154958"/>
                  </a:lnTo>
                  <a:lnTo>
                    <a:pt x="112901" y="129747"/>
                  </a:lnTo>
                  <a:lnTo>
                    <a:pt x="138929" y="113002"/>
                  </a:lnTo>
                  <a:lnTo>
                    <a:pt x="170434" y="107200"/>
                  </a:lnTo>
                  <a:lnTo>
                    <a:pt x="222854" y="107200"/>
                  </a:lnTo>
                  <a:lnTo>
                    <a:pt x="208341" y="97797"/>
                  </a:lnTo>
                  <a:lnTo>
                    <a:pt x="170268" y="90805"/>
                  </a:lnTo>
                  <a:close/>
                </a:path>
                <a:path w="331470" h="365125">
                  <a:moveTo>
                    <a:pt x="195287" y="141617"/>
                  </a:moveTo>
                  <a:lnTo>
                    <a:pt x="190271" y="141617"/>
                  </a:lnTo>
                  <a:lnTo>
                    <a:pt x="186994" y="144602"/>
                  </a:lnTo>
                  <a:lnTo>
                    <a:pt x="127558" y="202539"/>
                  </a:lnTo>
                  <a:lnTo>
                    <a:pt x="126009" y="203987"/>
                  </a:lnTo>
                  <a:lnTo>
                    <a:pt x="125158" y="206044"/>
                  </a:lnTo>
                  <a:lnTo>
                    <a:pt x="125122" y="209994"/>
                  </a:lnTo>
                  <a:lnTo>
                    <a:pt x="125095" y="210388"/>
                  </a:lnTo>
                  <a:lnTo>
                    <a:pt x="126022" y="212547"/>
                  </a:lnTo>
                  <a:lnTo>
                    <a:pt x="127723" y="213969"/>
                  </a:lnTo>
                  <a:lnTo>
                    <a:pt x="185496" y="265112"/>
                  </a:lnTo>
                  <a:lnTo>
                    <a:pt x="178549" y="265950"/>
                  </a:lnTo>
                  <a:lnTo>
                    <a:pt x="208463" y="265950"/>
                  </a:lnTo>
                  <a:lnTo>
                    <a:pt x="206527" y="263956"/>
                  </a:lnTo>
                  <a:lnTo>
                    <a:pt x="145275" y="208343"/>
                  </a:lnTo>
                  <a:lnTo>
                    <a:pt x="193116" y="161823"/>
                  </a:lnTo>
                  <a:lnTo>
                    <a:pt x="217651" y="161823"/>
                  </a:lnTo>
                  <a:lnTo>
                    <a:pt x="195287" y="141617"/>
                  </a:lnTo>
                  <a:close/>
                </a:path>
                <a:path w="331470" h="365125">
                  <a:moveTo>
                    <a:pt x="206248" y="194602"/>
                  </a:moveTo>
                  <a:lnTo>
                    <a:pt x="189242" y="194602"/>
                  </a:lnTo>
                  <a:lnTo>
                    <a:pt x="182359" y="201498"/>
                  </a:lnTo>
                  <a:lnTo>
                    <a:pt x="182359" y="218490"/>
                  </a:lnTo>
                  <a:lnTo>
                    <a:pt x="189242" y="225386"/>
                  </a:lnTo>
                  <a:lnTo>
                    <a:pt x="206248" y="225386"/>
                  </a:lnTo>
                  <a:lnTo>
                    <a:pt x="213144" y="218490"/>
                  </a:lnTo>
                  <a:lnTo>
                    <a:pt x="213144" y="201498"/>
                  </a:lnTo>
                  <a:lnTo>
                    <a:pt x="206248" y="194602"/>
                  </a:lnTo>
                  <a:close/>
                </a:path>
                <a:path w="331470" h="365125">
                  <a:moveTo>
                    <a:pt x="217651" y="161823"/>
                  </a:moveTo>
                  <a:lnTo>
                    <a:pt x="193116" y="161823"/>
                  </a:lnTo>
                  <a:lnTo>
                    <a:pt x="254355" y="217424"/>
                  </a:lnTo>
                  <a:lnTo>
                    <a:pt x="257340" y="218160"/>
                  </a:lnTo>
                  <a:lnTo>
                    <a:pt x="260199" y="217424"/>
                  </a:lnTo>
                  <a:lnTo>
                    <a:pt x="269659" y="194932"/>
                  </a:lnTo>
                  <a:lnTo>
                    <a:pt x="269651" y="193941"/>
                  </a:lnTo>
                  <a:lnTo>
                    <a:pt x="253199" y="193941"/>
                  </a:lnTo>
                  <a:lnTo>
                    <a:pt x="217651" y="161823"/>
                  </a:lnTo>
                  <a:close/>
                </a:path>
                <a:path w="331470" h="365125">
                  <a:moveTo>
                    <a:pt x="222854" y="107200"/>
                  </a:moveTo>
                  <a:lnTo>
                    <a:pt x="170434" y="107200"/>
                  </a:lnTo>
                  <a:lnTo>
                    <a:pt x="202134" y="113092"/>
                  </a:lnTo>
                  <a:lnTo>
                    <a:pt x="228252" y="130046"/>
                  </a:lnTo>
                  <a:lnTo>
                    <a:pt x="246152" y="155522"/>
                  </a:lnTo>
                  <a:lnTo>
                    <a:pt x="253088" y="186486"/>
                  </a:lnTo>
                  <a:lnTo>
                    <a:pt x="253199" y="193941"/>
                  </a:lnTo>
                  <a:lnTo>
                    <a:pt x="269651" y="193941"/>
                  </a:lnTo>
                  <a:lnTo>
                    <a:pt x="269595" y="186486"/>
                  </a:lnTo>
                  <a:lnTo>
                    <a:pt x="261183" y="148705"/>
                  </a:lnTo>
                  <a:lnTo>
                    <a:pt x="239706" y="118119"/>
                  </a:lnTo>
                  <a:lnTo>
                    <a:pt x="222854" y="1072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88184" y="4638739"/>
              <a:ext cx="204901" cy="19787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636737" y="4566095"/>
              <a:ext cx="299085" cy="335915"/>
            </a:xfrm>
            <a:custGeom>
              <a:avLst/>
              <a:gdLst/>
              <a:ahLst/>
              <a:cxnLst/>
              <a:rect l="l" t="t" r="r" b="b"/>
              <a:pathLst>
                <a:path w="299084" h="335914">
                  <a:moveTo>
                    <a:pt x="298792" y="251790"/>
                  </a:moveTo>
                  <a:lnTo>
                    <a:pt x="149809" y="335546"/>
                  </a:lnTo>
                  <a:lnTo>
                    <a:pt x="0" y="251294"/>
                  </a:lnTo>
                  <a:lnTo>
                    <a:pt x="0" y="84594"/>
                  </a:lnTo>
                  <a:lnTo>
                    <a:pt x="148983" y="0"/>
                  </a:lnTo>
                  <a:lnTo>
                    <a:pt x="298792" y="84594"/>
                  </a:lnTo>
                  <a:lnTo>
                    <a:pt x="298792" y="25179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7566542" y="4122436"/>
            <a:ext cx="4862830" cy="0"/>
          </a:xfrm>
          <a:custGeom>
            <a:avLst/>
            <a:gdLst/>
            <a:ahLst/>
            <a:cxnLst/>
            <a:rect l="l" t="t" r="r" b="b"/>
            <a:pathLst>
              <a:path w="4862830">
                <a:moveTo>
                  <a:pt x="0" y="0"/>
                </a:moveTo>
                <a:lnTo>
                  <a:pt x="4862499" y="0"/>
                </a:lnTo>
              </a:path>
            </a:pathLst>
          </a:custGeom>
          <a:ln w="6350">
            <a:solidFill>
              <a:srgbClr val="444B4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66542" y="6160691"/>
            <a:ext cx="4862830" cy="0"/>
          </a:xfrm>
          <a:custGeom>
            <a:avLst/>
            <a:gdLst/>
            <a:ahLst/>
            <a:cxnLst/>
            <a:rect l="l" t="t" r="r" b="b"/>
            <a:pathLst>
              <a:path w="4862830">
                <a:moveTo>
                  <a:pt x="0" y="0"/>
                </a:moveTo>
                <a:lnTo>
                  <a:pt x="4862499" y="0"/>
                </a:lnTo>
              </a:path>
            </a:pathLst>
          </a:custGeom>
          <a:ln w="6350">
            <a:solidFill>
              <a:srgbClr val="444B4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8003" y="648022"/>
            <a:ext cx="224440" cy="243150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11627995" y="648018"/>
            <a:ext cx="900430" cy="92710"/>
            <a:chOff x="11627995" y="648018"/>
            <a:chExt cx="900430" cy="92710"/>
          </a:xfrm>
        </p:grpSpPr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627995" y="648018"/>
              <a:ext cx="418899" cy="922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84577" y="648024"/>
              <a:ext cx="443428" cy="8742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8055071" y="2837435"/>
            <a:ext cx="21532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Imported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globally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advanced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production</a:t>
            </a:r>
            <a:r>
              <a:rPr sz="8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lines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55289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09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586634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55071" y="3015235"/>
            <a:ext cx="23279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8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Full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coverage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58595B"/>
                </a:solidFill>
                <a:latin typeface="Arial Unicode MS"/>
                <a:cs typeface="Arial Unicode MS"/>
              </a:rPr>
              <a:t>FFU</a:t>
            </a:r>
            <a:r>
              <a:rPr sz="8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manufacturing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environment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55071" y="3193035"/>
            <a:ext cx="1727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Class</a:t>
            </a:r>
            <a:r>
              <a:rPr sz="8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6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manufacturing</a:t>
            </a:r>
            <a:r>
              <a:rPr sz="800" spc="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environment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55071" y="3370835"/>
            <a:ext cx="31857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800" spc="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Industry</a:t>
            </a:r>
            <a:r>
              <a:rPr sz="8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leading</a:t>
            </a:r>
            <a:r>
              <a:rPr sz="8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quality</a:t>
            </a:r>
            <a:r>
              <a:rPr sz="8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driven</a:t>
            </a:r>
            <a:r>
              <a:rPr sz="8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by</a:t>
            </a:r>
            <a:r>
              <a:rPr sz="8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continuous</a:t>
            </a:r>
            <a:r>
              <a:rPr sz="8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process</a:t>
            </a:r>
            <a:r>
              <a:rPr sz="800" spc="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improvement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55071" y="3548635"/>
            <a:ext cx="28479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10" dirty="0">
                <a:solidFill>
                  <a:srgbClr val="58595B"/>
                </a:solidFill>
                <a:latin typeface="Arial Unicode MS"/>
                <a:cs typeface="Arial Unicode MS"/>
              </a:rPr>
              <a:t>·</a:t>
            </a:r>
            <a:r>
              <a:rPr sz="800" spc="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24-hour</a:t>
            </a:r>
            <a:r>
              <a:rPr sz="8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monitoring</a:t>
            </a:r>
            <a:r>
              <a:rPr sz="800" spc="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control</a:t>
            </a:r>
            <a:r>
              <a:rPr sz="800" spc="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8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key</a:t>
            </a:r>
            <a:r>
              <a:rPr sz="800" spc="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production</a:t>
            </a:r>
            <a:r>
              <a:rPr sz="800" spc="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processes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29671" y="4999382"/>
            <a:ext cx="44126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Stacking:</a:t>
            </a:r>
            <a:r>
              <a:rPr sz="800" spc="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adopting</a:t>
            </a:r>
            <a:r>
              <a:rPr sz="8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8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industry-leading</a:t>
            </a:r>
            <a:r>
              <a:rPr sz="8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Z-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shaped</a:t>
            </a:r>
            <a:r>
              <a:rPr sz="8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femtosecond</a:t>
            </a:r>
            <a:r>
              <a:rPr sz="8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stacking</a:t>
            </a:r>
            <a:r>
              <a:rPr sz="8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technology,</a:t>
            </a:r>
            <a:r>
              <a:rPr sz="8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it</a:t>
            </a:r>
            <a:r>
              <a:rPr sz="8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perfectly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29671" y="5184903"/>
            <a:ext cx="26898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solves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eﬃciency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of disc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stacking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 overhang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control.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29671" y="5370424"/>
            <a:ext cx="4410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Winding:</a:t>
            </a:r>
            <a:r>
              <a:rPr sz="800" spc="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using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globally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leading</a:t>
            </a:r>
            <a:r>
              <a:rPr sz="8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winding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equipment,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multi-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stage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tension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variation</a:t>
            </a:r>
            <a:r>
              <a:rPr sz="8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real-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time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29671" y="5555946"/>
            <a:ext cx="42125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correction</a:t>
            </a:r>
            <a:r>
              <a:rPr sz="800" spc="-1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technology,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it</a:t>
            </a:r>
            <a:r>
              <a:rPr sz="8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perfectly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solves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deformation</a:t>
            </a:r>
            <a:r>
              <a:rPr sz="8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alignment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800" spc="5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winding</a:t>
            </a:r>
            <a:r>
              <a:rPr sz="800" spc="5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batteries.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29671" y="7767677"/>
            <a:ext cx="2961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High-precision</a:t>
            </a:r>
            <a:r>
              <a:rPr sz="800" spc="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Fully</a:t>
            </a:r>
            <a:r>
              <a:rPr sz="800" spc="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Automatic</a:t>
            </a:r>
            <a:r>
              <a:rPr sz="800" spc="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Spiral</a:t>
            </a:r>
            <a:r>
              <a:rPr sz="800" spc="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Rod</a:t>
            </a:r>
            <a:r>
              <a:rPr sz="800" spc="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Mixing</a:t>
            </a:r>
            <a:r>
              <a:rPr sz="800" spc="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Technology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29671" y="6930290"/>
            <a:ext cx="44126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Utilizing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high-precision</a:t>
            </a:r>
            <a:r>
              <a:rPr sz="8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fully</a:t>
            </a:r>
            <a:r>
              <a:rPr sz="8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automatic</a:t>
            </a:r>
            <a:r>
              <a:rPr sz="8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production</a:t>
            </a:r>
            <a:r>
              <a:rPr sz="8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equipment,</a:t>
            </a:r>
            <a:r>
              <a:rPr sz="8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comprehensive</a:t>
            </a:r>
            <a:r>
              <a:rPr sz="8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80" dirty="0">
                <a:solidFill>
                  <a:srgbClr val="58595B"/>
                </a:solidFill>
                <a:latin typeface="Arial Unicode MS"/>
                <a:cs typeface="Arial Unicode MS"/>
              </a:rPr>
              <a:t>MES</a:t>
            </a:r>
            <a:r>
              <a:rPr sz="8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system</a:t>
            </a:r>
            <a:r>
              <a:rPr sz="8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coverage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029671" y="7082690"/>
            <a:ext cx="4410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throughout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entire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process,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real-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time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monitoring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of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equipment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parameters</a:t>
            </a:r>
            <a:r>
              <a:rPr sz="800" spc="-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and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product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 processes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29671" y="7235090"/>
            <a:ext cx="4410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with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big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data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warning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system,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fully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automated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closed-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loop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correction,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achieving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high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consistency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29671" y="7387490"/>
            <a:ext cx="30486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battery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cell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products,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with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multiple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data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indicators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reaching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6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Sigma.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29671" y="7941209"/>
            <a:ext cx="22739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Capacity-separated</a:t>
            </a:r>
            <a:r>
              <a:rPr sz="800" spc="2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Liquid</a:t>
            </a:r>
            <a:r>
              <a:rPr sz="800" spc="2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Cooling</a:t>
            </a:r>
            <a:r>
              <a:rPr sz="800" spc="2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Technology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029668" y="2474009"/>
            <a:ext cx="18027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95B"/>
                </a:solidFill>
                <a:latin typeface="Arial"/>
                <a:cs typeface="Arial"/>
              </a:rPr>
              <a:t>State</a:t>
            </a:r>
            <a:r>
              <a:rPr sz="1200" spc="-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spc="7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1200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spc="7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200" spc="-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58595B"/>
                </a:solidFill>
                <a:latin typeface="Arial"/>
                <a:cs typeface="Arial"/>
              </a:rPr>
              <a:t>Art</a:t>
            </a:r>
            <a:r>
              <a:rPr sz="1200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Arial"/>
                <a:cs typeface="Arial"/>
              </a:rPr>
              <a:t>Factories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29668" y="6560158"/>
            <a:ext cx="1274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95B"/>
                </a:solidFill>
                <a:latin typeface="Arial"/>
                <a:cs typeface="Arial"/>
              </a:rPr>
              <a:t>High</a:t>
            </a:r>
            <a:r>
              <a:rPr sz="1200" spc="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Arial"/>
                <a:cs typeface="Arial"/>
              </a:rPr>
              <a:t>Consistency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029668" y="4655006"/>
            <a:ext cx="1047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95B"/>
                </a:solidFill>
                <a:latin typeface="Arial"/>
                <a:cs typeface="Arial"/>
              </a:rPr>
              <a:t>Key</a:t>
            </a:r>
            <a:r>
              <a:rPr sz="1200" spc="-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Arial"/>
                <a:cs typeface="Arial"/>
              </a:rPr>
              <a:t>Processes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9988" y="468020"/>
            <a:ext cx="6120130" cy="8460105"/>
            <a:chOff x="469988" y="468020"/>
            <a:chExt cx="6120130" cy="8460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988" y="468020"/>
              <a:ext cx="6120002" cy="36023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988" y="468020"/>
              <a:ext cx="6120003" cy="84599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54526" y="1624995"/>
              <a:ext cx="4860290" cy="0"/>
            </a:xfrm>
            <a:custGeom>
              <a:avLst/>
              <a:gdLst/>
              <a:ahLst/>
              <a:cxnLst/>
              <a:rect l="l" t="t" r="r" b="b"/>
              <a:pathLst>
                <a:path w="4860290">
                  <a:moveTo>
                    <a:pt x="0" y="0"/>
                  </a:moveTo>
                  <a:lnTo>
                    <a:pt x="4859997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519" y="1611909"/>
              <a:ext cx="1448435" cy="26670"/>
            </a:xfrm>
            <a:custGeom>
              <a:avLst/>
              <a:gdLst/>
              <a:ahLst/>
              <a:cxnLst/>
              <a:rect l="l" t="t" r="r" b="b"/>
              <a:pathLst>
                <a:path w="1448435" h="26669">
                  <a:moveTo>
                    <a:pt x="1447977" y="0"/>
                  </a:moveTo>
                  <a:lnTo>
                    <a:pt x="0" y="0"/>
                  </a:lnTo>
                  <a:lnTo>
                    <a:pt x="0" y="26174"/>
                  </a:lnTo>
                  <a:lnTo>
                    <a:pt x="1447977" y="26174"/>
                  </a:lnTo>
                  <a:lnTo>
                    <a:pt x="14479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11877" y="1194006"/>
            <a:ext cx="16497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14" dirty="0">
                <a:solidFill>
                  <a:srgbClr val="295CAA"/>
                </a:solidFill>
                <a:latin typeface="Arial"/>
                <a:cs typeface="Arial"/>
              </a:rPr>
              <a:t>KEY</a:t>
            </a:r>
            <a:r>
              <a:rPr sz="1600" spc="-6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295CAA"/>
                </a:solidFill>
                <a:latin typeface="Arial"/>
                <a:cs typeface="Arial"/>
              </a:rPr>
              <a:t>CUSTOMERS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12713" y="2219554"/>
            <a:ext cx="193675" cy="184150"/>
            <a:chOff x="8212713" y="2219554"/>
            <a:chExt cx="193675" cy="1841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2713" y="2219554"/>
              <a:ext cx="193251" cy="1184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869" y="2315902"/>
              <a:ext cx="163423" cy="8774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460065" y="2250630"/>
            <a:ext cx="546735" cy="122555"/>
            <a:chOff x="8460065" y="2250630"/>
            <a:chExt cx="546735" cy="122555"/>
          </a:xfrm>
        </p:grpSpPr>
        <p:sp>
          <p:nvSpPr>
            <p:cNvPr id="12" name="object 12"/>
            <p:cNvSpPr/>
            <p:nvPr/>
          </p:nvSpPr>
          <p:spPr>
            <a:xfrm>
              <a:off x="8879675" y="2250630"/>
              <a:ext cx="42545" cy="120650"/>
            </a:xfrm>
            <a:custGeom>
              <a:avLst/>
              <a:gdLst/>
              <a:ahLst/>
              <a:cxnLst/>
              <a:rect l="l" t="t" r="r" b="b"/>
              <a:pathLst>
                <a:path w="42545" h="120650">
                  <a:moveTo>
                    <a:pt x="34632" y="48742"/>
                  </a:moveTo>
                  <a:lnTo>
                    <a:pt x="29425" y="43942"/>
                  </a:lnTo>
                  <a:lnTo>
                    <a:pt x="23736" y="38112"/>
                  </a:lnTo>
                  <a:lnTo>
                    <a:pt x="17754" y="32766"/>
                  </a:lnTo>
                  <a:lnTo>
                    <a:pt x="11645" y="29425"/>
                  </a:lnTo>
                  <a:lnTo>
                    <a:pt x="609" y="42303"/>
                  </a:lnTo>
                  <a:lnTo>
                    <a:pt x="0" y="42913"/>
                  </a:lnTo>
                  <a:lnTo>
                    <a:pt x="21755" y="58547"/>
                  </a:lnTo>
                  <a:lnTo>
                    <a:pt x="23291" y="60083"/>
                  </a:lnTo>
                  <a:lnTo>
                    <a:pt x="34632" y="48742"/>
                  </a:lnTo>
                  <a:close/>
                </a:path>
                <a:path w="42545" h="120650">
                  <a:moveTo>
                    <a:pt x="36474" y="70192"/>
                  </a:moveTo>
                  <a:lnTo>
                    <a:pt x="21145" y="65290"/>
                  </a:lnTo>
                  <a:lnTo>
                    <a:pt x="17703" y="77800"/>
                  </a:lnTo>
                  <a:lnTo>
                    <a:pt x="13017" y="91059"/>
                  </a:lnTo>
                  <a:lnTo>
                    <a:pt x="7327" y="103403"/>
                  </a:lnTo>
                  <a:lnTo>
                    <a:pt x="914" y="113106"/>
                  </a:lnTo>
                  <a:lnTo>
                    <a:pt x="3162" y="115163"/>
                  </a:lnTo>
                  <a:lnTo>
                    <a:pt x="15367" y="119773"/>
                  </a:lnTo>
                  <a:lnTo>
                    <a:pt x="18999" y="120154"/>
                  </a:lnTo>
                  <a:lnTo>
                    <a:pt x="24447" y="108788"/>
                  </a:lnTo>
                  <a:lnTo>
                    <a:pt x="29298" y="96659"/>
                  </a:lnTo>
                  <a:lnTo>
                    <a:pt x="33375" y="83794"/>
                  </a:lnTo>
                  <a:lnTo>
                    <a:pt x="36474" y="70192"/>
                  </a:lnTo>
                  <a:close/>
                </a:path>
                <a:path w="42545" h="120650">
                  <a:moveTo>
                    <a:pt x="42303" y="18389"/>
                  </a:moveTo>
                  <a:lnTo>
                    <a:pt x="37998" y="13665"/>
                  </a:lnTo>
                  <a:lnTo>
                    <a:pt x="32169" y="8432"/>
                  </a:lnTo>
                  <a:lnTo>
                    <a:pt x="25971" y="3581"/>
                  </a:lnTo>
                  <a:lnTo>
                    <a:pt x="20535" y="0"/>
                  </a:lnTo>
                  <a:lnTo>
                    <a:pt x="19304" y="1841"/>
                  </a:lnTo>
                  <a:lnTo>
                    <a:pt x="7962" y="13182"/>
                  </a:lnTo>
                  <a:lnTo>
                    <a:pt x="31267" y="30035"/>
                  </a:lnTo>
                  <a:lnTo>
                    <a:pt x="31267" y="29425"/>
                  </a:lnTo>
                  <a:lnTo>
                    <a:pt x="42303" y="18389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60065" y="2253389"/>
              <a:ext cx="115798" cy="11954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02053" y="2252776"/>
              <a:ext cx="405130" cy="119380"/>
            </a:xfrm>
            <a:custGeom>
              <a:avLst/>
              <a:gdLst/>
              <a:ahLst/>
              <a:cxnLst/>
              <a:rect l="l" t="t" r="r" b="b"/>
              <a:pathLst>
                <a:path w="405129" h="119380">
                  <a:moveTo>
                    <a:pt x="90347" y="74485"/>
                  </a:moveTo>
                  <a:lnTo>
                    <a:pt x="79311" y="64947"/>
                  </a:lnTo>
                  <a:lnTo>
                    <a:pt x="79311" y="82156"/>
                  </a:lnTo>
                  <a:lnTo>
                    <a:pt x="65214" y="82461"/>
                  </a:lnTo>
                  <a:lnTo>
                    <a:pt x="65214" y="64681"/>
                  </a:lnTo>
                  <a:lnTo>
                    <a:pt x="74104" y="64681"/>
                  </a:lnTo>
                  <a:lnTo>
                    <a:pt x="67970" y="72034"/>
                  </a:lnTo>
                  <a:lnTo>
                    <a:pt x="67665" y="72961"/>
                  </a:lnTo>
                  <a:lnTo>
                    <a:pt x="78701" y="82156"/>
                  </a:lnTo>
                  <a:lnTo>
                    <a:pt x="79311" y="82156"/>
                  </a:lnTo>
                  <a:lnTo>
                    <a:pt x="79311" y="64947"/>
                  </a:lnTo>
                  <a:lnTo>
                    <a:pt x="79006" y="64681"/>
                  </a:lnTo>
                  <a:lnTo>
                    <a:pt x="86055" y="64681"/>
                  </a:lnTo>
                  <a:lnTo>
                    <a:pt x="86055" y="51803"/>
                  </a:lnTo>
                  <a:lnTo>
                    <a:pt x="65214" y="51498"/>
                  </a:lnTo>
                  <a:lnTo>
                    <a:pt x="65214" y="39547"/>
                  </a:lnTo>
                  <a:lnTo>
                    <a:pt x="86360" y="39547"/>
                  </a:lnTo>
                  <a:lnTo>
                    <a:pt x="86360" y="26670"/>
                  </a:lnTo>
                  <a:lnTo>
                    <a:pt x="27813" y="26365"/>
                  </a:lnTo>
                  <a:lnTo>
                    <a:pt x="27508" y="39547"/>
                  </a:lnTo>
                  <a:lnTo>
                    <a:pt x="48348" y="39547"/>
                  </a:lnTo>
                  <a:lnTo>
                    <a:pt x="48348" y="51498"/>
                  </a:lnTo>
                  <a:lnTo>
                    <a:pt x="28740" y="51498"/>
                  </a:lnTo>
                  <a:lnTo>
                    <a:pt x="28740" y="64681"/>
                  </a:lnTo>
                  <a:lnTo>
                    <a:pt x="48348" y="64681"/>
                  </a:lnTo>
                  <a:lnTo>
                    <a:pt x="48348" y="82461"/>
                  </a:lnTo>
                  <a:lnTo>
                    <a:pt x="27508" y="82461"/>
                  </a:lnTo>
                  <a:lnTo>
                    <a:pt x="27203" y="95326"/>
                  </a:lnTo>
                  <a:lnTo>
                    <a:pt x="86969" y="95643"/>
                  </a:lnTo>
                  <a:lnTo>
                    <a:pt x="86969" y="82461"/>
                  </a:lnTo>
                  <a:lnTo>
                    <a:pt x="82981" y="82461"/>
                  </a:lnTo>
                  <a:lnTo>
                    <a:pt x="85128" y="79705"/>
                  </a:lnTo>
                  <a:lnTo>
                    <a:pt x="90347" y="74485"/>
                  </a:lnTo>
                  <a:close/>
                </a:path>
                <a:path w="405129" h="119380">
                  <a:moveTo>
                    <a:pt x="116103" y="112903"/>
                  </a:moveTo>
                  <a:lnTo>
                    <a:pt x="114960" y="104521"/>
                  </a:lnTo>
                  <a:lnTo>
                    <a:pt x="114249" y="99263"/>
                  </a:lnTo>
                  <a:lnTo>
                    <a:pt x="114249" y="20294"/>
                  </a:lnTo>
                  <a:lnTo>
                    <a:pt x="114642" y="17475"/>
                  </a:lnTo>
                  <a:lnTo>
                    <a:pt x="115862" y="8623"/>
                  </a:lnTo>
                  <a:lnTo>
                    <a:pt x="111175" y="5524"/>
                  </a:lnTo>
                  <a:lnTo>
                    <a:pt x="105994" y="4330"/>
                  </a:lnTo>
                  <a:lnTo>
                    <a:pt x="97751" y="4127"/>
                  </a:lnTo>
                  <a:lnTo>
                    <a:pt x="95554" y="4203"/>
                  </a:lnTo>
                  <a:lnTo>
                    <a:pt x="95554" y="17475"/>
                  </a:lnTo>
                  <a:lnTo>
                    <a:pt x="95554" y="104521"/>
                  </a:lnTo>
                  <a:lnTo>
                    <a:pt x="19227" y="104521"/>
                  </a:lnTo>
                  <a:lnTo>
                    <a:pt x="19227" y="17475"/>
                  </a:lnTo>
                  <a:lnTo>
                    <a:pt x="95554" y="17475"/>
                  </a:lnTo>
                  <a:lnTo>
                    <a:pt x="95554" y="4203"/>
                  </a:lnTo>
                  <a:lnTo>
                    <a:pt x="82372" y="4597"/>
                  </a:lnTo>
                  <a:lnTo>
                    <a:pt x="5435" y="4597"/>
                  </a:lnTo>
                  <a:lnTo>
                    <a:pt x="1473" y="9156"/>
                  </a:lnTo>
                  <a:lnTo>
                    <a:pt x="38" y="15227"/>
                  </a:lnTo>
                  <a:lnTo>
                    <a:pt x="0" y="22580"/>
                  </a:lnTo>
                  <a:lnTo>
                    <a:pt x="228" y="30962"/>
                  </a:lnTo>
                  <a:lnTo>
                    <a:pt x="533" y="112496"/>
                  </a:lnTo>
                  <a:lnTo>
                    <a:pt x="4076" y="116217"/>
                  </a:lnTo>
                  <a:lnTo>
                    <a:pt x="10248" y="117576"/>
                  </a:lnTo>
                  <a:lnTo>
                    <a:pt x="17703" y="117627"/>
                  </a:lnTo>
                  <a:lnTo>
                    <a:pt x="25057" y="117398"/>
                  </a:lnTo>
                  <a:lnTo>
                    <a:pt x="94208" y="117398"/>
                  </a:lnTo>
                  <a:lnTo>
                    <a:pt x="107188" y="119227"/>
                  </a:lnTo>
                  <a:lnTo>
                    <a:pt x="109766" y="117398"/>
                  </a:lnTo>
                  <a:lnTo>
                    <a:pt x="116103" y="112903"/>
                  </a:lnTo>
                  <a:close/>
                </a:path>
                <a:path w="405129" h="119380">
                  <a:moveTo>
                    <a:pt x="263829" y="5829"/>
                  </a:moveTo>
                  <a:lnTo>
                    <a:pt x="144284" y="5829"/>
                  </a:lnTo>
                  <a:lnTo>
                    <a:pt x="144284" y="19011"/>
                  </a:lnTo>
                  <a:lnTo>
                    <a:pt x="183210" y="19316"/>
                  </a:lnTo>
                  <a:lnTo>
                    <a:pt x="176530" y="33528"/>
                  </a:lnTo>
                  <a:lnTo>
                    <a:pt x="168325" y="46139"/>
                  </a:lnTo>
                  <a:lnTo>
                    <a:pt x="158673" y="57302"/>
                  </a:lnTo>
                  <a:lnTo>
                    <a:pt x="147650" y="67132"/>
                  </a:lnTo>
                  <a:lnTo>
                    <a:pt x="143573" y="70358"/>
                  </a:lnTo>
                  <a:lnTo>
                    <a:pt x="139560" y="74853"/>
                  </a:lnTo>
                  <a:lnTo>
                    <a:pt x="134480" y="76936"/>
                  </a:lnTo>
                  <a:lnTo>
                    <a:pt x="133832" y="79540"/>
                  </a:lnTo>
                  <a:lnTo>
                    <a:pt x="145300" y="87757"/>
                  </a:lnTo>
                  <a:lnTo>
                    <a:pt x="147345" y="91351"/>
                  </a:lnTo>
                  <a:lnTo>
                    <a:pt x="147967" y="91351"/>
                  </a:lnTo>
                  <a:lnTo>
                    <a:pt x="167881" y="74180"/>
                  </a:lnTo>
                  <a:lnTo>
                    <a:pt x="167640" y="83959"/>
                  </a:lnTo>
                  <a:lnTo>
                    <a:pt x="167487" y="97066"/>
                  </a:lnTo>
                  <a:lnTo>
                    <a:pt x="168148" y="109169"/>
                  </a:lnTo>
                  <a:lnTo>
                    <a:pt x="170332" y="115874"/>
                  </a:lnTo>
                  <a:lnTo>
                    <a:pt x="173685" y="118567"/>
                  </a:lnTo>
                  <a:lnTo>
                    <a:pt x="182956" y="117398"/>
                  </a:lnTo>
                  <a:lnTo>
                    <a:pt x="242709" y="117398"/>
                  </a:lnTo>
                  <a:lnTo>
                    <a:pt x="252082" y="118668"/>
                  </a:lnTo>
                  <a:lnTo>
                    <a:pt x="252920" y="117398"/>
                  </a:lnTo>
                  <a:lnTo>
                    <a:pt x="254939" y="114338"/>
                  </a:lnTo>
                  <a:lnTo>
                    <a:pt x="256082" y="109499"/>
                  </a:lnTo>
                  <a:lnTo>
                    <a:pt x="256209" y="104838"/>
                  </a:lnTo>
                  <a:lnTo>
                    <a:pt x="256286" y="101917"/>
                  </a:lnTo>
                  <a:lnTo>
                    <a:pt x="255968" y="91351"/>
                  </a:lnTo>
                  <a:lnTo>
                    <a:pt x="255968" y="83959"/>
                  </a:lnTo>
                  <a:lnTo>
                    <a:pt x="256463" y="67132"/>
                  </a:lnTo>
                  <a:lnTo>
                    <a:pt x="256273" y="59474"/>
                  </a:lnTo>
                  <a:lnTo>
                    <a:pt x="256197" y="56464"/>
                  </a:lnTo>
                  <a:lnTo>
                    <a:pt x="254635" y="49657"/>
                  </a:lnTo>
                  <a:lnTo>
                    <a:pt x="252755" y="46901"/>
                  </a:lnTo>
                  <a:lnTo>
                    <a:pt x="252031" y="45847"/>
                  </a:lnTo>
                  <a:lnTo>
                    <a:pt x="244106" y="46901"/>
                  </a:lnTo>
                  <a:lnTo>
                    <a:pt x="236550" y="46901"/>
                  </a:lnTo>
                  <a:lnTo>
                    <a:pt x="236550" y="59474"/>
                  </a:lnTo>
                  <a:lnTo>
                    <a:pt x="236550" y="104838"/>
                  </a:lnTo>
                  <a:lnTo>
                    <a:pt x="186588" y="104838"/>
                  </a:lnTo>
                  <a:lnTo>
                    <a:pt x="186588" y="74180"/>
                  </a:lnTo>
                  <a:lnTo>
                    <a:pt x="186588" y="59474"/>
                  </a:lnTo>
                  <a:lnTo>
                    <a:pt x="236550" y="59474"/>
                  </a:lnTo>
                  <a:lnTo>
                    <a:pt x="236550" y="46901"/>
                  </a:lnTo>
                  <a:lnTo>
                    <a:pt x="191185" y="46901"/>
                  </a:lnTo>
                  <a:lnTo>
                    <a:pt x="194957" y="40678"/>
                  </a:lnTo>
                  <a:lnTo>
                    <a:pt x="198983" y="34124"/>
                  </a:lnTo>
                  <a:lnTo>
                    <a:pt x="202476" y="27139"/>
                  </a:lnTo>
                  <a:lnTo>
                    <a:pt x="204673" y="19621"/>
                  </a:lnTo>
                  <a:lnTo>
                    <a:pt x="263829" y="19316"/>
                  </a:lnTo>
                  <a:lnTo>
                    <a:pt x="263829" y="5829"/>
                  </a:lnTo>
                  <a:close/>
                </a:path>
                <a:path w="405129" h="119380">
                  <a:moveTo>
                    <a:pt x="404545" y="114960"/>
                  </a:moveTo>
                  <a:lnTo>
                    <a:pt x="402996" y="104711"/>
                  </a:lnTo>
                  <a:lnTo>
                    <a:pt x="402996" y="104216"/>
                  </a:lnTo>
                  <a:lnTo>
                    <a:pt x="402996" y="76631"/>
                  </a:lnTo>
                  <a:lnTo>
                    <a:pt x="402996" y="63449"/>
                  </a:lnTo>
                  <a:lnTo>
                    <a:pt x="402996" y="41592"/>
                  </a:lnTo>
                  <a:lnTo>
                    <a:pt x="403923" y="35255"/>
                  </a:lnTo>
                  <a:lnTo>
                    <a:pt x="387692" y="21780"/>
                  </a:lnTo>
                  <a:lnTo>
                    <a:pt x="383374" y="21869"/>
                  </a:lnTo>
                  <a:lnTo>
                    <a:pt x="383374" y="76631"/>
                  </a:lnTo>
                  <a:lnTo>
                    <a:pt x="383374" y="104216"/>
                  </a:lnTo>
                  <a:lnTo>
                    <a:pt x="367741" y="104216"/>
                  </a:lnTo>
                  <a:lnTo>
                    <a:pt x="367741" y="76631"/>
                  </a:lnTo>
                  <a:lnTo>
                    <a:pt x="383374" y="76631"/>
                  </a:lnTo>
                  <a:lnTo>
                    <a:pt x="383374" y="21869"/>
                  </a:lnTo>
                  <a:lnTo>
                    <a:pt x="383070" y="21882"/>
                  </a:lnTo>
                  <a:lnTo>
                    <a:pt x="383070" y="35255"/>
                  </a:lnTo>
                  <a:lnTo>
                    <a:pt x="383070" y="63449"/>
                  </a:lnTo>
                  <a:lnTo>
                    <a:pt x="367741" y="63449"/>
                  </a:lnTo>
                  <a:lnTo>
                    <a:pt x="367741" y="35255"/>
                  </a:lnTo>
                  <a:lnTo>
                    <a:pt x="383070" y="35255"/>
                  </a:lnTo>
                  <a:lnTo>
                    <a:pt x="383070" y="21882"/>
                  </a:lnTo>
                  <a:lnTo>
                    <a:pt x="376948" y="21996"/>
                  </a:lnTo>
                  <a:lnTo>
                    <a:pt x="367741" y="22377"/>
                  </a:lnTo>
                  <a:lnTo>
                    <a:pt x="367741" y="0"/>
                  </a:lnTo>
                  <a:lnTo>
                    <a:pt x="349351" y="0"/>
                  </a:lnTo>
                  <a:lnTo>
                    <a:pt x="349351" y="22377"/>
                  </a:lnTo>
                  <a:lnTo>
                    <a:pt x="349351" y="35255"/>
                  </a:lnTo>
                  <a:lnTo>
                    <a:pt x="349351" y="63449"/>
                  </a:lnTo>
                  <a:lnTo>
                    <a:pt x="349351" y="76631"/>
                  </a:lnTo>
                  <a:lnTo>
                    <a:pt x="349351" y="104216"/>
                  </a:lnTo>
                  <a:lnTo>
                    <a:pt x="334022" y="104216"/>
                  </a:lnTo>
                  <a:lnTo>
                    <a:pt x="334022" y="76631"/>
                  </a:lnTo>
                  <a:lnTo>
                    <a:pt x="349351" y="76631"/>
                  </a:lnTo>
                  <a:lnTo>
                    <a:pt x="349351" y="63449"/>
                  </a:lnTo>
                  <a:lnTo>
                    <a:pt x="334022" y="63449"/>
                  </a:lnTo>
                  <a:lnTo>
                    <a:pt x="334022" y="35255"/>
                  </a:lnTo>
                  <a:lnTo>
                    <a:pt x="349351" y="35255"/>
                  </a:lnTo>
                  <a:lnTo>
                    <a:pt x="349351" y="22377"/>
                  </a:lnTo>
                  <a:lnTo>
                    <a:pt x="332854" y="21856"/>
                  </a:lnTo>
                  <a:lnTo>
                    <a:pt x="323926" y="22072"/>
                  </a:lnTo>
                  <a:lnTo>
                    <a:pt x="318389" y="23291"/>
                  </a:lnTo>
                  <a:lnTo>
                    <a:pt x="313639" y="26428"/>
                  </a:lnTo>
                  <a:lnTo>
                    <a:pt x="315023" y="36969"/>
                  </a:lnTo>
                  <a:lnTo>
                    <a:pt x="315023" y="98463"/>
                  </a:lnTo>
                  <a:lnTo>
                    <a:pt x="313601" y="108089"/>
                  </a:lnTo>
                  <a:lnTo>
                    <a:pt x="317931" y="118770"/>
                  </a:lnTo>
                  <a:lnTo>
                    <a:pt x="327380" y="117398"/>
                  </a:lnTo>
                  <a:lnTo>
                    <a:pt x="335254" y="117398"/>
                  </a:lnTo>
                  <a:lnTo>
                    <a:pt x="398094" y="117094"/>
                  </a:lnTo>
                  <a:lnTo>
                    <a:pt x="404545" y="114960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01195" y="2219998"/>
            <a:ext cx="357954" cy="18442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33157" y="2242647"/>
            <a:ext cx="367790" cy="12554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90574" y="2629499"/>
            <a:ext cx="820980" cy="150266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8210590" y="2613011"/>
            <a:ext cx="233679" cy="163195"/>
            <a:chOff x="8210590" y="2613011"/>
            <a:chExt cx="233679" cy="163195"/>
          </a:xfrm>
        </p:grpSpPr>
        <p:sp>
          <p:nvSpPr>
            <p:cNvPr id="19" name="object 19"/>
            <p:cNvSpPr/>
            <p:nvPr/>
          </p:nvSpPr>
          <p:spPr>
            <a:xfrm>
              <a:off x="8210590" y="2613011"/>
              <a:ext cx="153035" cy="163195"/>
            </a:xfrm>
            <a:custGeom>
              <a:avLst/>
              <a:gdLst/>
              <a:ahLst/>
              <a:cxnLst/>
              <a:rect l="l" t="t" r="r" b="b"/>
              <a:pathLst>
                <a:path w="153034" h="163194">
                  <a:moveTo>
                    <a:pt x="81267" y="0"/>
                  </a:moveTo>
                  <a:lnTo>
                    <a:pt x="49640" y="6408"/>
                  </a:lnTo>
                  <a:lnTo>
                    <a:pt x="23807" y="23883"/>
                  </a:lnTo>
                  <a:lnTo>
                    <a:pt x="6388" y="49800"/>
                  </a:lnTo>
                  <a:lnTo>
                    <a:pt x="0" y="81534"/>
                  </a:lnTo>
                  <a:lnTo>
                    <a:pt x="6388" y="113274"/>
                  </a:lnTo>
                  <a:lnTo>
                    <a:pt x="23807" y="139195"/>
                  </a:lnTo>
                  <a:lnTo>
                    <a:pt x="49640" y="156671"/>
                  </a:lnTo>
                  <a:lnTo>
                    <a:pt x="81267" y="163080"/>
                  </a:lnTo>
                  <a:lnTo>
                    <a:pt x="103666" y="159942"/>
                  </a:lnTo>
                  <a:lnTo>
                    <a:pt x="123669" y="151107"/>
                  </a:lnTo>
                  <a:lnTo>
                    <a:pt x="140410" y="137448"/>
                  </a:lnTo>
                  <a:lnTo>
                    <a:pt x="153022" y="119837"/>
                  </a:lnTo>
                  <a:lnTo>
                    <a:pt x="148343" y="118299"/>
                  </a:lnTo>
                  <a:lnTo>
                    <a:pt x="140154" y="117609"/>
                  </a:lnTo>
                  <a:lnTo>
                    <a:pt x="130969" y="117599"/>
                  </a:lnTo>
                  <a:lnTo>
                    <a:pt x="123304" y="118097"/>
                  </a:lnTo>
                  <a:lnTo>
                    <a:pt x="114789" y="126085"/>
                  </a:lnTo>
                  <a:lnTo>
                    <a:pt x="104752" y="132154"/>
                  </a:lnTo>
                  <a:lnTo>
                    <a:pt x="93482" y="136012"/>
                  </a:lnTo>
                  <a:lnTo>
                    <a:pt x="81267" y="137363"/>
                  </a:lnTo>
                  <a:lnTo>
                    <a:pt x="59613" y="132976"/>
                  </a:lnTo>
                  <a:lnTo>
                    <a:pt x="41927" y="121011"/>
                  </a:lnTo>
                  <a:lnTo>
                    <a:pt x="30001" y="103266"/>
                  </a:lnTo>
                  <a:lnTo>
                    <a:pt x="25628" y="81534"/>
                  </a:lnTo>
                  <a:lnTo>
                    <a:pt x="30001" y="59809"/>
                  </a:lnTo>
                  <a:lnTo>
                    <a:pt x="41927" y="42067"/>
                  </a:lnTo>
                  <a:lnTo>
                    <a:pt x="59613" y="30104"/>
                  </a:lnTo>
                  <a:lnTo>
                    <a:pt x="81267" y="25717"/>
                  </a:lnTo>
                  <a:lnTo>
                    <a:pt x="85293" y="25857"/>
                  </a:lnTo>
                  <a:lnTo>
                    <a:pt x="90407" y="19775"/>
                  </a:lnTo>
                  <a:lnTo>
                    <a:pt x="96327" y="14284"/>
                  </a:lnTo>
                  <a:lnTo>
                    <a:pt x="102979" y="9455"/>
                  </a:lnTo>
                  <a:lnTo>
                    <a:pt x="110286" y="5359"/>
                  </a:lnTo>
                  <a:lnTo>
                    <a:pt x="103386" y="3064"/>
                  </a:lnTo>
                  <a:lnTo>
                    <a:pt x="96229" y="1384"/>
                  </a:lnTo>
                  <a:lnTo>
                    <a:pt x="88846" y="351"/>
                  </a:lnTo>
                  <a:lnTo>
                    <a:pt x="8126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11247" y="2636659"/>
              <a:ext cx="122643" cy="12214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264842" y="2658478"/>
              <a:ext cx="133350" cy="70485"/>
            </a:xfrm>
            <a:custGeom>
              <a:avLst/>
              <a:gdLst/>
              <a:ahLst/>
              <a:cxnLst/>
              <a:rect l="l" t="t" r="r" b="b"/>
              <a:pathLst>
                <a:path w="133350" h="70485">
                  <a:moveTo>
                    <a:pt x="110566" y="52095"/>
                  </a:moveTo>
                  <a:lnTo>
                    <a:pt x="85763" y="48691"/>
                  </a:lnTo>
                  <a:lnTo>
                    <a:pt x="61823" y="49796"/>
                  </a:lnTo>
                  <a:lnTo>
                    <a:pt x="36296" y="50469"/>
                  </a:lnTo>
                  <a:lnTo>
                    <a:pt x="6718" y="45796"/>
                  </a:lnTo>
                  <a:lnTo>
                    <a:pt x="0" y="63373"/>
                  </a:lnTo>
                  <a:lnTo>
                    <a:pt x="29375" y="69596"/>
                  </a:lnTo>
                  <a:lnTo>
                    <a:pt x="55384" y="69646"/>
                  </a:lnTo>
                  <a:lnTo>
                    <a:pt x="78955" y="68224"/>
                  </a:lnTo>
                  <a:lnTo>
                    <a:pt x="101066" y="70040"/>
                  </a:lnTo>
                  <a:lnTo>
                    <a:pt x="110566" y="52095"/>
                  </a:lnTo>
                  <a:close/>
                </a:path>
                <a:path w="133350" h="70485">
                  <a:moveTo>
                    <a:pt x="121920" y="29921"/>
                  </a:moveTo>
                  <a:lnTo>
                    <a:pt x="93472" y="24104"/>
                  </a:lnTo>
                  <a:lnTo>
                    <a:pt x="68757" y="24828"/>
                  </a:lnTo>
                  <a:lnTo>
                    <a:pt x="44246" y="26416"/>
                  </a:lnTo>
                  <a:lnTo>
                    <a:pt x="16433" y="23228"/>
                  </a:lnTo>
                  <a:lnTo>
                    <a:pt x="14185" y="29083"/>
                  </a:lnTo>
                  <a:lnTo>
                    <a:pt x="10998" y="34683"/>
                  </a:lnTo>
                  <a:lnTo>
                    <a:pt x="8763" y="40538"/>
                  </a:lnTo>
                  <a:lnTo>
                    <a:pt x="37376" y="46012"/>
                  </a:lnTo>
                  <a:lnTo>
                    <a:pt x="60833" y="45237"/>
                  </a:lnTo>
                  <a:lnTo>
                    <a:pt x="84328" y="43776"/>
                  </a:lnTo>
                  <a:lnTo>
                    <a:pt x="113068" y="47205"/>
                  </a:lnTo>
                  <a:lnTo>
                    <a:pt x="116230" y="41224"/>
                  </a:lnTo>
                  <a:lnTo>
                    <a:pt x="118745" y="35902"/>
                  </a:lnTo>
                  <a:lnTo>
                    <a:pt x="121920" y="29921"/>
                  </a:lnTo>
                  <a:close/>
                </a:path>
                <a:path w="133350" h="70485">
                  <a:moveTo>
                    <a:pt x="132803" y="8191"/>
                  </a:moveTo>
                  <a:lnTo>
                    <a:pt x="101346" y="266"/>
                  </a:lnTo>
                  <a:lnTo>
                    <a:pt x="76428" y="0"/>
                  </a:lnTo>
                  <a:lnTo>
                    <a:pt x="53009" y="1828"/>
                  </a:lnTo>
                  <a:lnTo>
                    <a:pt x="26009" y="177"/>
                  </a:lnTo>
                  <a:lnTo>
                    <a:pt x="23761" y="6032"/>
                  </a:lnTo>
                  <a:lnTo>
                    <a:pt x="20574" y="12103"/>
                  </a:lnTo>
                  <a:lnTo>
                    <a:pt x="18338" y="17957"/>
                  </a:lnTo>
                  <a:lnTo>
                    <a:pt x="47409" y="21882"/>
                  </a:lnTo>
                  <a:lnTo>
                    <a:pt x="70548" y="20218"/>
                  </a:lnTo>
                  <a:lnTo>
                    <a:pt x="93992" y="19304"/>
                  </a:lnTo>
                  <a:lnTo>
                    <a:pt x="123952" y="25476"/>
                  </a:lnTo>
                  <a:lnTo>
                    <a:pt x="127127" y="19494"/>
                  </a:lnTo>
                  <a:lnTo>
                    <a:pt x="129641" y="14173"/>
                  </a:lnTo>
                  <a:lnTo>
                    <a:pt x="132803" y="8191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92515" y="2613012"/>
              <a:ext cx="151574" cy="163080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503253" y="2655304"/>
            <a:ext cx="504267" cy="81803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8221688" y="2995003"/>
            <a:ext cx="775335" cy="202565"/>
            <a:chOff x="8221688" y="2995003"/>
            <a:chExt cx="775335" cy="202565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53590" y="3015536"/>
              <a:ext cx="542833" cy="1608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21688" y="2995003"/>
              <a:ext cx="201968" cy="2019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51495" y="3035645"/>
              <a:ext cx="142353" cy="12540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9294761" y="2977412"/>
            <a:ext cx="812800" cy="196215"/>
            <a:chOff x="9294761" y="2977412"/>
            <a:chExt cx="812800" cy="196215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94761" y="2977412"/>
              <a:ext cx="812609" cy="1957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00374" y="3040177"/>
              <a:ext cx="255549" cy="132968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407077" y="2177317"/>
            <a:ext cx="781342" cy="208025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11471929" y="2118028"/>
            <a:ext cx="822325" cy="259079"/>
            <a:chOff x="11471929" y="2118028"/>
            <a:chExt cx="822325" cy="259079"/>
          </a:xfrm>
        </p:grpSpPr>
        <p:sp>
          <p:nvSpPr>
            <p:cNvPr id="33" name="object 33"/>
            <p:cNvSpPr/>
            <p:nvPr/>
          </p:nvSpPr>
          <p:spPr>
            <a:xfrm>
              <a:off x="11750637" y="2301443"/>
              <a:ext cx="69850" cy="75565"/>
            </a:xfrm>
            <a:custGeom>
              <a:avLst/>
              <a:gdLst/>
              <a:ahLst/>
              <a:cxnLst/>
              <a:rect l="l" t="t" r="r" b="b"/>
              <a:pathLst>
                <a:path w="69850" h="75564">
                  <a:moveTo>
                    <a:pt x="69697" y="13296"/>
                  </a:moveTo>
                  <a:lnTo>
                    <a:pt x="58089" y="13296"/>
                  </a:lnTo>
                  <a:lnTo>
                    <a:pt x="58089" y="23812"/>
                  </a:lnTo>
                  <a:lnTo>
                    <a:pt x="58089" y="41732"/>
                  </a:lnTo>
                  <a:lnTo>
                    <a:pt x="40830" y="41732"/>
                  </a:lnTo>
                  <a:lnTo>
                    <a:pt x="40830" y="23812"/>
                  </a:lnTo>
                  <a:lnTo>
                    <a:pt x="58089" y="23812"/>
                  </a:lnTo>
                  <a:lnTo>
                    <a:pt x="58089" y="13296"/>
                  </a:lnTo>
                  <a:lnTo>
                    <a:pt x="40830" y="13296"/>
                  </a:lnTo>
                  <a:lnTo>
                    <a:pt x="40830" y="0"/>
                  </a:lnTo>
                  <a:lnTo>
                    <a:pt x="28879" y="0"/>
                  </a:lnTo>
                  <a:lnTo>
                    <a:pt x="28879" y="13296"/>
                  </a:lnTo>
                  <a:lnTo>
                    <a:pt x="28879" y="23812"/>
                  </a:lnTo>
                  <a:lnTo>
                    <a:pt x="28879" y="41732"/>
                  </a:lnTo>
                  <a:lnTo>
                    <a:pt x="11620" y="41732"/>
                  </a:lnTo>
                  <a:lnTo>
                    <a:pt x="11620" y="23812"/>
                  </a:lnTo>
                  <a:lnTo>
                    <a:pt x="28879" y="23812"/>
                  </a:lnTo>
                  <a:lnTo>
                    <a:pt x="28879" y="13296"/>
                  </a:lnTo>
                  <a:lnTo>
                    <a:pt x="0" y="13296"/>
                  </a:lnTo>
                  <a:lnTo>
                    <a:pt x="0" y="52260"/>
                  </a:lnTo>
                  <a:lnTo>
                    <a:pt x="28879" y="52260"/>
                  </a:lnTo>
                  <a:lnTo>
                    <a:pt x="28879" y="74942"/>
                  </a:lnTo>
                  <a:lnTo>
                    <a:pt x="40830" y="74942"/>
                  </a:lnTo>
                  <a:lnTo>
                    <a:pt x="40830" y="52260"/>
                  </a:lnTo>
                  <a:lnTo>
                    <a:pt x="69697" y="52260"/>
                  </a:lnTo>
                  <a:lnTo>
                    <a:pt x="69697" y="41732"/>
                  </a:lnTo>
                  <a:lnTo>
                    <a:pt x="69697" y="23812"/>
                  </a:lnTo>
                  <a:lnTo>
                    <a:pt x="69697" y="13296"/>
                  </a:lnTo>
                  <a:close/>
                </a:path>
              </a:pathLst>
            </a:custGeom>
            <a:solidFill>
              <a:srgbClr val="23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839604" y="2301468"/>
              <a:ext cx="257088" cy="7520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1782562" y="2213498"/>
              <a:ext cx="50165" cy="59690"/>
            </a:xfrm>
            <a:custGeom>
              <a:avLst/>
              <a:gdLst/>
              <a:ahLst/>
              <a:cxnLst/>
              <a:rect l="l" t="t" r="r" b="b"/>
              <a:pathLst>
                <a:path w="50165" h="59689">
                  <a:moveTo>
                    <a:pt x="50152" y="0"/>
                  </a:moveTo>
                  <a:lnTo>
                    <a:pt x="0" y="0"/>
                  </a:lnTo>
                  <a:lnTo>
                    <a:pt x="0" y="11277"/>
                  </a:lnTo>
                  <a:lnTo>
                    <a:pt x="17614" y="11277"/>
                  </a:lnTo>
                  <a:lnTo>
                    <a:pt x="17614" y="59321"/>
                  </a:lnTo>
                  <a:lnTo>
                    <a:pt x="32334" y="59321"/>
                  </a:lnTo>
                  <a:lnTo>
                    <a:pt x="32334" y="11277"/>
                  </a:lnTo>
                  <a:lnTo>
                    <a:pt x="50152" y="11277"/>
                  </a:lnTo>
                  <a:lnTo>
                    <a:pt x="50152" y="0"/>
                  </a:lnTo>
                  <a:close/>
                </a:path>
              </a:pathLst>
            </a:custGeom>
            <a:solidFill>
              <a:srgbClr val="CC2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471923" y="2212174"/>
              <a:ext cx="625475" cy="62230"/>
            </a:xfrm>
            <a:custGeom>
              <a:avLst/>
              <a:gdLst/>
              <a:ahLst/>
              <a:cxnLst/>
              <a:rect l="l" t="t" r="r" b="b"/>
              <a:pathLst>
                <a:path w="625475" h="62230">
                  <a:moveTo>
                    <a:pt x="51739" y="2641"/>
                  </a:moveTo>
                  <a:lnTo>
                    <a:pt x="49136" y="1409"/>
                  </a:lnTo>
                  <a:lnTo>
                    <a:pt x="43307" y="0"/>
                  </a:lnTo>
                  <a:lnTo>
                    <a:pt x="35661" y="0"/>
                  </a:lnTo>
                  <a:lnTo>
                    <a:pt x="21742" y="2070"/>
                  </a:lnTo>
                  <a:lnTo>
                    <a:pt x="10414" y="8128"/>
                  </a:lnTo>
                  <a:lnTo>
                    <a:pt x="2794" y="17995"/>
                  </a:lnTo>
                  <a:lnTo>
                    <a:pt x="0" y="31457"/>
                  </a:lnTo>
                  <a:lnTo>
                    <a:pt x="2171" y="43294"/>
                  </a:lnTo>
                  <a:lnTo>
                    <a:pt x="8636" y="52768"/>
                  </a:lnTo>
                  <a:lnTo>
                    <a:pt x="19342" y="59055"/>
                  </a:lnTo>
                  <a:lnTo>
                    <a:pt x="34213" y="61328"/>
                  </a:lnTo>
                  <a:lnTo>
                    <a:pt x="42049" y="61328"/>
                  </a:lnTo>
                  <a:lnTo>
                    <a:pt x="48260" y="59905"/>
                  </a:lnTo>
                  <a:lnTo>
                    <a:pt x="50876" y="58750"/>
                  </a:lnTo>
                  <a:lnTo>
                    <a:pt x="48755" y="48196"/>
                  </a:lnTo>
                  <a:lnTo>
                    <a:pt x="45745" y="49326"/>
                  </a:lnTo>
                  <a:lnTo>
                    <a:pt x="40881" y="50126"/>
                  </a:lnTo>
                  <a:lnTo>
                    <a:pt x="36334" y="50126"/>
                  </a:lnTo>
                  <a:lnTo>
                    <a:pt x="27559" y="48768"/>
                  </a:lnTo>
                  <a:lnTo>
                    <a:pt x="21018" y="44894"/>
                  </a:lnTo>
                  <a:lnTo>
                    <a:pt x="16916" y="38798"/>
                  </a:lnTo>
                  <a:lnTo>
                    <a:pt x="15494" y="30746"/>
                  </a:lnTo>
                  <a:lnTo>
                    <a:pt x="17094" y="22059"/>
                  </a:lnTo>
                  <a:lnTo>
                    <a:pt x="21501" y="15900"/>
                  </a:lnTo>
                  <a:lnTo>
                    <a:pt x="28092" y="12230"/>
                  </a:lnTo>
                  <a:lnTo>
                    <a:pt x="36245" y="11010"/>
                  </a:lnTo>
                  <a:lnTo>
                    <a:pt x="41579" y="11010"/>
                  </a:lnTo>
                  <a:lnTo>
                    <a:pt x="45745" y="12077"/>
                  </a:lnTo>
                  <a:lnTo>
                    <a:pt x="48653" y="13208"/>
                  </a:lnTo>
                  <a:lnTo>
                    <a:pt x="51739" y="2641"/>
                  </a:lnTo>
                  <a:close/>
                </a:path>
                <a:path w="625475" h="62230">
                  <a:moveTo>
                    <a:pt x="116471" y="965"/>
                  </a:moveTo>
                  <a:lnTo>
                    <a:pt x="101752" y="965"/>
                  </a:lnTo>
                  <a:lnTo>
                    <a:pt x="101752" y="23850"/>
                  </a:lnTo>
                  <a:lnTo>
                    <a:pt x="77419" y="23850"/>
                  </a:lnTo>
                  <a:lnTo>
                    <a:pt x="77419" y="965"/>
                  </a:lnTo>
                  <a:lnTo>
                    <a:pt x="62699" y="965"/>
                  </a:lnTo>
                  <a:lnTo>
                    <a:pt x="62699" y="60363"/>
                  </a:lnTo>
                  <a:lnTo>
                    <a:pt x="77419" y="60363"/>
                  </a:lnTo>
                  <a:lnTo>
                    <a:pt x="77419" y="35585"/>
                  </a:lnTo>
                  <a:lnTo>
                    <a:pt x="101752" y="35585"/>
                  </a:lnTo>
                  <a:lnTo>
                    <a:pt x="101752" y="60363"/>
                  </a:lnTo>
                  <a:lnTo>
                    <a:pt x="116471" y="60363"/>
                  </a:lnTo>
                  <a:lnTo>
                    <a:pt x="116471" y="965"/>
                  </a:lnTo>
                  <a:close/>
                </a:path>
                <a:path w="625475" h="62230">
                  <a:moveTo>
                    <a:pt x="144157" y="850"/>
                  </a:moveTo>
                  <a:lnTo>
                    <a:pt x="130454" y="850"/>
                  </a:lnTo>
                  <a:lnTo>
                    <a:pt x="130454" y="60375"/>
                  </a:lnTo>
                  <a:lnTo>
                    <a:pt x="144157" y="60375"/>
                  </a:lnTo>
                  <a:lnTo>
                    <a:pt x="144157" y="850"/>
                  </a:lnTo>
                  <a:close/>
                </a:path>
                <a:path w="625475" h="62230">
                  <a:moveTo>
                    <a:pt x="212013" y="965"/>
                  </a:moveTo>
                  <a:lnTo>
                    <a:pt x="198462" y="965"/>
                  </a:lnTo>
                  <a:lnTo>
                    <a:pt x="198462" y="27228"/>
                  </a:lnTo>
                  <a:lnTo>
                    <a:pt x="198742" y="35242"/>
                  </a:lnTo>
                  <a:lnTo>
                    <a:pt x="199618" y="43078"/>
                  </a:lnTo>
                  <a:lnTo>
                    <a:pt x="199428" y="43078"/>
                  </a:lnTo>
                  <a:lnTo>
                    <a:pt x="196418" y="36372"/>
                  </a:lnTo>
                  <a:lnTo>
                    <a:pt x="192633" y="28981"/>
                  </a:lnTo>
                  <a:lnTo>
                    <a:pt x="175196" y="965"/>
                  </a:lnTo>
                  <a:lnTo>
                    <a:pt x="157962" y="965"/>
                  </a:lnTo>
                  <a:lnTo>
                    <a:pt x="157962" y="60363"/>
                  </a:lnTo>
                  <a:lnTo>
                    <a:pt x="171513" y="60363"/>
                  </a:lnTo>
                  <a:lnTo>
                    <a:pt x="171513" y="42456"/>
                  </a:lnTo>
                  <a:lnTo>
                    <a:pt x="171361" y="28803"/>
                  </a:lnTo>
                  <a:lnTo>
                    <a:pt x="170827" y="16459"/>
                  </a:lnTo>
                  <a:lnTo>
                    <a:pt x="171221" y="16459"/>
                  </a:lnTo>
                  <a:lnTo>
                    <a:pt x="174332" y="23444"/>
                  </a:lnTo>
                  <a:lnTo>
                    <a:pt x="178676" y="31000"/>
                  </a:lnTo>
                  <a:lnTo>
                    <a:pt x="196507" y="60363"/>
                  </a:lnTo>
                  <a:lnTo>
                    <a:pt x="212013" y="60363"/>
                  </a:lnTo>
                  <a:lnTo>
                    <a:pt x="212013" y="965"/>
                  </a:lnTo>
                  <a:close/>
                </a:path>
                <a:path w="625475" h="62230">
                  <a:moveTo>
                    <a:pt x="281609" y="60363"/>
                  </a:moveTo>
                  <a:lnTo>
                    <a:pt x="276288" y="44843"/>
                  </a:lnTo>
                  <a:lnTo>
                    <a:pt x="272275" y="33121"/>
                  </a:lnTo>
                  <a:lnTo>
                    <a:pt x="265176" y="12407"/>
                  </a:lnTo>
                  <a:lnTo>
                    <a:pt x="261251" y="965"/>
                  </a:lnTo>
                  <a:lnTo>
                    <a:pt x="257746" y="965"/>
                  </a:lnTo>
                  <a:lnTo>
                    <a:pt x="257746" y="33121"/>
                  </a:lnTo>
                  <a:lnTo>
                    <a:pt x="244703" y="33121"/>
                  </a:lnTo>
                  <a:lnTo>
                    <a:pt x="250863" y="12407"/>
                  </a:lnTo>
                  <a:lnTo>
                    <a:pt x="251167" y="12407"/>
                  </a:lnTo>
                  <a:lnTo>
                    <a:pt x="257746" y="33121"/>
                  </a:lnTo>
                  <a:lnTo>
                    <a:pt x="257746" y="965"/>
                  </a:lnTo>
                  <a:lnTo>
                    <a:pt x="241960" y="965"/>
                  </a:lnTo>
                  <a:lnTo>
                    <a:pt x="221996" y="60363"/>
                  </a:lnTo>
                  <a:lnTo>
                    <a:pt x="236613" y="60363"/>
                  </a:lnTo>
                  <a:lnTo>
                    <a:pt x="241211" y="44843"/>
                  </a:lnTo>
                  <a:lnTo>
                    <a:pt x="261467" y="44843"/>
                  </a:lnTo>
                  <a:lnTo>
                    <a:pt x="266407" y="60363"/>
                  </a:lnTo>
                  <a:lnTo>
                    <a:pt x="281609" y="60363"/>
                  </a:lnTo>
                  <a:close/>
                </a:path>
                <a:path w="625475" h="62230">
                  <a:moveTo>
                    <a:pt x="427469" y="30378"/>
                  </a:moveTo>
                  <a:lnTo>
                    <a:pt x="425437" y="18783"/>
                  </a:lnTo>
                  <a:lnTo>
                    <a:pt x="420598" y="11010"/>
                  </a:lnTo>
                  <a:lnTo>
                    <a:pt x="419481" y="9232"/>
                  </a:lnTo>
                  <a:lnTo>
                    <a:pt x="411797" y="4114"/>
                  </a:lnTo>
                  <a:lnTo>
                    <a:pt x="411797" y="20180"/>
                  </a:lnTo>
                  <a:lnTo>
                    <a:pt x="411708" y="31432"/>
                  </a:lnTo>
                  <a:lnTo>
                    <a:pt x="410743" y="38862"/>
                  </a:lnTo>
                  <a:lnTo>
                    <a:pt x="407682" y="45250"/>
                  </a:lnTo>
                  <a:lnTo>
                    <a:pt x="402755" y="49453"/>
                  </a:lnTo>
                  <a:lnTo>
                    <a:pt x="396100" y="50965"/>
                  </a:lnTo>
                  <a:lnTo>
                    <a:pt x="386130" y="50965"/>
                  </a:lnTo>
                  <a:lnTo>
                    <a:pt x="380225" y="42265"/>
                  </a:lnTo>
                  <a:lnTo>
                    <a:pt x="380314" y="30378"/>
                  </a:lnTo>
                  <a:lnTo>
                    <a:pt x="381279" y="23266"/>
                  </a:lnTo>
                  <a:lnTo>
                    <a:pt x="384352" y="16891"/>
                  </a:lnTo>
                  <a:lnTo>
                    <a:pt x="389331" y="12585"/>
                  </a:lnTo>
                  <a:lnTo>
                    <a:pt x="396100" y="11010"/>
                  </a:lnTo>
                  <a:lnTo>
                    <a:pt x="406260" y="11010"/>
                  </a:lnTo>
                  <a:lnTo>
                    <a:pt x="411797" y="20180"/>
                  </a:lnTo>
                  <a:lnTo>
                    <a:pt x="411797" y="4114"/>
                  </a:lnTo>
                  <a:lnTo>
                    <a:pt x="409778" y="2755"/>
                  </a:lnTo>
                  <a:lnTo>
                    <a:pt x="396481" y="355"/>
                  </a:lnTo>
                  <a:lnTo>
                    <a:pt x="383451" y="2717"/>
                  </a:lnTo>
                  <a:lnTo>
                    <a:pt x="373443" y="9232"/>
                  </a:lnTo>
                  <a:lnTo>
                    <a:pt x="367030" y="19075"/>
                  </a:lnTo>
                  <a:lnTo>
                    <a:pt x="364769" y="31432"/>
                  </a:lnTo>
                  <a:lnTo>
                    <a:pt x="366852" y="43281"/>
                  </a:lnTo>
                  <a:lnTo>
                    <a:pt x="372872" y="52857"/>
                  </a:lnTo>
                  <a:lnTo>
                    <a:pt x="382511" y="59283"/>
                  </a:lnTo>
                  <a:lnTo>
                    <a:pt x="395427" y="61620"/>
                  </a:lnTo>
                  <a:lnTo>
                    <a:pt x="408559" y="59486"/>
                  </a:lnTo>
                  <a:lnTo>
                    <a:pt x="418642" y="53327"/>
                  </a:lnTo>
                  <a:lnTo>
                    <a:pt x="420204" y="50965"/>
                  </a:lnTo>
                  <a:lnTo>
                    <a:pt x="425157" y="43510"/>
                  </a:lnTo>
                  <a:lnTo>
                    <a:pt x="427469" y="30378"/>
                  </a:lnTo>
                  <a:close/>
                </a:path>
                <a:path w="625475" h="62230">
                  <a:moveTo>
                    <a:pt x="514553" y="1333"/>
                  </a:moveTo>
                  <a:lnTo>
                    <a:pt x="499567" y="1333"/>
                  </a:lnTo>
                  <a:lnTo>
                    <a:pt x="494258" y="25539"/>
                  </a:lnTo>
                  <a:lnTo>
                    <a:pt x="491464" y="39624"/>
                  </a:lnTo>
                  <a:lnTo>
                    <a:pt x="490474" y="46202"/>
                  </a:lnTo>
                  <a:lnTo>
                    <a:pt x="490296" y="46202"/>
                  </a:lnTo>
                  <a:lnTo>
                    <a:pt x="488238" y="33286"/>
                  </a:lnTo>
                  <a:lnTo>
                    <a:pt x="481558" y="1333"/>
                  </a:lnTo>
                  <a:lnTo>
                    <a:pt x="465899" y="1333"/>
                  </a:lnTo>
                  <a:lnTo>
                    <a:pt x="460362" y="25539"/>
                  </a:lnTo>
                  <a:lnTo>
                    <a:pt x="457187" y="40068"/>
                  </a:lnTo>
                  <a:lnTo>
                    <a:pt x="456107" y="46570"/>
                  </a:lnTo>
                  <a:lnTo>
                    <a:pt x="455930" y="46570"/>
                  </a:lnTo>
                  <a:lnTo>
                    <a:pt x="453491" y="32854"/>
                  </a:lnTo>
                  <a:lnTo>
                    <a:pt x="447116" y="1333"/>
                  </a:lnTo>
                  <a:lnTo>
                    <a:pt x="431342" y="1333"/>
                  </a:lnTo>
                  <a:lnTo>
                    <a:pt x="446811" y="60655"/>
                  </a:lnTo>
                  <a:lnTo>
                    <a:pt x="462978" y="60655"/>
                  </a:lnTo>
                  <a:lnTo>
                    <a:pt x="469176" y="35128"/>
                  </a:lnTo>
                  <a:lnTo>
                    <a:pt x="470738" y="29146"/>
                  </a:lnTo>
                  <a:lnTo>
                    <a:pt x="472948" y="16827"/>
                  </a:lnTo>
                  <a:lnTo>
                    <a:pt x="473151" y="16827"/>
                  </a:lnTo>
                  <a:lnTo>
                    <a:pt x="473925" y="23609"/>
                  </a:lnTo>
                  <a:lnTo>
                    <a:pt x="475005" y="29146"/>
                  </a:lnTo>
                  <a:lnTo>
                    <a:pt x="481774" y="60655"/>
                  </a:lnTo>
                  <a:lnTo>
                    <a:pt x="497725" y="60655"/>
                  </a:lnTo>
                  <a:lnTo>
                    <a:pt x="514553" y="1333"/>
                  </a:lnTo>
                  <a:close/>
                </a:path>
                <a:path w="625475" h="62230">
                  <a:moveTo>
                    <a:pt x="565061" y="49644"/>
                  </a:moveTo>
                  <a:lnTo>
                    <a:pt x="538264" y="49644"/>
                  </a:lnTo>
                  <a:lnTo>
                    <a:pt x="538264" y="35572"/>
                  </a:lnTo>
                  <a:lnTo>
                    <a:pt x="562267" y="35572"/>
                  </a:lnTo>
                  <a:lnTo>
                    <a:pt x="562267" y="24663"/>
                  </a:lnTo>
                  <a:lnTo>
                    <a:pt x="538264" y="24663"/>
                  </a:lnTo>
                  <a:lnTo>
                    <a:pt x="538264" y="12357"/>
                  </a:lnTo>
                  <a:lnTo>
                    <a:pt x="563714" y="12357"/>
                  </a:lnTo>
                  <a:lnTo>
                    <a:pt x="563714" y="1333"/>
                  </a:lnTo>
                  <a:lnTo>
                    <a:pt x="523532" y="1333"/>
                  </a:lnTo>
                  <a:lnTo>
                    <a:pt x="523532" y="60655"/>
                  </a:lnTo>
                  <a:lnTo>
                    <a:pt x="565061" y="60655"/>
                  </a:lnTo>
                  <a:lnTo>
                    <a:pt x="565061" y="49644"/>
                  </a:lnTo>
                  <a:close/>
                </a:path>
                <a:path w="625475" h="62230">
                  <a:moveTo>
                    <a:pt x="624903" y="60655"/>
                  </a:moveTo>
                  <a:lnTo>
                    <a:pt x="623989" y="58991"/>
                  </a:lnTo>
                  <a:lnTo>
                    <a:pt x="622223" y="55867"/>
                  </a:lnTo>
                  <a:lnTo>
                    <a:pt x="611517" y="37338"/>
                  </a:lnTo>
                  <a:lnTo>
                    <a:pt x="610806" y="36106"/>
                  </a:lnTo>
                  <a:lnTo>
                    <a:pt x="618490" y="33451"/>
                  </a:lnTo>
                  <a:lnTo>
                    <a:pt x="621423" y="27660"/>
                  </a:lnTo>
                  <a:lnTo>
                    <a:pt x="622490" y="25539"/>
                  </a:lnTo>
                  <a:lnTo>
                    <a:pt x="622490" y="12611"/>
                  </a:lnTo>
                  <a:lnTo>
                    <a:pt x="621639" y="10922"/>
                  </a:lnTo>
                  <a:lnTo>
                    <a:pt x="620382" y="8458"/>
                  </a:lnTo>
                  <a:lnTo>
                    <a:pt x="616407" y="5664"/>
                  </a:lnTo>
                  <a:lnTo>
                    <a:pt x="611759" y="2209"/>
                  </a:lnTo>
                  <a:lnTo>
                    <a:pt x="607771" y="1447"/>
                  </a:lnTo>
                  <a:lnTo>
                    <a:pt x="607771" y="13741"/>
                  </a:lnTo>
                  <a:lnTo>
                    <a:pt x="607771" y="24320"/>
                  </a:lnTo>
                  <a:lnTo>
                    <a:pt x="603427" y="27660"/>
                  </a:lnTo>
                  <a:lnTo>
                    <a:pt x="590270" y="27660"/>
                  </a:lnTo>
                  <a:lnTo>
                    <a:pt x="590270" y="11379"/>
                  </a:lnTo>
                  <a:lnTo>
                    <a:pt x="591350" y="11112"/>
                  </a:lnTo>
                  <a:lnTo>
                    <a:pt x="593382" y="10922"/>
                  </a:lnTo>
                  <a:lnTo>
                    <a:pt x="603719" y="10922"/>
                  </a:lnTo>
                  <a:lnTo>
                    <a:pt x="607771" y="13741"/>
                  </a:lnTo>
                  <a:lnTo>
                    <a:pt x="607771" y="1447"/>
                  </a:lnTo>
                  <a:lnTo>
                    <a:pt x="604977" y="901"/>
                  </a:lnTo>
                  <a:lnTo>
                    <a:pt x="587362" y="901"/>
                  </a:lnTo>
                  <a:lnTo>
                    <a:pt x="580402" y="1422"/>
                  </a:lnTo>
                  <a:lnTo>
                    <a:pt x="575652" y="2209"/>
                  </a:lnTo>
                  <a:lnTo>
                    <a:pt x="575652" y="60655"/>
                  </a:lnTo>
                  <a:lnTo>
                    <a:pt x="590270" y="60655"/>
                  </a:lnTo>
                  <a:lnTo>
                    <a:pt x="590270" y="37338"/>
                  </a:lnTo>
                  <a:lnTo>
                    <a:pt x="596277" y="37338"/>
                  </a:lnTo>
                  <a:lnTo>
                    <a:pt x="609815" y="60655"/>
                  </a:lnTo>
                  <a:lnTo>
                    <a:pt x="624903" y="60655"/>
                  </a:lnTo>
                  <a:close/>
                </a:path>
              </a:pathLst>
            </a:custGeom>
            <a:solidFill>
              <a:srgbClr val="23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129409" y="2118028"/>
              <a:ext cx="164599" cy="258271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746193" y="2558872"/>
            <a:ext cx="445857" cy="16619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400588" y="2531846"/>
            <a:ext cx="293052" cy="22270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576941" y="2911094"/>
            <a:ext cx="441617" cy="25849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462394" y="2565003"/>
            <a:ext cx="841150" cy="22156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449422" y="2995021"/>
            <a:ext cx="867095" cy="125195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8290369" y="3835437"/>
            <a:ext cx="637540" cy="69850"/>
          </a:xfrm>
          <a:custGeom>
            <a:avLst/>
            <a:gdLst/>
            <a:ahLst/>
            <a:cxnLst/>
            <a:rect l="l" t="t" r="r" b="b"/>
            <a:pathLst>
              <a:path w="637540" h="69850">
                <a:moveTo>
                  <a:pt x="79082" y="0"/>
                </a:moveTo>
                <a:lnTo>
                  <a:pt x="11366" y="0"/>
                </a:lnTo>
                <a:lnTo>
                  <a:pt x="5105" y="0"/>
                </a:lnTo>
                <a:lnTo>
                  <a:pt x="0" y="5105"/>
                </a:lnTo>
                <a:lnTo>
                  <a:pt x="0" y="34036"/>
                </a:lnTo>
                <a:lnTo>
                  <a:pt x="5105" y="39141"/>
                </a:lnTo>
                <a:lnTo>
                  <a:pt x="66408" y="39141"/>
                </a:lnTo>
                <a:lnTo>
                  <a:pt x="68110" y="40843"/>
                </a:lnTo>
                <a:lnTo>
                  <a:pt x="68110" y="56591"/>
                </a:lnTo>
                <a:lnTo>
                  <a:pt x="66408" y="58293"/>
                </a:lnTo>
                <a:lnTo>
                  <a:pt x="6883" y="58293"/>
                </a:lnTo>
                <a:lnTo>
                  <a:pt x="5664" y="59016"/>
                </a:lnTo>
                <a:lnTo>
                  <a:pt x="0" y="69265"/>
                </a:lnTo>
                <a:lnTo>
                  <a:pt x="73977" y="69265"/>
                </a:lnTo>
                <a:lnTo>
                  <a:pt x="79082" y="64160"/>
                </a:lnTo>
                <a:lnTo>
                  <a:pt x="79082" y="33274"/>
                </a:lnTo>
                <a:lnTo>
                  <a:pt x="73977" y="28168"/>
                </a:lnTo>
                <a:lnTo>
                  <a:pt x="12687" y="28168"/>
                </a:lnTo>
                <a:lnTo>
                  <a:pt x="10985" y="26466"/>
                </a:lnTo>
                <a:lnTo>
                  <a:pt x="10985" y="12674"/>
                </a:lnTo>
                <a:lnTo>
                  <a:pt x="12687" y="10972"/>
                </a:lnTo>
                <a:lnTo>
                  <a:pt x="72212" y="10972"/>
                </a:lnTo>
                <a:lnTo>
                  <a:pt x="73418" y="10261"/>
                </a:lnTo>
                <a:lnTo>
                  <a:pt x="79082" y="0"/>
                </a:lnTo>
                <a:close/>
              </a:path>
              <a:path w="637540" h="69850">
                <a:moveTo>
                  <a:pt x="171132" y="0"/>
                </a:moveTo>
                <a:lnTo>
                  <a:pt x="160159" y="0"/>
                </a:lnTo>
                <a:lnTo>
                  <a:pt x="160159" y="58432"/>
                </a:lnTo>
                <a:lnTo>
                  <a:pt x="158089" y="59410"/>
                </a:lnTo>
                <a:lnTo>
                  <a:pt x="152450" y="60223"/>
                </a:lnTo>
                <a:lnTo>
                  <a:pt x="144081" y="60756"/>
                </a:lnTo>
                <a:lnTo>
                  <a:pt x="133845" y="60960"/>
                </a:lnTo>
                <a:lnTo>
                  <a:pt x="123596" y="60756"/>
                </a:lnTo>
                <a:lnTo>
                  <a:pt x="115227" y="60223"/>
                </a:lnTo>
                <a:lnTo>
                  <a:pt x="109575" y="59410"/>
                </a:lnTo>
                <a:lnTo>
                  <a:pt x="107518" y="58432"/>
                </a:lnTo>
                <a:lnTo>
                  <a:pt x="107518" y="0"/>
                </a:lnTo>
                <a:lnTo>
                  <a:pt x="96545" y="0"/>
                </a:lnTo>
                <a:lnTo>
                  <a:pt x="96545" y="62306"/>
                </a:lnTo>
                <a:lnTo>
                  <a:pt x="99466" y="65011"/>
                </a:lnTo>
                <a:lnTo>
                  <a:pt x="107467" y="67233"/>
                </a:lnTo>
                <a:lnTo>
                  <a:pt x="119316" y="68719"/>
                </a:lnTo>
                <a:lnTo>
                  <a:pt x="133845" y="69265"/>
                </a:lnTo>
                <a:lnTo>
                  <a:pt x="148348" y="68719"/>
                </a:lnTo>
                <a:lnTo>
                  <a:pt x="160197" y="67233"/>
                </a:lnTo>
                <a:lnTo>
                  <a:pt x="168198" y="65011"/>
                </a:lnTo>
                <a:lnTo>
                  <a:pt x="171132" y="62306"/>
                </a:lnTo>
                <a:lnTo>
                  <a:pt x="171132" y="60960"/>
                </a:lnTo>
                <a:lnTo>
                  <a:pt x="171132" y="0"/>
                </a:lnTo>
                <a:close/>
              </a:path>
              <a:path w="637540" h="69850">
                <a:moveTo>
                  <a:pt x="266001" y="0"/>
                </a:moveTo>
                <a:lnTo>
                  <a:pt x="255028" y="0"/>
                </a:lnTo>
                <a:lnTo>
                  <a:pt x="255028" y="54292"/>
                </a:lnTo>
                <a:lnTo>
                  <a:pt x="200761" y="0"/>
                </a:lnTo>
                <a:lnTo>
                  <a:pt x="189788" y="0"/>
                </a:lnTo>
                <a:lnTo>
                  <a:pt x="189788" y="69265"/>
                </a:lnTo>
                <a:lnTo>
                  <a:pt x="200761" y="69265"/>
                </a:lnTo>
                <a:lnTo>
                  <a:pt x="200761" y="15278"/>
                </a:lnTo>
                <a:lnTo>
                  <a:pt x="255028" y="69265"/>
                </a:lnTo>
                <a:lnTo>
                  <a:pt x="266001" y="69265"/>
                </a:lnTo>
                <a:lnTo>
                  <a:pt x="266001" y="0"/>
                </a:lnTo>
                <a:close/>
              </a:path>
              <a:path w="637540" h="69850">
                <a:moveTo>
                  <a:pt x="358432" y="37363"/>
                </a:moveTo>
                <a:lnTo>
                  <a:pt x="356489" y="28168"/>
                </a:lnTo>
                <a:lnTo>
                  <a:pt x="321170" y="28168"/>
                </a:lnTo>
                <a:lnTo>
                  <a:pt x="319963" y="28879"/>
                </a:lnTo>
                <a:lnTo>
                  <a:pt x="314299" y="39141"/>
                </a:lnTo>
                <a:lnTo>
                  <a:pt x="348081" y="39141"/>
                </a:lnTo>
                <a:lnTo>
                  <a:pt x="348526" y="43434"/>
                </a:lnTo>
                <a:lnTo>
                  <a:pt x="348526" y="54000"/>
                </a:lnTo>
                <a:lnTo>
                  <a:pt x="348081" y="58293"/>
                </a:lnTo>
                <a:lnTo>
                  <a:pt x="292684" y="58293"/>
                </a:lnTo>
                <a:lnTo>
                  <a:pt x="292227" y="48107"/>
                </a:lnTo>
                <a:lnTo>
                  <a:pt x="292227" y="21158"/>
                </a:lnTo>
                <a:lnTo>
                  <a:pt x="292684" y="10972"/>
                </a:lnTo>
                <a:lnTo>
                  <a:pt x="351104" y="10972"/>
                </a:lnTo>
                <a:lnTo>
                  <a:pt x="352323" y="10261"/>
                </a:lnTo>
                <a:lnTo>
                  <a:pt x="357987" y="0"/>
                </a:lnTo>
                <a:lnTo>
                  <a:pt x="287604" y="0"/>
                </a:lnTo>
                <a:lnTo>
                  <a:pt x="281686" y="37363"/>
                </a:lnTo>
                <a:lnTo>
                  <a:pt x="282054" y="48107"/>
                </a:lnTo>
                <a:lnTo>
                  <a:pt x="283349" y="59118"/>
                </a:lnTo>
                <a:lnTo>
                  <a:pt x="285254" y="66548"/>
                </a:lnTo>
                <a:lnTo>
                  <a:pt x="287604" y="69265"/>
                </a:lnTo>
                <a:lnTo>
                  <a:pt x="356489" y="69265"/>
                </a:lnTo>
                <a:lnTo>
                  <a:pt x="358432" y="60071"/>
                </a:lnTo>
                <a:lnTo>
                  <a:pt x="358432" y="58293"/>
                </a:lnTo>
                <a:lnTo>
                  <a:pt x="358432" y="37363"/>
                </a:lnTo>
                <a:close/>
              </a:path>
              <a:path w="637540" h="69850">
                <a:moveTo>
                  <a:pt x="451700" y="69265"/>
                </a:moveTo>
                <a:lnTo>
                  <a:pt x="421589" y="39141"/>
                </a:lnTo>
                <a:lnTo>
                  <a:pt x="444233" y="39141"/>
                </a:lnTo>
                <a:lnTo>
                  <a:pt x="446392" y="30378"/>
                </a:lnTo>
                <a:lnTo>
                  <a:pt x="446392" y="8763"/>
                </a:lnTo>
                <a:lnTo>
                  <a:pt x="444233" y="0"/>
                </a:lnTo>
                <a:lnTo>
                  <a:pt x="375920" y="0"/>
                </a:lnTo>
                <a:lnTo>
                  <a:pt x="375920" y="10972"/>
                </a:lnTo>
                <a:lnTo>
                  <a:pt x="436143" y="10972"/>
                </a:lnTo>
                <a:lnTo>
                  <a:pt x="436841" y="14820"/>
                </a:lnTo>
                <a:lnTo>
                  <a:pt x="436841" y="24320"/>
                </a:lnTo>
                <a:lnTo>
                  <a:pt x="436143" y="28168"/>
                </a:lnTo>
                <a:lnTo>
                  <a:pt x="375920" y="28168"/>
                </a:lnTo>
                <a:lnTo>
                  <a:pt x="375920" y="69265"/>
                </a:lnTo>
                <a:lnTo>
                  <a:pt x="386892" y="69265"/>
                </a:lnTo>
                <a:lnTo>
                  <a:pt x="386892" y="39141"/>
                </a:lnTo>
                <a:lnTo>
                  <a:pt x="406654" y="39141"/>
                </a:lnTo>
                <a:lnTo>
                  <a:pt x="436765" y="69265"/>
                </a:lnTo>
                <a:lnTo>
                  <a:pt x="451700" y="69265"/>
                </a:lnTo>
                <a:close/>
              </a:path>
              <a:path w="637540" h="69850">
                <a:moveTo>
                  <a:pt x="540346" y="26149"/>
                </a:moveTo>
                <a:lnTo>
                  <a:pt x="529374" y="33540"/>
                </a:lnTo>
                <a:lnTo>
                  <a:pt x="529374" y="58127"/>
                </a:lnTo>
                <a:lnTo>
                  <a:pt x="527253" y="59004"/>
                </a:lnTo>
                <a:lnTo>
                  <a:pt x="521462" y="59715"/>
                </a:lnTo>
                <a:lnTo>
                  <a:pt x="512889" y="60198"/>
                </a:lnTo>
                <a:lnTo>
                  <a:pt x="502373" y="60375"/>
                </a:lnTo>
                <a:lnTo>
                  <a:pt x="491871" y="60198"/>
                </a:lnTo>
                <a:lnTo>
                  <a:pt x="483298" y="59715"/>
                </a:lnTo>
                <a:lnTo>
                  <a:pt x="477507" y="59004"/>
                </a:lnTo>
                <a:lnTo>
                  <a:pt x="475386" y="58127"/>
                </a:lnTo>
                <a:lnTo>
                  <a:pt x="475386" y="44399"/>
                </a:lnTo>
                <a:lnTo>
                  <a:pt x="464413" y="51777"/>
                </a:lnTo>
                <a:lnTo>
                  <a:pt x="464413" y="63195"/>
                </a:lnTo>
                <a:lnTo>
                  <a:pt x="467398" y="65557"/>
                </a:lnTo>
                <a:lnTo>
                  <a:pt x="475538" y="67487"/>
                </a:lnTo>
                <a:lnTo>
                  <a:pt x="487603" y="68795"/>
                </a:lnTo>
                <a:lnTo>
                  <a:pt x="502373" y="69278"/>
                </a:lnTo>
                <a:lnTo>
                  <a:pt x="517156" y="68795"/>
                </a:lnTo>
                <a:lnTo>
                  <a:pt x="529221" y="67487"/>
                </a:lnTo>
                <a:lnTo>
                  <a:pt x="537362" y="65557"/>
                </a:lnTo>
                <a:lnTo>
                  <a:pt x="540346" y="63195"/>
                </a:lnTo>
                <a:lnTo>
                  <a:pt x="540346" y="60375"/>
                </a:lnTo>
                <a:lnTo>
                  <a:pt x="540346" y="26149"/>
                </a:lnTo>
                <a:close/>
              </a:path>
              <a:path w="637540" h="69850">
                <a:moveTo>
                  <a:pt x="540346" y="6083"/>
                </a:moveTo>
                <a:lnTo>
                  <a:pt x="537362" y="3721"/>
                </a:lnTo>
                <a:lnTo>
                  <a:pt x="529221" y="1778"/>
                </a:lnTo>
                <a:lnTo>
                  <a:pt x="517156" y="482"/>
                </a:lnTo>
                <a:lnTo>
                  <a:pt x="502373" y="0"/>
                </a:lnTo>
                <a:lnTo>
                  <a:pt x="487603" y="482"/>
                </a:lnTo>
                <a:lnTo>
                  <a:pt x="475538" y="1778"/>
                </a:lnTo>
                <a:lnTo>
                  <a:pt x="467398" y="3721"/>
                </a:lnTo>
                <a:lnTo>
                  <a:pt x="464413" y="6083"/>
                </a:lnTo>
                <a:lnTo>
                  <a:pt x="464413" y="43116"/>
                </a:lnTo>
                <a:lnTo>
                  <a:pt x="475386" y="35737"/>
                </a:lnTo>
                <a:lnTo>
                  <a:pt x="475386" y="11150"/>
                </a:lnTo>
                <a:lnTo>
                  <a:pt x="477507" y="10274"/>
                </a:lnTo>
                <a:lnTo>
                  <a:pt x="483298" y="9563"/>
                </a:lnTo>
                <a:lnTo>
                  <a:pt x="491871" y="9080"/>
                </a:lnTo>
                <a:lnTo>
                  <a:pt x="502373" y="8902"/>
                </a:lnTo>
                <a:lnTo>
                  <a:pt x="512889" y="9080"/>
                </a:lnTo>
                <a:lnTo>
                  <a:pt x="521462" y="9563"/>
                </a:lnTo>
                <a:lnTo>
                  <a:pt x="527253" y="10274"/>
                </a:lnTo>
                <a:lnTo>
                  <a:pt x="529374" y="11150"/>
                </a:lnTo>
                <a:lnTo>
                  <a:pt x="529374" y="24866"/>
                </a:lnTo>
                <a:lnTo>
                  <a:pt x="540346" y="17487"/>
                </a:lnTo>
                <a:lnTo>
                  <a:pt x="540346" y="8902"/>
                </a:lnTo>
                <a:lnTo>
                  <a:pt x="540346" y="6083"/>
                </a:lnTo>
                <a:close/>
              </a:path>
              <a:path w="637540" h="69850">
                <a:moveTo>
                  <a:pt x="637362" y="0"/>
                </a:moveTo>
                <a:lnTo>
                  <a:pt x="626389" y="0"/>
                </a:lnTo>
                <a:lnTo>
                  <a:pt x="626389" y="54305"/>
                </a:lnTo>
                <a:lnTo>
                  <a:pt x="597700" y="25603"/>
                </a:lnTo>
                <a:lnTo>
                  <a:pt x="568960" y="54368"/>
                </a:lnTo>
                <a:lnTo>
                  <a:pt x="568960" y="0"/>
                </a:lnTo>
                <a:lnTo>
                  <a:pt x="557987" y="0"/>
                </a:lnTo>
                <a:lnTo>
                  <a:pt x="557987" y="69265"/>
                </a:lnTo>
                <a:lnTo>
                  <a:pt x="568960" y="69265"/>
                </a:lnTo>
                <a:lnTo>
                  <a:pt x="597700" y="40551"/>
                </a:lnTo>
                <a:lnTo>
                  <a:pt x="626389" y="69265"/>
                </a:lnTo>
                <a:lnTo>
                  <a:pt x="637362" y="69265"/>
                </a:lnTo>
                <a:lnTo>
                  <a:pt x="637362" y="0"/>
                </a:lnTo>
                <a:close/>
              </a:path>
            </a:pathLst>
          </a:custGeom>
          <a:solidFill>
            <a:srgbClr val="F37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559035" y="3671811"/>
            <a:ext cx="296147" cy="30415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509220" y="4421716"/>
            <a:ext cx="199673" cy="27141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566053" y="3721694"/>
            <a:ext cx="639929" cy="246748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10449327" y="4467658"/>
            <a:ext cx="697230" cy="117475"/>
            <a:chOff x="10449327" y="4467658"/>
            <a:chExt cx="697230" cy="117475"/>
          </a:xfrm>
        </p:grpSpPr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449327" y="4467658"/>
              <a:ext cx="118592" cy="11701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593034" y="4496512"/>
              <a:ext cx="553720" cy="80645"/>
            </a:xfrm>
            <a:custGeom>
              <a:avLst/>
              <a:gdLst/>
              <a:ahLst/>
              <a:cxnLst/>
              <a:rect l="l" t="t" r="r" b="b"/>
              <a:pathLst>
                <a:path w="553720" h="80645">
                  <a:moveTo>
                    <a:pt x="158470" y="0"/>
                  </a:moveTo>
                  <a:lnTo>
                    <a:pt x="115049" y="0"/>
                  </a:lnTo>
                  <a:lnTo>
                    <a:pt x="107072" y="1619"/>
                  </a:lnTo>
                  <a:lnTo>
                    <a:pt x="100542" y="6030"/>
                  </a:lnTo>
                  <a:lnTo>
                    <a:pt x="96132" y="12564"/>
                  </a:lnTo>
                  <a:lnTo>
                    <a:pt x="94513" y="20548"/>
                  </a:lnTo>
                  <a:lnTo>
                    <a:pt x="94513" y="59956"/>
                  </a:lnTo>
                  <a:lnTo>
                    <a:pt x="96132" y="67933"/>
                  </a:lnTo>
                  <a:lnTo>
                    <a:pt x="100542" y="74463"/>
                  </a:lnTo>
                  <a:lnTo>
                    <a:pt x="107072" y="78873"/>
                  </a:lnTo>
                  <a:lnTo>
                    <a:pt x="115049" y="80492"/>
                  </a:lnTo>
                  <a:lnTo>
                    <a:pt x="158470" y="80492"/>
                  </a:lnTo>
                  <a:lnTo>
                    <a:pt x="166462" y="78873"/>
                  </a:lnTo>
                  <a:lnTo>
                    <a:pt x="172999" y="74463"/>
                  </a:lnTo>
                  <a:lnTo>
                    <a:pt x="177412" y="67933"/>
                  </a:lnTo>
                  <a:lnTo>
                    <a:pt x="177649" y="66763"/>
                  </a:lnTo>
                  <a:lnTo>
                    <a:pt x="117868" y="66763"/>
                  </a:lnTo>
                  <a:lnTo>
                    <a:pt x="112547" y="61455"/>
                  </a:lnTo>
                  <a:lnTo>
                    <a:pt x="112547" y="19050"/>
                  </a:lnTo>
                  <a:lnTo>
                    <a:pt x="117868" y="13728"/>
                  </a:lnTo>
                  <a:lnTo>
                    <a:pt x="177648" y="13728"/>
                  </a:lnTo>
                  <a:lnTo>
                    <a:pt x="177412" y="12564"/>
                  </a:lnTo>
                  <a:lnTo>
                    <a:pt x="172999" y="6030"/>
                  </a:lnTo>
                  <a:lnTo>
                    <a:pt x="166462" y="1619"/>
                  </a:lnTo>
                  <a:lnTo>
                    <a:pt x="158470" y="0"/>
                  </a:lnTo>
                  <a:close/>
                </a:path>
                <a:path w="553720" h="80645">
                  <a:moveTo>
                    <a:pt x="177648" y="13728"/>
                  </a:moveTo>
                  <a:lnTo>
                    <a:pt x="155676" y="13728"/>
                  </a:lnTo>
                  <a:lnTo>
                    <a:pt x="160997" y="19050"/>
                  </a:lnTo>
                  <a:lnTo>
                    <a:pt x="160997" y="61455"/>
                  </a:lnTo>
                  <a:lnTo>
                    <a:pt x="155676" y="66763"/>
                  </a:lnTo>
                  <a:lnTo>
                    <a:pt x="177649" y="66763"/>
                  </a:lnTo>
                  <a:lnTo>
                    <a:pt x="179031" y="59956"/>
                  </a:lnTo>
                  <a:lnTo>
                    <a:pt x="179031" y="20548"/>
                  </a:lnTo>
                  <a:lnTo>
                    <a:pt x="177648" y="13728"/>
                  </a:lnTo>
                  <a:close/>
                </a:path>
                <a:path w="553720" h="80645">
                  <a:moveTo>
                    <a:pt x="209181" y="0"/>
                  </a:moveTo>
                  <a:lnTo>
                    <a:pt x="187909" y="0"/>
                  </a:lnTo>
                  <a:lnTo>
                    <a:pt x="217360" y="80492"/>
                  </a:lnTo>
                  <a:lnTo>
                    <a:pt x="238633" y="80492"/>
                  </a:lnTo>
                  <a:lnTo>
                    <a:pt x="248089" y="54610"/>
                  </a:lnTo>
                  <a:lnTo>
                    <a:pt x="229158" y="54610"/>
                  </a:lnTo>
                  <a:lnTo>
                    <a:pt x="209181" y="0"/>
                  </a:lnTo>
                  <a:close/>
                </a:path>
                <a:path w="553720" h="80645">
                  <a:moveTo>
                    <a:pt x="278077" y="30784"/>
                  </a:moveTo>
                  <a:lnTo>
                    <a:pt x="256794" y="30784"/>
                  </a:lnTo>
                  <a:lnTo>
                    <a:pt x="274993" y="80492"/>
                  </a:lnTo>
                  <a:lnTo>
                    <a:pt x="295148" y="80492"/>
                  </a:lnTo>
                  <a:lnTo>
                    <a:pt x="305166" y="53111"/>
                  </a:lnTo>
                  <a:lnTo>
                    <a:pt x="286245" y="53111"/>
                  </a:lnTo>
                  <a:lnTo>
                    <a:pt x="278077" y="30784"/>
                  </a:lnTo>
                  <a:close/>
                </a:path>
                <a:path w="553720" h="80645">
                  <a:moveTo>
                    <a:pt x="381635" y="0"/>
                  </a:moveTo>
                  <a:lnTo>
                    <a:pt x="353098" y="0"/>
                  </a:lnTo>
                  <a:lnTo>
                    <a:pt x="323646" y="80492"/>
                  </a:lnTo>
                  <a:lnTo>
                    <a:pt x="342569" y="80492"/>
                  </a:lnTo>
                  <a:lnTo>
                    <a:pt x="350075" y="59982"/>
                  </a:lnTo>
                  <a:lnTo>
                    <a:pt x="403581" y="59982"/>
                  </a:lnTo>
                  <a:lnTo>
                    <a:pt x="398753" y="46786"/>
                  </a:lnTo>
                  <a:lnTo>
                    <a:pt x="354901" y="46786"/>
                  </a:lnTo>
                  <a:lnTo>
                    <a:pt x="367372" y="12700"/>
                  </a:lnTo>
                  <a:lnTo>
                    <a:pt x="386281" y="12700"/>
                  </a:lnTo>
                  <a:lnTo>
                    <a:pt x="381635" y="0"/>
                  </a:lnTo>
                  <a:close/>
                </a:path>
                <a:path w="553720" h="80645">
                  <a:moveTo>
                    <a:pt x="403581" y="59982"/>
                  </a:moveTo>
                  <a:lnTo>
                    <a:pt x="384657" y="59982"/>
                  </a:lnTo>
                  <a:lnTo>
                    <a:pt x="392163" y="80492"/>
                  </a:lnTo>
                  <a:lnTo>
                    <a:pt x="411086" y="80492"/>
                  </a:lnTo>
                  <a:lnTo>
                    <a:pt x="403581" y="59982"/>
                  </a:lnTo>
                  <a:close/>
                </a:path>
                <a:path w="553720" h="80645">
                  <a:moveTo>
                    <a:pt x="449364" y="14782"/>
                  </a:moveTo>
                  <a:lnTo>
                    <a:pt x="430491" y="14782"/>
                  </a:lnTo>
                  <a:lnTo>
                    <a:pt x="430491" y="80492"/>
                  </a:lnTo>
                  <a:lnTo>
                    <a:pt x="449364" y="80492"/>
                  </a:lnTo>
                  <a:lnTo>
                    <a:pt x="449364" y="14782"/>
                  </a:lnTo>
                  <a:close/>
                </a:path>
                <a:path w="553720" h="80645">
                  <a:moveTo>
                    <a:pt x="266814" y="0"/>
                  </a:moveTo>
                  <a:lnTo>
                    <a:pt x="249161" y="0"/>
                  </a:lnTo>
                  <a:lnTo>
                    <a:pt x="229158" y="54610"/>
                  </a:lnTo>
                  <a:lnTo>
                    <a:pt x="248089" y="54610"/>
                  </a:lnTo>
                  <a:lnTo>
                    <a:pt x="256794" y="30784"/>
                  </a:lnTo>
                  <a:lnTo>
                    <a:pt x="278077" y="30784"/>
                  </a:lnTo>
                  <a:lnTo>
                    <a:pt x="266814" y="0"/>
                  </a:lnTo>
                  <a:close/>
                </a:path>
                <a:path w="553720" h="80645">
                  <a:moveTo>
                    <a:pt x="324599" y="0"/>
                  </a:moveTo>
                  <a:lnTo>
                    <a:pt x="305676" y="0"/>
                  </a:lnTo>
                  <a:lnTo>
                    <a:pt x="286245" y="53111"/>
                  </a:lnTo>
                  <a:lnTo>
                    <a:pt x="305166" y="53111"/>
                  </a:lnTo>
                  <a:lnTo>
                    <a:pt x="324599" y="0"/>
                  </a:lnTo>
                  <a:close/>
                </a:path>
                <a:path w="553720" h="80645">
                  <a:moveTo>
                    <a:pt x="386281" y="12700"/>
                  </a:moveTo>
                  <a:lnTo>
                    <a:pt x="367372" y="12700"/>
                  </a:lnTo>
                  <a:lnTo>
                    <a:pt x="379831" y="46786"/>
                  </a:lnTo>
                  <a:lnTo>
                    <a:pt x="398753" y="46786"/>
                  </a:lnTo>
                  <a:lnTo>
                    <a:pt x="386281" y="12700"/>
                  </a:lnTo>
                  <a:close/>
                </a:path>
                <a:path w="553720" h="80645">
                  <a:moveTo>
                    <a:pt x="476796" y="0"/>
                  </a:moveTo>
                  <a:lnTo>
                    <a:pt x="403034" y="0"/>
                  </a:lnTo>
                  <a:lnTo>
                    <a:pt x="408063" y="14782"/>
                  </a:lnTo>
                  <a:lnTo>
                    <a:pt x="471792" y="14782"/>
                  </a:lnTo>
                  <a:lnTo>
                    <a:pt x="476796" y="0"/>
                  </a:lnTo>
                  <a:close/>
                </a:path>
                <a:path w="553720" h="80645">
                  <a:moveTo>
                    <a:pt x="525678" y="14782"/>
                  </a:moveTo>
                  <a:lnTo>
                    <a:pt x="506844" y="14782"/>
                  </a:lnTo>
                  <a:lnTo>
                    <a:pt x="506844" y="80492"/>
                  </a:lnTo>
                  <a:lnTo>
                    <a:pt x="525678" y="80492"/>
                  </a:lnTo>
                  <a:lnTo>
                    <a:pt x="525678" y="14782"/>
                  </a:lnTo>
                  <a:close/>
                </a:path>
                <a:path w="553720" h="80645">
                  <a:moveTo>
                    <a:pt x="553148" y="0"/>
                  </a:moveTo>
                  <a:lnTo>
                    <a:pt x="479374" y="0"/>
                  </a:lnTo>
                  <a:lnTo>
                    <a:pt x="484390" y="14782"/>
                  </a:lnTo>
                  <a:lnTo>
                    <a:pt x="548132" y="14782"/>
                  </a:lnTo>
                  <a:lnTo>
                    <a:pt x="553148" y="0"/>
                  </a:lnTo>
                  <a:close/>
                </a:path>
                <a:path w="553720" h="80645">
                  <a:moveTo>
                    <a:pt x="55384" y="0"/>
                  </a:moveTo>
                  <a:lnTo>
                    <a:pt x="0" y="0"/>
                  </a:lnTo>
                  <a:lnTo>
                    <a:pt x="0" y="80492"/>
                  </a:lnTo>
                  <a:lnTo>
                    <a:pt x="18834" y="80492"/>
                  </a:lnTo>
                  <a:lnTo>
                    <a:pt x="18834" y="12801"/>
                  </a:lnTo>
                  <a:lnTo>
                    <a:pt x="76781" y="12801"/>
                  </a:lnTo>
                  <a:lnTo>
                    <a:pt x="73115" y="7377"/>
                  </a:lnTo>
                  <a:lnTo>
                    <a:pt x="65131" y="1981"/>
                  </a:lnTo>
                  <a:lnTo>
                    <a:pt x="55384" y="0"/>
                  </a:lnTo>
                  <a:close/>
                </a:path>
                <a:path w="553720" h="80645">
                  <a:moveTo>
                    <a:pt x="76781" y="12801"/>
                  </a:moveTo>
                  <a:lnTo>
                    <a:pt x="54292" y="12801"/>
                  </a:lnTo>
                  <a:lnTo>
                    <a:pt x="60109" y="18630"/>
                  </a:lnTo>
                  <a:lnTo>
                    <a:pt x="60109" y="32854"/>
                  </a:lnTo>
                  <a:lnTo>
                    <a:pt x="54356" y="38633"/>
                  </a:lnTo>
                  <a:lnTo>
                    <a:pt x="47282" y="38709"/>
                  </a:lnTo>
                  <a:lnTo>
                    <a:pt x="32639" y="38709"/>
                  </a:lnTo>
                  <a:lnTo>
                    <a:pt x="61912" y="80492"/>
                  </a:lnTo>
                  <a:lnTo>
                    <a:pt x="84569" y="80492"/>
                  </a:lnTo>
                  <a:lnTo>
                    <a:pt x="62636" y="49161"/>
                  </a:lnTo>
                  <a:lnTo>
                    <a:pt x="69771" y="45674"/>
                  </a:lnTo>
                  <a:lnTo>
                    <a:pt x="75426" y="40201"/>
                  </a:lnTo>
                  <a:lnTo>
                    <a:pt x="79150" y="33195"/>
                  </a:lnTo>
                  <a:lnTo>
                    <a:pt x="80492" y="25107"/>
                  </a:lnTo>
                  <a:lnTo>
                    <a:pt x="78510" y="15360"/>
                  </a:lnTo>
                  <a:lnTo>
                    <a:pt x="76781" y="12801"/>
                  </a:lnTo>
                  <a:close/>
                </a:path>
              </a:pathLst>
            </a:custGeom>
            <a:solidFill>
              <a:srgbClr val="4C4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0" name="object 5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1532765" y="4436303"/>
            <a:ext cx="682140" cy="170164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716409" y="746097"/>
            <a:ext cx="1532890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algn="ctr">
              <a:lnSpc>
                <a:spcPct val="100000"/>
              </a:lnSpc>
              <a:spcBef>
                <a:spcPts val="100"/>
              </a:spcBef>
            </a:pPr>
            <a:r>
              <a:rPr sz="1050" spc="-839" baseline="674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700" spc="-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spc="-427" baseline="674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345" baseline="674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70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00" spc="-3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52" baseline="674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-89" baseline="674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spc="-2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225" baseline="674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70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00" spc="-2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15" baseline="674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00" spc="-3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50" spc="52" baseline="674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50" spc="-262" baseline="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50" spc="-525" baseline="674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-322" baseline="674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spc="-3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spc="52" baseline="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-517" baseline="674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spc="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spc="-284" baseline="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89" baseline="674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00" spc="-2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spc="-187" baseline="674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700" spc="-1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spc="-240" baseline="6746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700" spc="35" dirty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r>
              <a:rPr sz="700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-44" baseline="674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700" spc="-3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50" spc="15" baseline="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spc="-1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50" spc="-75" baseline="674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00" spc="-3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52" baseline="6746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050" baseline="6746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ACHIEVEMENTS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2" name="object 5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48003" y="648022"/>
            <a:ext cx="224440" cy="243150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11627995" y="648018"/>
            <a:ext cx="900430" cy="92710"/>
            <a:chOff x="11627995" y="648018"/>
            <a:chExt cx="900430" cy="92710"/>
          </a:xfrm>
        </p:grpSpPr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627995" y="648018"/>
              <a:ext cx="418899" cy="9223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84577" y="648024"/>
              <a:ext cx="443428" cy="87428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8224570" y="1613293"/>
            <a:ext cx="4091940" cy="26670"/>
            <a:chOff x="8224570" y="1613293"/>
            <a:chExt cx="4091940" cy="26670"/>
          </a:xfrm>
        </p:grpSpPr>
        <p:sp>
          <p:nvSpPr>
            <p:cNvPr id="57" name="object 57"/>
            <p:cNvSpPr/>
            <p:nvPr/>
          </p:nvSpPr>
          <p:spPr>
            <a:xfrm>
              <a:off x="8235839" y="1626376"/>
              <a:ext cx="4081145" cy="0"/>
            </a:xfrm>
            <a:custGeom>
              <a:avLst/>
              <a:gdLst/>
              <a:ahLst/>
              <a:cxnLst/>
              <a:rect l="l" t="t" r="r" b="b"/>
              <a:pathLst>
                <a:path w="4081145">
                  <a:moveTo>
                    <a:pt x="0" y="0"/>
                  </a:moveTo>
                  <a:lnTo>
                    <a:pt x="4080675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224570" y="1613293"/>
              <a:ext cx="1615440" cy="26670"/>
            </a:xfrm>
            <a:custGeom>
              <a:avLst/>
              <a:gdLst/>
              <a:ahLst/>
              <a:cxnLst/>
              <a:rect l="l" t="t" r="r" b="b"/>
              <a:pathLst>
                <a:path w="1615440" h="26669">
                  <a:moveTo>
                    <a:pt x="1615427" y="0"/>
                  </a:moveTo>
                  <a:lnTo>
                    <a:pt x="0" y="0"/>
                  </a:lnTo>
                  <a:lnTo>
                    <a:pt x="0" y="26174"/>
                  </a:lnTo>
                  <a:lnTo>
                    <a:pt x="1615427" y="26174"/>
                  </a:lnTo>
                  <a:lnTo>
                    <a:pt x="1615427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9" name="object 5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592577" y="4154291"/>
            <a:ext cx="234571" cy="117982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485845" y="4512698"/>
            <a:ext cx="429139" cy="101871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601428" y="3806779"/>
            <a:ext cx="404528" cy="8574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0618142" y="4135667"/>
            <a:ext cx="371403" cy="103260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336884" y="4118724"/>
            <a:ext cx="554651" cy="135101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9339109" y="7105091"/>
            <a:ext cx="723912" cy="96507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354466" y="7026019"/>
            <a:ext cx="509186" cy="254652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0454409" y="7114262"/>
            <a:ext cx="710987" cy="72152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1545638" y="7065198"/>
            <a:ext cx="674664" cy="194955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345922" y="7541852"/>
            <a:ext cx="383405" cy="165602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9341066" y="7553909"/>
            <a:ext cx="719999" cy="127528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0453706" y="7537077"/>
            <a:ext cx="700157" cy="138590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11526954" y="4959274"/>
            <a:ext cx="712470" cy="100965"/>
            <a:chOff x="11526954" y="4959274"/>
            <a:chExt cx="712470" cy="100965"/>
          </a:xfrm>
        </p:grpSpPr>
        <p:pic>
          <p:nvPicPr>
            <p:cNvPr id="72" name="object 7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1526954" y="4960001"/>
              <a:ext cx="256388" cy="9928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807571" y="4959274"/>
              <a:ext cx="431476" cy="100609"/>
            </a:xfrm>
            <a:prstGeom prst="rect">
              <a:avLst/>
            </a:prstGeom>
          </p:spPr>
        </p:pic>
      </p:grpSp>
      <p:sp>
        <p:nvSpPr>
          <p:cNvPr id="74" name="object 74"/>
          <p:cNvSpPr/>
          <p:nvPr/>
        </p:nvSpPr>
        <p:spPr>
          <a:xfrm>
            <a:off x="11563464" y="6247930"/>
            <a:ext cx="684530" cy="106045"/>
          </a:xfrm>
          <a:custGeom>
            <a:avLst/>
            <a:gdLst/>
            <a:ahLst/>
            <a:cxnLst/>
            <a:rect l="l" t="t" r="r" b="b"/>
            <a:pathLst>
              <a:path w="684529" h="106045">
                <a:moveTo>
                  <a:pt x="98996" y="1549"/>
                </a:moveTo>
                <a:lnTo>
                  <a:pt x="74574" y="1549"/>
                </a:lnTo>
                <a:lnTo>
                  <a:pt x="74574" y="43459"/>
                </a:lnTo>
                <a:lnTo>
                  <a:pt x="24422" y="43459"/>
                </a:lnTo>
                <a:lnTo>
                  <a:pt x="24422" y="1549"/>
                </a:lnTo>
                <a:lnTo>
                  <a:pt x="0" y="1549"/>
                </a:lnTo>
                <a:lnTo>
                  <a:pt x="0" y="43459"/>
                </a:lnTo>
                <a:lnTo>
                  <a:pt x="0" y="62509"/>
                </a:lnTo>
                <a:lnTo>
                  <a:pt x="0" y="105689"/>
                </a:lnTo>
                <a:lnTo>
                  <a:pt x="24422" y="105689"/>
                </a:lnTo>
                <a:lnTo>
                  <a:pt x="24422" y="62509"/>
                </a:lnTo>
                <a:lnTo>
                  <a:pt x="74574" y="62509"/>
                </a:lnTo>
                <a:lnTo>
                  <a:pt x="74574" y="105689"/>
                </a:lnTo>
                <a:lnTo>
                  <a:pt x="98996" y="105689"/>
                </a:lnTo>
                <a:lnTo>
                  <a:pt x="98996" y="62509"/>
                </a:lnTo>
                <a:lnTo>
                  <a:pt x="98996" y="43459"/>
                </a:lnTo>
                <a:lnTo>
                  <a:pt x="98996" y="1549"/>
                </a:lnTo>
                <a:close/>
              </a:path>
              <a:path w="684529" h="106045">
                <a:moveTo>
                  <a:pt x="188315" y="29425"/>
                </a:moveTo>
                <a:lnTo>
                  <a:pt x="166382" y="29425"/>
                </a:lnTo>
                <a:lnTo>
                  <a:pt x="166382" y="34150"/>
                </a:lnTo>
                <a:lnTo>
                  <a:pt x="166382" y="63195"/>
                </a:lnTo>
                <a:lnTo>
                  <a:pt x="166382" y="70434"/>
                </a:lnTo>
                <a:lnTo>
                  <a:pt x="163817" y="77330"/>
                </a:lnTo>
                <a:lnTo>
                  <a:pt x="159092" y="82854"/>
                </a:lnTo>
                <a:lnTo>
                  <a:pt x="152692" y="86525"/>
                </a:lnTo>
                <a:lnTo>
                  <a:pt x="145122" y="87858"/>
                </a:lnTo>
                <a:lnTo>
                  <a:pt x="136728" y="86207"/>
                </a:lnTo>
                <a:lnTo>
                  <a:pt x="129870" y="81699"/>
                </a:lnTo>
                <a:lnTo>
                  <a:pt x="125247" y="75006"/>
                </a:lnTo>
                <a:lnTo>
                  <a:pt x="123545" y="66814"/>
                </a:lnTo>
                <a:lnTo>
                  <a:pt x="125247" y="58623"/>
                </a:lnTo>
                <a:lnTo>
                  <a:pt x="129870" y="51943"/>
                </a:lnTo>
                <a:lnTo>
                  <a:pt x="136728" y="47421"/>
                </a:lnTo>
                <a:lnTo>
                  <a:pt x="145122" y="45770"/>
                </a:lnTo>
                <a:lnTo>
                  <a:pt x="152692" y="47104"/>
                </a:lnTo>
                <a:lnTo>
                  <a:pt x="159092" y="50774"/>
                </a:lnTo>
                <a:lnTo>
                  <a:pt x="163817" y="56299"/>
                </a:lnTo>
                <a:lnTo>
                  <a:pt x="166382" y="63195"/>
                </a:lnTo>
                <a:lnTo>
                  <a:pt x="166382" y="34150"/>
                </a:lnTo>
                <a:lnTo>
                  <a:pt x="160261" y="30162"/>
                </a:lnTo>
                <a:lnTo>
                  <a:pt x="152971" y="27838"/>
                </a:lnTo>
                <a:lnTo>
                  <a:pt x="145122" y="27838"/>
                </a:lnTo>
                <a:lnTo>
                  <a:pt x="129959" y="30899"/>
                </a:lnTo>
                <a:lnTo>
                  <a:pt x="117576" y="39255"/>
                </a:lnTo>
                <a:lnTo>
                  <a:pt x="109220" y="51650"/>
                </a:lnTo>
                <a:lnTo>
                  <a:pt x="106159" y="66814"/>
                </a:lnTo>
                <a:lnTo>
                  <a:pt x="109220" y="81991"/>
                </a:lnTo>
                <a:lnTo>
                  <a:pt x="117576" y="94373"/>
                </a:lnTo>
                <a:lnTo>
                  <a:pt x="129959" y="102730"/>
                </a:lnTo>
                <a:lnTo>
                  <a:pt x="145122" y="105791"/>
                </a:lnTo>
                <a:lnTo>
                  <a:pt x="152971" y="105791"/>
                </a:lnTo>
                <a:lnTo>
                  <a:pt x="160261" y="103466"/>
                </a:lnTo>
                <a:lnTo>
                  <a:pt x="166382" y="99479"/>
                </a:lnTo>
                <a:lnTo>
                  <a:pt x="166382" y="104965"/>
                </a:lnTo>
                <a:lnTo>
                  <a:pt x="188315" y="104965"/>
                </a:lnTo>
                <a:lnTo>
                  <a:pt x="188315" y="99479"/>
                </a:lnTo>
                <a:lnTo>
                  <a:pt x="188315" y="87858"/>
                </a:lnTo>
                <a:lnTo>
                  <a:pt x="188315" y="45770"/>
                </a:lnTo>
                <a:lnTo>
                  <a:pt x="188315" y="34150"/>
                </a:lnTo>
                <a:lnTo>
                  <a:pt x="188315" y="29425"/>
                </a:lnTo>
                <a:close/>
              </a:path>
              <a:path w="684529" h="106045">
                <a:moveTo>
                  <a:pt x="220027" y="30238"/>
                </a:moveTo>
                <a:lnTo>
                  <a:pt x="198107" y="30238"/>
                </a:lnTo>
                <a:lnTo>
                  <a:pt x="198107" y="105791"/>
                </a:lnTo>
                <a:lnTo>
                  <a:pt x="220027" y="105791"/>
                </a:lnTo>
                <a:lnTo>
                  <a:pt x="220027" y="30238"/>
                </a:lnTo>
                <a:close/>
              </a:path>
              <a:path w="684529" h="106045">
                <a:moveTo>
                  <a:pt x="220027" y="1117"/>
                </a:moveTo>
                <a:lnTo>
                  <a:pt x="198107" y="1117"/>
                </a:lnTo>
                <a:lnTo>
                  <a:pt x="198107" y="22656"/>
                </a:lnTo>
                <a:lnTo>
                  <a:pt x="220027" y="22656"/>
                </a:lnTo>
                <a:lnTo>
                  <a:pt x="220027" y="1117"/>
                </a:lnTo>
                <a:close/>
              </a:path>
              <a:path w="684529" h="106045">
                <a:moveTo>
                  <a:pt x="356438" y="62865"/>
                </a:moveTo>
                <a:lnTo>
                  <a:pt x="336511" y="32169"/>
                </a:lnTo>
                <a:lnTo>
                  <a:pt x="336511" y="57391"/>
                </a:lnTo>
                <a:lnTo>
                  <a:pt x="292887" y="57391"/>
                </a:lnTo>
                <a:lnTo>
                  <a:pt x="296354" y="51650"/>
                </a:lnTo>
                <a:lnTo>
                  <a:pt x="301371" y="47155"/>
                </a:lnTo>
                <a:lnTo>
                  <a:pt x="307606" y="44221"/>
                </a:lnTo>
                <a:lnTo>
                  <a:pt x="314706" y="43167"/>
                </a:lnTo>
                <a:lnTo>
                  <a:pt x="321805" y="44221"/>
                </a:lnTo>
                <a:lnTo>
                  <a:pt x="328028" y="47155"/>
                </a:lnTo>
                <a:lnTo>
                  <a:pt x="333044" y="51650"/>
                </a:lnTo>
                <a:lnTo>
                  <a:pt x="336511" y="57391"/>
                </a:lnTo>
                <a:lnTo>
                  <a:pt x="336511" y="32169"/>
                </a:lnTo>
                <a:lnTo>
                  <a:pt x="328993" y="28041"/>
                </a:lnTo>
                <a:lnTo>
                  <a:pt x="314706" y="25628"/>
                </a:lnTo>
                <a:lnTo>
                  <a:pt x="298462" y="28778"/>
                </a:lnTo>
                <a:lnTo>
                  <a:pt x="285191" y="37363"/>
                </a:lnTo>
                <a:lnTo>
                  <a:pt x="276237" y="50101"/>
                </a:lnTo>
                <a:lnTo>
                  <a:pt x="272961" y="65709"/>
                </a:lnTo>
                <a:lnTo>
                  <a:pt x="276237" y="81305"/>
                </a:lnTo>
                <a:lnTo>
                  <a:pt x="282613" y="90385"/>
                </a:lnTo>
                <a:lnTo>
                  <a:pt x="265557" y="90309"/>
                </a:lnTo>
                <a:lnTo>
                  <a:pt x="250990" y="68821"/>
                </a:lnTo>
                <a:lnTo>
                  <a:pt x="250990" y="1041"/>
                </a:lnTo>
                <a:lnTo>
                  <a:pt x="228879" y="1041"/>
                </a:lnTo>
                <a:lnTo>
                  <a:pt x="228981" y="68656"/>
                </a:lnTo>
                <a:lnTo>
                  <a:pt x="249453" y="104063"/>
                </a:lnTo>
                <a:lnTo>
                  <a:pt x="261874" y="105714"/>
                </a:lnTo>
                <a:lnTo>
                  <a:pt x="282981" y="105600"/>
                </a:lnTo>
                <a:lnTo>
                  <a:pt x="282981" y="90906"/>
                </a:lnTo>
                <a:lnTo>
                  <a:pt x="285191" y="94043"/>
                </a:lnTo>
                <a:lnTo>
                  <a:pt x="298462" y="102641"/>
                </a:lnTo>
                <a:lnTo>
                  <a:pt x="314706" y="105791"/>
                </a:lnTo>
                <a:lnTo>
                  <a:pt x="326440" y="104178"/>
                </a:lnTo>
                <a:lnTo>
                  <a:pt x="336867" y="99669"/>
                </a:lnTo>
                <a:lnTo>
                  <a:pt x="345541" y="92710"/>
                </a:lnTo>
                <a:lnTo>
                  <a:pt x="348742" y="88252"/>
                </a:lnTo>
                <a:lnTo>
                  <a:pt x="351967" y="83756"/>
                </a:lnTo>
                <a:lnTo>
                  <a:pt x="334797" y="77368"/>
                </a:lnTo>
                <a:lnTo>
                  <a:pt x="330682" y="83896"/>
                </a:lnTo>
                <a:lnTo>
                  <a:pt x="323227" y="88252"/>
                </a:lnTo>
                <a:lnTo>
                  <a:pt x="314706" y="88252"/>
                </a:lnTo>
                <a:lnTo>
                  <a:pt x="306806" y="86944"/>
                </a:lnTo>
                <a:lnTo>
                  <a:pt x="300050" y="83324"/>
                </a:lnTo>
                <a:lnTo>
                  <a:pt x="294919" y="77838"/>
                </a:lnTo>
                <a:lnTo>
                  <a:pt x="291871" y="70954"/>
                </a:lnTo>
                <a:lnTo>
                  <a:pt x="356069" y="70954"/>
                </a:lnTo>
                <a:lnTo>
                  <a:pt x="356311" y="69240"/>
                </a:lnTo>
                <a:lnTo>
                  <a:pt x="356438" y="62865"/>
                </a:lnTo>
                <a:close/>
              </a:path>
              <a:path w="684529" h="106045">
                <a:moveTo>
                  <a:pt x="384086" y="30238"/>
                </a:moveTo>
                <a:lnTo>
                  <a:pt x="362153" y="30238"/>
                </a:lnTo>
                <a:lnTo>
                  <a:pt x="362153" y="105791"/>
                </a:lnTo>
                <a:lnTo>
                  <a:pt x="384086" y="105791"/>
                </a:lnTo>
                <a:lnTo>
                  <a:pt x="384086" y="30238"/>
                </a:lnTo>
                <a:close/>
              </a:path>
              <a:path w="684529" h="106045">
                <a:moveTo>
                  <a:pt x="384086" y="1117"/>
                </a:moveTo>
                <a:lnTo>
                  <a:pt x="362153" y="1117"/>
                </a:lnTo>
                <a:lnTo>
                  <a:pt x="362153" y="22656"/>
                </a:lnTo>
                <a:lnTo>
                  <a:pt x="384086" y="22656"/>
                </a:lnTo>
                <a:lnTo>
                  <a:pt x="384086" y="1117"/>
                </a:lnTo>
                <a:close/>
              </a:path>
              <a:path w="684529" h="106045">
                <a:moveTo>
                  <a:pt x="426402" y="62382"/>
                </a:moveTo>
                <a:lnTo>
                  <a:pt x="426085" y="62382"/>
                </a:lnTo>
                <a:lnTo>
                  <a:pt x="417271" y="40741"/>
                </a:lnTo>
                <a:lnTo>
                  <a:pt x="426085" y="40741"/>
                </a:lnTo>
                <a:lnTo>
                  <a:pt x="414032" y="11595"/>
                </a:lnTo>
                <a:lnTo>
                  <a:pt x="395897" y="11595"/>
                </a:lnTo>
                <a:lnTo>
                  <a:pt x="404964" y="32969"/>
                </a:lnTo>
                <a:lnTo>
                  <a:pt x="395897" y="32969"/>
                </a:lnTo>
                <a:lnTo>
                  <a:pt x="408203" y="62382"/>
                </a:lnTo>
                <a:lnTo>
                  <a:pt x="408508" y="62382"/>
                </a:lnTo>
                <a:lnTo>
                  <a:pt x="395897" y="105791"/>
                </a:lnTo>
                <a:lnTo>
                  <a:pt x="414032" y="105791"/>
                </a:lnTo>
                <a:lnTo>
                  <a:pt x="426402" y="62382"/>
                </a:lnTo>
                <a:close/>
              </a:path>
              <a:path w="684529" h="106045">
                <a:moveTo>
                  <a:pt x="510311" y="17805"/>
                </a:moveTo>
                <a:lnTo>
                  <a:pt x="455104" y="17805"/>
                </a:lnTo>
                <a:lnTo>
                  <a:pt x="458089" y="11582"/>
                </a:lnTo>
                <a:lnTo>
                  <a:pt x="438658" y="11582"/>
                </a:lnTo>
                <a:lnTo>
                  <a:pt x="430237" y="30759"/>
                </a:lnTo>
                <a:lnTo>
                  <a:pt x="510311" y="30759"/>
                </a:lnTo>
                <a:lnTo>
                  <a:pt x="510311" y="17805"/>
                </a:lnTo>
                <a:close/>
              </a:path>
              <a:path w="684529" h="106045">
                <a:moveTo>
                  <a:pt x="514426" y="66827"/>
                </a:moveTo>
                <a:lnTo>
                  <a:pt x="509397" y="66827"/>
                </a:lnTo>
                <a:lnTo>
                  <a:pt x="509397" y="47485"/>
                </a:lnTo>
                <a:lnTo>
                  <a:pt x="509397" y="36207"/>
                </a:lnTo>
                <a:lnTo>
                  <a:pt x="493064" y="36207"/>
                </a:lnTo>
                <a:lnTo>
                  <a:pt x="493064" y="47485"/>
                </a:lnTo>
                <a:lnTo>
                  <a:pt x="493064" y="66827"/>
                </a:lnTo>
                <a:lnTo>
                  <a:pt x="493064" y="78371"/>
                </a:lnTo>
                <a:lnTo>
                  <a:pt x="493064" y="95770"/>
                </a:lnTo>
                <a:lnTo>
                  <a:pt x="481012" y="95770"/>
                </a:lnTo>
                <a:lnTo>
                  <a:pt x="479056" y="78371"/>
                </a:lnTo>
                <a:lnTo>
                  <a:pt x="493064" y="78371"/>
                </a:lnTo>
                <a:lnTo>
                  <a:pt x="493064" y="66827"/>
                </a:lnTo>
                <a:lnTo>
                  <a:pt x="477761" y="66827"/>
                </a:lnTo>
                <a:lnTo>
                  <a:pt x="476199" y="52946"/>
                </a:lnTo>
                <a:lnTo>
                  <a:pt x="467156" y="52946"/>
                </a:lnTo>
                <a:lnTo>
                  <a:pt x="467156" y="95770"/>
                </a:lnTo>
                <a:lnTo>
                  <a:pt x="452856" y="95770"/>
                </a:lnTo>
                <a:lnTo>
                  <a:pt x="451840" y="95377"/>
                </a:lnTo>
                <a:lnTo>
                  <a:pt x="450202" y="93827"/>
                </a:lnTo>
                <a:lnTo>
                  <a:pt x="449795" y="92837"/>
                </a:lnTo>
                <a:lnTo>
                  <a:pt x="449795" y="78371"/>
                </a:lnTo>
                <a:lnTo>
                  <a:pt x="465353" y="78371"/>
                </a:lnTo>
                <a:lnTo>
                  <a:pt x="467156" y="95770"/>
                </a:lnTo>
                <a:lnTo>
                  <a:pt x="467156" y="52946"/>
                </a:lnTo>
                <a:lnTo>
                  <a:pt x="462724" y="52946"/>
                </a:lnTo>
                <a:lnTo>
                  <a:pt x="464159" y="66827"/>
                </a:lnTo>
                <a:lnTo>
                  <a:pt x="449795" y="66827"/>
                </a:lnTo>
                <a:lnTo>
                  <a:pt x="449795" y="47485"/>
                </a:lnTo>
                <a:lnTo>
                  <a:pt x="493064" y="47485"/>
                </a:lnTo>
                <a:lnTo>
                  <a:pt x="493064" y="36207"/>
                </a:lnTo>
                <a:lnTo>
                  <a:pt x="433857" y="36207"/>
                </a:lnTo>
                <a:lnTo>
                  <a:pt x="433857" y="66827"/>
                </a:lnTo>
                <a:lnTo>
                  <a:pt x="428675" y="66827"/>
                </a:lnTo>
                <a:lnTo>
                  <a:pt x="428675" y="78371"/>
                </a:lnTo>
                <a:lnTo>
                  <a:pt x="433857" y="78371"/>
                </a:lnTo>
                <a:lnTo>
                  <a:pt x="433857" y="97751"/>
                </a:lnTo>
                <a:lnTo>
                  <a:pt x="434936" y="100368"/>
                </a:lnTo>
                <a:lnTo>
                  <a:pt x="438823" y="104330"/>
                </a:lnTo>
                <a:lnTo>
                  <a:pt x="440855" y="105371"/>
                </a:lnTo>
                <a:lnTo>
                  <a:pt x="443179" y="105727"/>
                </a:lnTo>
                <a:lnTo>
                  <a:pt x="509333" y="105727"/>
                </a:lnTo>
                <a:lnTo>
                  <a:pt x="509333" y="95770"/>
                </a:lnTo>
                <a:lnTo>
                  <a:pt x="509333" y="77787"/>
                </a:lnTo>
                <a:lnTo>
                  <a:pt x="514426" y="77787"/>
                </a:lnTo>
                <a:lnTo>
                  <a:pt x="514426" y="66827"/>
                </a:lnTo>
                <a:close/>
              </a:path>
              <a:path w="684529" h="106045">
                <a:moveTo>
                  <a:pt x="567283" y="45923"/>
                </a:moveTo>
                <a:lnTo>
                  <a:pt x="558736" y="37236"/>
                </a:lnTo>
                <a:lnTo>
                  <a:pt x="542023" y="37236"/>
                </a:lnTo>
                <a:lnTo>
                  <a:pt x="549668" y="44881"/>
                </a:lnTo>
                <a:lnTo>
                  <a:pt x="542023" y="44881"/>
                </a:lnTo>
                <a:lnTo>
                  <a:pt x="550570" y="53568"/>
                </a:lnTo>
                <a:lnTo>
                  <a:pt x="567283" y="53568"/>
                </a:lnTo>
                <a:lnTo>
                  <a:pt x="559638" y="45923"/>
                </a:lnTo>
                <a:lnTo>
                  <a:pt x="567283" y="45923"/>
                </a:lnTo>
                <a:close/>
              </a:path>
              <a:path w="684529" h="106045">
                <a:moveTo>
                  <a:pt x="612381" y="45923"/>
                </a:moveTo>
                <a:lnTo>
                  <a:pt x="603834" y="37236"/>
                </a:lnTo>
                <a:lnTo>
                  <a:pt x="587108" y="37236"/>
                </a:lnTo>
                <a:lnTo>
                  <a:pt x="594766" y="44881"/>
                </a:lnTo>
                <a:lnTo>
                  <a:pt x="587108" y="44881"/>
                </a:lnTo>
                <a:lnTo>
                  <a:pt x="595668" y="53568"/>
                </a:lnTo>
                <a:lnTo>
                  <a:pt x="612381" y="53568"/>
                </a:lnTo>
                <a:lnTo>
                  <a:pt x="604735" y="45923"/>
                </a:lnTo>
                <a:lnTo>
                  <a:pt x="612381" y="45923"/>
                </a:lnTo>
                <a:close/>
              </a:path>
              <a:path w="684529" h="106045">
                <a:moveTo>
                  <a:pt x="630402" y="59791"/>
                </a:moveTo>
                <a:lnTo>
                  <a:pt x="612648" y="59791"/>
                </a:lnTo>
                <a:lnTo>
                  <a:pt x="612648" y="68338"/>
                </a:lnTo>
                <a:lnTo>
                  <a:pt x="612648" y="78320"/>
                </a:lnTo>
                <a:lnTo>
                  <a:pt x="585952" y="78320"/>
                </a:lnTo>
                <a:lnTo>
                  <a:pt x="585952" y="68338"/>
                </a:lnTo>
                <a:lnTo>
                  <a:pt x="612648" y="68338"/>
                </a:lnTo>
                <a:lnTo>
                  <a:pt x="612648" y="59791"/>
                </a:lnTo>
                <a:lnTo>
                  <a:pt x="568198" y="59791"/>
                </a:lnTo>
                <a:lnTo>
                  <a:pt x="568198" y="68338"/>
                </a:lnTo>
                <a:lnTo>
                  <a:pt x="568198" y="78320"/>
                </a:lnTo>
                <a:lnTo>
                  <a:pt x="568198" y="86995"/>
                </a:lnTo>
                <a:lnTo>
                  <a:pt x="568198" y="96964"/>
                </a:lnTo>
                <a:lnTo>
                  <a:pt x="541896" y="96964"/>
                </a:lnTo>
                <a:lnTo>
                  <a:pt x="541896" y="86995"/>
                </a:lnTo>
                <a:lnTo>
                  <a:pt x="568198" y="86995"/>
                </a:lnTo>
                <a:lnTo>
                  <a:pt x="568198" y="78320"/>
                </a:lnTo>
                <a:lnTo>
                  <a:pt x="541896" y="78320"/>
                </a:lnTo>
                <a:lnTo>
                  <a:pt x="541896" y="68338"/>
                </a:lnTo>
                <a:lnTo>
                  <a:pt x="568198" y="68338"/>
                </a:lnTo>
                <a:lnTo>
                  <a:pt x="568198" y="59791"/>
                </a:lnTo>
                <a:lnTo>
                  <a:pt x="524141" y="59791"/>
                </a:lnTo>
                <a:lnTo>
                  <a:pt x="524141" y="105397"/>
                </a:lnTo>
                <a:lnTo>
                  <a:pt x="618566" y="105397"/>
                </a:lnTo>
                <a:lnTo>
                  <a:pt x="620331" y="105029"/>
                </a:lnTo>
                <a:lnTo>
                  <a:pt x="629323" y="96977"/>
                </a:lnTo>
                <a:lnTo>
                  <a:pt x="610235" y="96977"/>
                </a:lnTo>
                <a:lnTo>
                  <a:pt x="585952" y="96977"/>
                </a:lnTo>
                <a:lnTo>
                  <a:pt x="585952" y="86995"/>
                </a:lnTo>
                <a:lnTo>
                  <a:pt x="612648" y="86995"/>
                </a:lnTo>
                <a:lnTo>
                  <a:pt x="612648" y="94424"/>
                </a:lnTo>
                <a:lnTo>
                  <a:pt x="612317" y="95250"/>
                </a:lnTo>
                <a:lnTo>
                  <a:pt x="611022" y="96634"/>
                </a:lnTo>
                <a:lnTo>
                  <a:pt x="610235" y="96977"/>
                </a:lnTo>
                <a:lnTo>
                  <a:pt x="629323" y="96964"/>
                </a:lnTo>
                <a:lnTo>
                  <a:pt x="630034" y="95351"/>
                </a:lnTo>
                <a:lnTo>
                  <a:pt x="630402" y="93560"/>
                </a:lnTo>
                <a:lnTo>
                  <a:pt x="630402" y="86995"/>
                </a:lnTo>
                <a:lnTo>
                  <a:pt x="630402" y="78320"/>
                </a:lnTo>
                <a:lnTo>
                  <a:pt x="630402" y="68338"/>
                </a:lnTo>
                <a:lnTo>
                  <a:pt x="630402" y="59791"/>
                </a:lnTo>
                <a:close/>
              </a:path>
              <a:path w="684529" h="106045">
                <a:moveTo>
                  <a:pt x="634149" y="12115"/>
                </a:moveTo>
                <a:lnTo>
                  <a:pt x="520382" y="12115"/>
                </a:lnTo>
                <a:lnTo>
                  <a:pt x="520382" y="20662"/>
                </a:lnTo>
                <a:lnTo>
                  <a:pt x="568452" y="20662"/>
                </a:lnTo>
                <a:lnTo>
                  <a:pt x="568452" y="25463"/>
                </a:lnTo>
                <a:lnTo>
                  <a:pt x="523100" y="25463"/>
                </a:lnTo>
                <a:lnTo>
                  <a:pt x="523100" y="54864"/>
                </a:lnTo>
                <a:lnTo>
                  <a:pt x="540854" y="54864"/>
                </a:lnTo>
                <a:lnTo>
                  <a:pt x="540854" y="34137"/>
                </a:lnTo>
                <a:lnTo>
                  <a:pt x="568452" y="34137"/>
                </a:lnTo>
                <a:lnTo>
                  <a:pt x="568452" y="54864"/>
                </a:lnTo>
                <a:lnTo>
                  <a:pt x="586079" y="54864"/>
                </a:lnTo>
                <a:lnTo>
                  <a:pt x="586079" y="34137"/>
                </a:lnTo>
                <a:lnTo>
                  <a:pt x="610997" y="34137"/>
                </a:lnTo>
                <a:lnTo>
                  <a:pt x="611822" y="34467"/>
                </a:lnTo>
                <a:lnTo>
                  <a:pt x="613206" y="35763"/>
                </a:lnTo>
                <a:lnTo>
                  <a:pt x="613549" y="36563"/>
                </a:lnTo>
                <a:lnTo>
                  <a:pt x="613549" y="54864"/>
                </a:lnTo>
                <a:lnTo>
                  <a:pt x="631177" y="54864"/>
                </a:lnTo>
                <a:lnTo>
                  <a:pt x="631177" y="37426"/>
                </a:lnTo>
                <a:lnTo>
                  <a:pt x="630796" y="35636"/>
                </a:lnTo>
                <a:lnTo>
                  <a:pt x="619328" y="25463"/>
                </a:lnTo>
                <a:lnTo>
                  <a:pt x="586079" y="25463"/>
                </a:lnTo>
                <a:lnTo>
                  <a:pt x="586079" y="20662"/>
                </a:lnTo>
                <a:lnTo>
                  <a:pt x="634149" y="20662"/>
                </a:lnTo>
                <a:lnTo>
                  <a:pt x="634149" y="12115"/>
                </a:lnTo>
                <a:close/>
              </a:path>
              <a:path w="684529" h="106045">
                <a:moveTo>
                  <a:pt x="676681" y="25590"/>
                </a:moveTo>
                <a:lnTo>
                  <a:pt x="671334" y="17335"/>
                </a:lnTo>
                <a:lnTo>
                  <a:pt x="671169" y="17068"/>
                </a:lnTo>
                <a:lnTo>
                  <a:pt x="674103" y="16433"/>
                </a:lnTo>
                <a:lnTo>
                  <a:pt x="675271" y="15341"/>
                </a:lnTo>
                <a:lnTo>
                  <a:pt x="676033" y="14630"/>
                </a:lnTo>
                <a:lnTo>
                  <a:pt x="676033" y="8115"/>
                </a:lnTo>
                <a:lnTo>
                  <a:pt x="676033" y="7531"/>
                </a:lnTo>
                <a:lnTo>
                  <a:pt x="673328" y="6324"/>
                </a:lnTo>
                <a:lnTo>
                  <a:pt x="673328" y="9017"/>
                </a:lnTo>
                <a:lnTo>
                  <a:pt x="673328" y="14122"/>
                </a:lnTo>
                <a:lnTo>
                  <a:pt x="671487" y="15341"/>
                </a:lnTo>
                <a:lnTo>
                  <a:pt x="664502" y="15341"/>
                </a:lnTo>
                <a:lnTo>
                  <a:pt x="664502" y="8115"/>
                </a:lnTo>
                <a:lnTo>
                  <a:pt x="671487" y="8115"/>
                </a:lnTo>
                <a:lnTo>
                  <a:pt x="673328" y="9017"/>
                </a:lnTo>
                <a:lnTo>
                  <a:pt x="673328" y="6324"/>
                </a:lnTo>
                <a:lnTo>
                  <a:pt x="672896" y="6121"/>
                </a:lnTo>
                <a:lnTo>
                  <a:pt x="661771" y="6121"/>
                </a:lnTo>
                <a:lnTo>
                  <a:pt x="661771" y="25590"/>
                </a:lnTo>
                <a:lnTo>
                  <a:pt x="664502" y="25590"/>
                </a:lnTo>
                <a:lnTo>
                  <a:pt x="664502" y="17335"/>
                </a:lnTo>
                <a:lnTo>
                  <a:pt x="668375" y="17335"/>
                </a:lnTo>
                <a:lnTo>
                  <a:pt x="673595" y="25590"/>
                </a:lnTo>
                <a:lnTo>
                  <a:pt x="676681" y="25590"/>
                </a:lnTo>
                <a:close/>
              </a:path>
              <a:path w="684529" h="106045">
                <a:moveTo>
                  <a:pt x="684009" y="7099"/>
                </a:moveTo>
                <a:lnTo>
                  <a:pt x="681329" y="4419"/>
                </a:lnTo>
                <a:lnTo>
                  <a:pt x="681329" y="8572"/>
                </a:lnTo>
                <a:lnTo>
                  <a:pt x="681329" y="23063"/>
                </a:lnTo>
                <a:lnTo>
                  <a:pt x="675436" y="28968"/>
                </a:lnTo>
                <a:lnTo>
                  <a:pt x="660933" y="28968"/>
                </a:lnTo>
                <a:lnTo>
                  <a:pt x="655027" y="23063"/>
                </a:lnTo>
                <a:lnTo>
                  <a:pt x="655027" y="8572"/>
                </a:lnTo>
                <a:lnTo>
                  <a:pt x="660933" y="2667"/>
                </a:lnTo>
                <a:lnTo>
                  <a:pt x="675436" y="2667"/>
                </a:lnTo>
                <a:lnTo>
                  <a:pt x="681329" y="8572"/>
                </a:lnTo>
                <a:lnTo>
                  <a:pt x="681329" y="4419"/>
                </a:lnTo>
                <a:lnTo>
                  <a:pt x="679577" y="2667"/>
                </a:lnTo>
                <a:lnTo>
                  <a:pt x="676910" y="0"/>
                </a:lnTo>
                <a:lnTo>
                  <a:pt x="659460" y="0"/>
                </a:lnTo>
                <a:lnTo>
                  <a:pt x="652360" y="7099"/>
                </a:lnTo>
                <a:lnTo>
                  <a:pt x="652360" y="24536"/>
                </a:lnTo>
                <a:lnTo>
                  <a:pt x="659460" y="31635"/>
                </a:lnTo>
                <a:lnTo>
                  <a:pt x="676910" y="31635"/>
                </a:lnTo>
                <a:lnTo>
                  <a:pt x="679577" y="28968"/>
                </a:lnTo>
                <a:lnTo>
                  <a:pt x="684009" y="24536"/>
                </a:lnTo>
                <a:lnTo>
                  <a:pt x="684009" y="7099"/>
                </a:lnTo>
                <a:close/>
              </a:path>
            </a:pathLst>
          </a:custGeom>
          <a:solidFill>
            <a:srgbClr val="B42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0455750" y="4836096"/>
            <a:ext cx="683999" cy="329849"/>
          </a:xfrm>
          <a:prstGeom prst="rect">
            <a:avLst/>
          </a:prstGeom>
        </p:spPr>
      </p:pic>
      <p:grpSp>
        <p:nvGrpSpPr>
          <p:cNvPr id="76" name="object 76"/>
          <p:cNvGrpSpPr/>
          <p:nvPr/>
        </p:nvGrpSpPr>
        <p:grpSpPr>
          <a:xfrm>
            <a:off x="11540972" y="5313769"/>
            <a:ext cx="684530" cy="166370"/>
            <a:chOff x="11540972" y="5313769"/>
            <a:chExt cx="684530" cy="166370"/>
          </a:xfrm>
        </p:grpSpPr>
        <p:sp>
          <p:nvSpPr>
            <p:cNvPr id="77" name="object 77"/>
            <p:cNvSpPr/>
            <p:nvPr/>
          </p:nvSpPr>
          <p:spPr>
            <a:xfrm>
              <a:off x="11540978" y="5313836"/>
              <a:ext cx="102235" cy="89535"/>
            </a:xfrm>
            <a:custGeom>
              <a:avLst/>
              <a:gdLst/>
              <a:ahLst/>
              <a:cxnLst/>
              <a:rect l="l" t="t" r="r" b="b"/>
              <a:pathLst>
                <a:path w="102234" h="89535">
                  <a:moveTo>
                    <a:pt x="101777" y="0"/>
                  </a:moveTo>
                  <a:lnTo>
                    <a:pt x="0" y="0"/>
                  </a:lnTo>
                  <a:lnTo>
                    <a:pt x="0" y="19176"/>
                  </a:lnTo>
                  <a:lnTo>
                    <a:pt x="61785" y="19176"/>
                  </a:lnTo>
                  <a:lnTo>
                    <a:pt x="7696" y="89534"/>
                  </a:lnTo>
                  <a:lnTo>
                    <a:pt x="101777" y="0"/>
                  </a:lnTo>
                  <a:close/>
                </a:path>
              </a:pathLst>
            </a:custGeom>
            <a:solidFill>
              <a:srgbClr val="2E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1546630" y="5323563"/>
              <a:ext cx="102235" cy="89535"/>
            </a:xfrm>
            <a:custGeom>
              <a:avLst/>
              <a:gdLst/>
              <a:ahLst/>
              <a:cxnLst/>
              <a:rect l="l" t="t" r="r" b="b"/>
              <a:pathLst>
                <a:path w="102234" h="89535">
                  <a:moveTo>
                    <a:pt x="94081" y="0"/>
                  </a:moveTo>
                  <a:lnTo>
                    <a:pt x="0" y="89535"/>
                  </a:lnTo>
                  <a:lnTo>
                    <a:pt x="101777" y="89535"/>
                  </a:lnTo>
                  <a:lnTo>
                    <a:pt x="101777" y="70358"/>
                  </a:lnTo>
                  <a:lnTo>
                    <a:pt x="39992" y="70358"/>
                  </a:lnTo>
                  <a:lnTo>
                    <a:pt x="94081" y="0"/>
                  </a:lnTo>
                  <a:close/>
                </a:path>
              </a:pathLst>
            </a:custGeom>
            <a:solidFill>
              <a:srgbClr val="409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540972" y="5313768"/>
              <a:ext cx="684530" cy="166370"/>
            </a:xfrm>
            <a:custGeom>
              <a:avLst/>
              <a:gdLst/>
              <a:ahLst/>
              <a:cxnLst/>
              <a:rect l="l" t="t" r="r" b="b"/>
              <a:pathLst>
                <a:path w="684529" h="166370">
                  <a:moveTo>
                    <a:pt x="185966" y="39827"/>
                  </a:moveTo>
                  <a:lnTo>
                    <a:pt x="131724" y="39827"/>
                  </a:lnTo>
                  <a:lnTo>
                    <a:pt x="131724" y="457"/>
                  </a:lnTo>
                  <a:lnTo>
                    <a:pt x="111340" y="457"/>
                  </a:lnTo>
                  <a:lnTo>
                    <a:pt x="111340" y="39827"/>
                  </a:lnTo>
                  <a:lnTo>
                    <a:pt x="111340" y="58877"/>
                  </a:lnTo>
                  <a:lnTo>
                    <a:pt x="111340" y="99517"/>
                  </a:lnTo>
                  <a:lnTo>
                    <a:pt x="131724" y="99517"/>
                  </a:lnTo>
                  <a:lnTo>
                    <a:pt x="131724" y="58877"/>
                  </a:lnTo>
                  <a:lnTo>
                    <a:pt x="185966" y="58877"/>
                  </a:lnTo>
                  <a:lnTo>
                    <a:pt x="185966" y="39827"/>
                  </a:lnTo>
                  <a:close/>
                </a:path>
                <a:path w="684529" h="166370">
                  <a:moveTo>
                    <a:pt x="213982" y="63"/>
                  </a:moveTo>
                  <a:lnTo>
                    <a:pt x="193598" y="63"/>
                  </a:lnTo>
                  <a:lnTo>
                    <a:pt x="193598" y="99326"/>
                  </a:lnTo>
                  <a:lnTo>
                    <a:pt x="213982" y="99326"/>
                  </a:lnTo>
                  <a:lnTo>
                    <a:pt x="213982" y="63"/>
                  </a:lnTo>
                  <a:close/>
                </a:path>
                <a:path w="684529" h="166370">
                  <a:moveTo>
                    <a:pt x="239395" y="141859"/>
                  </a:moveTo>
                  <a:lnTo>
                    <a:pt x="0" y="141859"/>
                  </a:lnTo>
                  <a:lnTo>
                    <a:pt x="0" y="146824"/>
                  </a:lnTo>
                  <a:lnTo>
                    <a:pt x="239395" y="146824"/>
                  </a:lnTo>
                  <a:lnTo>
                    <a:pt x="239395" y="141859"/>
                  </a:lnTo>
                  <a:close/>
                </a:path>
                <a:path w="684529" h="166370">
                  <a:moveTo>
                    <a:pt x="267970" y="145694"/>
                  </a:moveTo>
                  <a:lnTo>
                    <a:pt x="258241" y="145694"/>
                  </a:lnTo>
                  <a:lnTo>
                    <a:pt x="258241" y="165823"/>
                  </a:lnTo>
                  <a:lnTo>
                    <a:pt x="267970" y="165823"/>
                  </a:lnTo>
                  <a:lnTo>
                    <a:pt x="267970" y="145694"/>
                  </a:lnTo>
                  <a:close/>
                </a:path>
                <a:path w="684529" h="166370">
                  <a:moveTo>
                    <a:pt x="267970" y="131762"/>
                  </a:moveTo>
                  <a:lnTo>
                    <a:pt x="258241" y="131762"/>
                  </a:lnTo>
                  <a:lnTo>
                    <a:pt x="258241" y="141630"/>
                  </a:lnTo>
                  <a:lnTo>
                    <a:pt x="267970" y="141630"/>
                  </a:lnTo>
                  <a:lnTo>
                    <a:pt x="267970" y="131762"/>
                  </a:lnTo>
                  <a:close/>
                </a:path>
                <a:path w="684529" h="166370">
                  <a:moveTo>
                    <a:pt x="267970" y="116852"/>
                  </a:moveTo>
                  <a:lnTo>
                    <a:pt x="258241" y="116852"/>
                  </a:lnTo>
                  <a:lnTo>
                    <a:pt x="258241" y="126720"/>
                  </a:lnTo>
                  <a:lnTo>
                    <a:pt x="267970" y="126720"/>
                  </a:lnTo>
                  <a:lnTo>
                    <a:pt x="267970" y="116852"/>
                  </a:lnTo>
                  <a:close/>
                </a:path>
                <a:path w="684529" h="166370">
                  <a:moveTo>
                    <a:pt x="294640" y="123812"/>
                  </a:moveTo>
                  <a:lnTo>
                    <a:pt x="288594" y="123812"/>
                  </a:lnTo>
                  <a:lnTo>
                    <a:pt x="288594" y="116852"/>
                  </a:lnTo>
                  <a:lnTo>
                    <a:pt x="278866" y="116852"/>
                  </a:lnTo>
                  <a:lnTo>
                    <a:pt x="278866" y="123812"/>
                  </a:lnTo>
                  <a:lnTo>
                    <a:pt x="272478" y="123812"/>
                  </a:lnTo>
                  <a:lnTo>
                    <a:pt x="272478" y="128562"/>
                  </a:lnTo>
                  <a:lnTo>
                    <a:pt x="278866" y="128562"/>
                  </a:lnTo>
                  <a:lnTo>
                    <a:pt x="278866" y="144157"/>
                  </a:lnTo>
                  <a:lnTo>
                    <a:pt x="272961" y="144526"/>
                  </a:lnTo>
                  <a:lnTo>
                    <a:pt x="272961" y="149466"/>
                  </a:lnTo>
                  <a:lnTo>
                    <a:pt x="278866" y="149098"/>
                  </a:lnTo>
                  <a:lnTo>
                    <a:pt x="278866" y="160642"/>
                  </a:lnTo>
                  <a:lnTo>
                    <a:pt x="278422" y="161086"/>
                  </a:lnTo>
                  <a:lnTo>
                    <a:pt x="274510" y="161086"/>
                  </a:lnTo>
                  <a:lnTo>
                    <a:pt x="274510" y="165823"/>
                  </a:lnTo>
                  <a:lnTo>
                    <a:pt x="287413" y="165823"/>
                  </a:lnTo>
                  <a:lnTo>
                    <a:pt x="288594" y="164642"/>
                  </a:lnTo>
                  <a:lnTo>
                    <a:pt x="288594" y="149098"/>
                  </a:lnTo>
                  <a:lnTo>
                    <a:pt x="288594" y="148475"/>
                  </a:lnTo>
                  <a:lnTo>
                    <a:pt x="294449" y="148107"/>
                  </a:lnTo>
                  <a:lnTo>
                    <a:pt x="294449" y="143548"/>
                  </a:lnTo>
                  <a:lnTo>
                    <a:pt x="294449" y="143179"/>
                  </a:lnTo>
                  <a:lnTo>
                    <a:pt x="288594" y="143548"/>
                  </a:lnTo>
                  <a:lnTo>
                    <a:pt x="288594" y="128562"/>
                  </a:lnTo>
                  <a:lnTo>
                    <a:pt x="294640" y="128562"/>
                  </a:lnTo>
                  <a:lnTo>
                    <a:pt x="294640" y="123812"/>
                  </a:lnTo>
                  <a:close/>
                </a:path>
                <a:path w="684529" h="166370">
                  <a:moveTo>
                    <a:pt x="324370" y="40144"/>
                  </a:moveTo>
                  <a:lnTo>
                    <a:pt x="253631" y="40144"/>
                  </a:lnTo>
                  <a:lnTo>
                    <a:pt x="253631" y="59258"/>
                  </a:lnTo>
                  <a:lnTo>
                    <a:pt x="324370" y="59258"/>
                  </a:lnTo>
                  <a:lnTo>
                    <a:pt x="324370" y="40144"/>
                  </a:lnTo>
                  <a:close/>
                </a:path>
                <a:path w="684529" h="166370">
                  <a:moveTo>
                    <a:pt x="324370" y="0"/>
                  </a:moveTo>
                  <a:lnTo>
                    <a:pt x="270738" y="0"/>
                  </a:lnTo>
                  <a:lnTo>
                    <a:pt x="264629" y="482"/>
                  </a:lnTo>
                  <a:lnTo>
                    <a:pt x="261378" y="1447"/>
                  </a:lnTo>
                  <a:lnTo>
                    <a:pt x="258165" y="1955"/>
                  </a:lnTo>
                  <a:lnTo>
                    <a:pt x="223393" y="35306"/>
                  </a:lnTo>
                  <a:lnTo>
                    <a:pt x="222021" y="41795"/>
                  </a:lnTo>
                  <a:lnTo>
                    <a:pt x="222021" y="57023"/>
                  </a:lnTo>
                  <a:lnTo>
                    <a:pt x="246608" y="92494"/>
                  </a:lnTo>
                  <a:lnTo>
                    <a:pt x="272884" y="99326"/>
                  </a:lnTo>
                  <a:lnTo>
                    <a:pt x="324370" y="99326"/>
                  </a:lnTo>
                  <a:lnTo>
                    <a:pt x="324370" y="80086"/>
                  </a:lnTo>
                  <a:lnTo>
                    <a:pt x="273354" y="80086"/>
                  </a:lnTo>
                  <a:lnTo>
                    <a:pt x="270535" y="79870"/>
                  </a:lnTo>
                  <a:lnTo>
                    <a:pt x="242328" y="57023"/>
                  </a:lnTo>
                  <a:lnTo>
                    <a:pt x="242328" y="47358"/>
                  </a:lnTo>
                  <a:lnTo>
                    <a:pt x="257263" y="23939"/>
                  </a:lnTo>
                  <a:lnTo>
                    <a:pt x="261696" y="20853"/>
                  </a:lnTo>
                  <a:lnTo>
                    <a:pt x="268211" y="19316"/>
                  </a:lnTo>
                  <a:lnTo>
                    <a:pt x="324370" y="19316"/>
                  </a:lnTo>
                  <a:lnTo>
                    <a:pt x="324370" y="0"/>
                  </a:lnTo>
                  <a:close/>
                </a:path>
                <a:path w="684529" h="166370">
                  <a:moveTo>
                    <a:pt x="328815" y="130975"/>
                  </a:moveTo>
                  <a:lnTo>
                    <a:pt x="308914" y="130975"/>
                  </a:lnTo>
                  <a:lnTo>
                    <a:pt x="308914" y="122034"/>
                  </a:lnTo>
                  <a:lnTo>
                    <a:pt x="309359" y="121589"/>
                  </a:lnTo>
                  <a:lnTo>
                    <a:pt x="326974" y="121589"/>
                  </a:lnTo>
                  <a:lnTo>
                    <a:pt x="326974" y="116852"/>
                  </a:lnTo>
                  <a:lnTo>
                    <a:pt x="300367" y="116852"/>
                  </a:lnTo>
                  <a:lnTo>
                    <a:pt x="299186" y="118021"/>
                  </a:lnTo>
                  <a:lnTo>
                    <a:pt x="299186" y="165823"/>
                  </a:lnTo>
                  <a:lnTo>
                    <a:pt x="308914" y="165823"/>
                  </a:lnTo>
                  <a:lnTo>
                    <a:pt x="308914" y="135724"/>
                  </a:lnTo>
                  <a:lnTo>
                    <a:pt x="316420" y="135724"/>
                  </a:lnTo>
                  <a:lnTo>
                    <a:pt x="316420" y="165823"/>
                  </a:lnTo>
                  <a:lnTo>
                    <a:pt x="326148" y="165823"/>
                  </a:lnTo>
                  <a:lnTo>
                    <a:pt x="326148" y="135724"/>
                  </a:lnTo>
                  <a:lnTo>
                    <a:pt x="328815" y="135724"/>
                  </a:lnTo>
                  <a:lnTo>
                    <a:pt x="328815" y="130975"/>
                  </a:lnTo>
                  <a:close/>
                </a:path>
                <a:path w="684529" h="166370">
                  <a:moveTo>
                    <a:pt x="376364" y="115874"/>
                  </a:moveTo>
                  <a:lnTo>
                    <a:pt x="366128" y="115874"/>
                  </a:lnTo>
                  <a:lnTo>
                    <a:pt x="359371" y="135331"/>
                  </a:lnTo>
                  <a:lnTo>
                    <a:pt x="364629" y="135331"/>
                  </a:lnTo>
                  <a:lnTo>
                    <a:pt x="364629" y="165823"/>
                  </a:lnTo>
                  <a:lnTo>
                    <a:pt x="374357" y="165823"/>
                  </a:lnTo>
                  <a:lnTo>
                    <a:pt x="374357" y="131927"/>
                  </a:lnTo>
                  <a:lnTo>
                    <a:pt x="370801" y="131927"/>
                  </a:lnTo>
                  <a:lnTo>
                    <a:pt x="376364" y="115874"/>
                  </a:lnTo>
                  <a:close/>
                </a:path>
                <a:path w="684529" h="166370">
                  <a:moveTo>
                    <a:pt x="391198" y="116852"/>
                  </a:moveTo>
                  <a:lnTo>
                    <a:pt x="381469" y="116852"/>
                  </a:lnTo>
                  <a:lnTo>
                    <a:pt x="381469" y="124739"/>
                  </a:lnTo>
                  <a:lnTo>
                    <a:pt x="391198" y="124739"/>
                  </a:lnTo>
                  <a:lnTo>
                    <a:pt x="391198" y="116852"/>
                  </a:lnTo>
                  <a:close/>
                </a:path>
                <a:path w="684529" h="166370">
                  <a:moveTo>
                    <a:pt x="393954" y="161086"/>
                  </a:moveTo>
                  <a:lnTo>
                    <a:pt x="391642" y="161086"/>
                  </a:lnTo>
                  <a:lnTo>
                    <a:pt x="391198" y="160642"/>
                  </a:lnTo>
                  <a:lnTo>
                    <a:pt x="391198" y="129311"/>
                  </a:lnTo>
                  <a:lnTo>
                    <a:pt x="379336" y="129311"/>
                  </a:lnTo>
                  <a:lnTo>
                    <a:pt x="379336" y="134048"/>
                  </a:lnTo>
                  <a:lnTo>
                    <a:pt x="381469" y="134048"/>
                  </a:lnTo>
                  <a:lnTo>
                    <a:pt x="381469" y="164642"/>
                  </a:lnTo>
                  <a:lnTo>
                    <a:pt x="382651" y="165823"/>
                  </a:lnTo>
                  <a:lnTo>
                    <a:pt x="393954" y="165823"/>
                  </a:lnTo>
                  <a:lnTo>
                    <a:pt x="393954" y="161086"/>
                  </a:lnTo>
                  <a:close/>
                </a:path>
                <a:path w="684529" h="166370">
                  <a:moveTo>
                    <a:pt x="433882" y="116852"/>
                  </a:moveTo>
                  <a:lnTo>
                    <a:pt x="424688" y="116852"/>
                  </a:lnTo>
                  <a:lnTo>
                    <a:pt x="423976" y="119430"/>
                  </a:lnTo>
                  <a:lnTo>
                    <a:pt x="422656" y="119430"/>
                  </a:lnTo>
                  <a:lnTo>
                    <a:pt x="422656" y="124180"/>
                  </a:lnTo>
                  <a:lnTo>
                    <a:pt x="420585" y="131635"/>
                  </a:lnTo>
                  <a:lnTo>
                    <a:pt x="415975" y="131635"/>
                  </a:lnTo>
                  <a:lnTo>
                    <a:pt x="415975" y="124180"/>
                  </a:lnTo>
                  <a:lnTo>
                    <a:pt x="422656" y="124180"/>
                  </a:lnTo>
                  <a:lnTo>
                    <a:pt x="422656" y="119430"/>
                  </a:lnTo>
                  <a:lnTo>
                    <a:pt x="415975" y="119430"/>
                  </a:lnTo>
                  <a:lnTo>
                    <a:pt x="415975" y="116243"/>
                  </a:lnTo>
                  <a:lnTo>
                    <a:pt x="406247" y="116243"/>
                  </a:lnTo>
                  <a:lnTo>
                    <a:pt x="406247" y="119430"/>
                  </a:lnTo>
                  <a:lnTo>
                    <a:pt x="397738" y="119430"/>
                  </a:lnTo>
                  <a:lnTo>
                    <a:pt x="397738" y="124180"/>
                  </a:lnTo>
                  <a:lnTo>
                    <a:pt x="406247" y="124180"/>
                  </a:lnTo>
                  <a:lnTo>
                    <a:pt x="406247" y="131635"/>
                  </a:lnTo>
                  <a:lnTo>
                    <a:pt x="396189" y="131635"/>
                  </a:lnTo>
                  <a:lnTo>
                    <a:pt x="396189" y="136372"/>
                  </a:lnTo>
                  <a:lnTo>
                    <a:pt x="400380" y="136372"/>
                  </a:lnTo>
                  <a:lnTo>
                    <a:pt x="395147" y="148882"/>
                  </a:lnTo>
                  <a:lnTo>
                    <a:pt x="399567" y="148882"/>
                  </a:lnTo>
                  <a:lnTo>
                    <a:pt x="399567" y="165823"/>
                  </a:lnTo>
                  <a:lnTo>
                    <a:pt x="430631" y="165823"/>
                  </a:lnTo>
                  <a:lnTo>
                    <a:pt x="431800" y="164642"/>
                  </a:lnTo>
                  <a:lnTo>
                    <a:pt x="431800" y="161086"/>
                  </a:lnTo>
                  <a:lnTo>
                    <a:pt x="431800" y="155536"/>
                  </a:lnTo>
                  <a:lnTo>
                    <a:pt x="431800" y="150799"/>
                  </a:lnTo>
                  <a:lnTo>
                    <a:pt x="431800" y="145859"/>
                  </a:lnTo>
                  <a:lnTo>
                    <a:pt x="431800" y="141122"/>
                  </a:lnTo>
                  <a:lnTo>
                    <a:pt x="422554" y="141122"/>
                  </a:lnTo>
                  <a:lnTo>
                    <a:pt x="422554" y="145859"/>
                  </a:lnTo>
                  <a:lnTo>
                    <a:pt x="422554" y="150799"/>
                  </a:lnTo>
                  <a:lnTo>
                    <a:pt x="422554" y="155536"/>
                  </a:lnTo>
                  <a:lnTo>
                    <a:pt x="422554" y="160642"/>
                  </a:lnTo>
                  <a:lnTo>
                    <a:pt x="422122" y="161086"/>
                  </a:lnTo>
                  <a:lnTo>
                    <a:pt x="408038" y="161086"/>
                  </a:lnTo>
                  <a:lnTo>
                    <a:pt x="408038" y="155536"/>
                  </a:lnTo>
                  <a:lnTo>
                    <a:pt x="422554" y="155536"/>
                  </a:lnTo>
                  <a:lnTo>
                    <a:pt x="422554" y="150799"/>
                  </a:lnTo>
                  <a:lnTo>
                    <a:pt x="408038" y="150799"/>
                  </a:lnTo>
                  <a:lnTo>
                    <a:pt x="408038" y="145859"/>
                  </a:lnTo>
                  <a:lnTo>
                    <a:pt x="422554" y="145859"/>
                  </a:lnTo>
                  <a:lnTo>
                    <a:pt x="422554" y="141122"/>
                  </a:lnTo>
                  <a:lnTo>
                    <a:pt x="408635" y="141122"/>
                  </a:lnTo>
                  <a:lnTo>
                    <a:pt x="410616" y="136372"/>
                  </a:lnTo>
                  <a:lnTo>
                    <a:pt x="432968" y="136372"/>
                  </a:lnTo>
                  <a:lnTo>
                    <a:pt x="432968" y="131635"/>
                  </a:lnTo>
                  <a:lnTo>
                    <a:pt x="429793" y="131635"/>
                  </a:lnTo>
                  <a:lnTo>
                    <a:pt x="433882" y="116852"/>
                  </a:lnTo>
                  <a:close/>
                </a:path>
                <a:path w="684529" h="166370">
                  <a:moveTo>
                    <a:pt x="438048" y="0"/>
                  </a:moveTo>
                  <a:lnTo>
                    <a:pt x="401523" y="0"/>
                  </a:lnTo>
                  <a:lnTo>
                    <a:pt x="381330" y="292"/>
                  </a:lnTo>
                  <a:lnTo>
                    <a:pt x="378866" y="533"/>
                  </a:lnTo>
                  <a:lnTo>
                    <a:pt x="377875" y="901"/>
                  </a:lnTo>
                  <a:lnTo>
                    <a:pt x="375043" y="990"/>
                  </a:lnTo>
                  <a:lnTo>
                    <a:pt x="342912" y="22872"/>
                  </a:lnTo>
                  <a:lnTo>
                    <a:pt x="335343" y="43865"/>
                  </a:lnTo>
                  <a:lnTo>
                    <a:pt x="335343" y="56743"/>
                  </a:lnTo>
                  <a:lnTo>
                    <a:pt x="359879" y="92367"/>
                  </a:lnTo>
                  <a:lnTo>
                    <a:pt x="386448" y="99326"/>
                  </a:lnTo>
                  <a:lnTo>
                    <a:pt x="435775" y="99326"/>
                  </a:lnTo>
                  <a:lnTo>
                    <a:pt x="438048" y="98920"/>
                  </a:lnTo>
                  <a:lnTo>
                    <a:pt x="438048" y="80086"/>
                  </a:lnTo>
                  <a:lnTo>
                    <a:pt x="385025" y="80086"/>
                  </a:lnTo>
                  <a:lnTo>
                    <a:pt x="381063" y="79641"/>
                  </a:lnTo>
                  <a:lnTo>
                    <a:pt x="370916" y="76339"/>
                  </a:lnTo>
                  <a:lnTo>
                    <a:pt x="365518" y="72707"/>
                  </a:lnTo>
                  <a:lnTo>
                    <a:pt x="357962" y="61798"/>
                  </a:lnTo>
                  <a:lnTo>
                    <a:pt x="355866" y="55854"/>
                  </a:lnTo>
                  <a:lnTo>
                    <a:pt x="355866" y="44030"/>
                  </a:lnTo>
                  <a:lnTo>
                    <a:pt x="368744" y="25311"/>
                  </a:lnTo>
                  <a:lnTo>
                    <a:pt x="373748" y="21310"/>
                  </a:lnTo>
                  <a:lnTo>
                    <a:pt x="380923" y="19316"/>
                  </a:lnTo>
                  <a:lnTo>
                    <a:pt x="438048" y="19316"/>
                  </a:lnTo>
                  <a:lnTo>
                    <a:pt x="438048" y="0"/>
                  </a:lnTo>
                  <a:close/>
                </a:path>
                <a:path w="684529" h="166370">
                  <a:moveTo>
                    <a:pt x="520611" y="39827"/>
                  </a:moveTo>
                  <a:lnTo>
                    <a:pt x="466369" y="39827"/>
                  </a:lnTo>
                  <a:lnTo>
                    <a:pt x="466369" y="457"/>
                  </a:lnTo>
                  <a:lnTo>
                    <a:pt x="445985" y="457"/>
                  </a:lnTo>
                  <a:lnTo>
                    <a:pt x="445985" y="39827"/>
                  </a:lnTo>
                  <a:lnTo>
                    <a:pt x="445985" y="58877"/>
                  </a:lnTo>
                  <a:lnTo>
                    <a:pt x="445985" y="99517"/>
                  </a:lnTo>
                  <a:lnTo>
                    <a:pt x="466369" y="99517"/>
                  </a:lnTo>
                  <a:lnTo>
                    <a:pt x="466369" y="58877"/>
                  </a:lnTo>
                  <a:lnTo>
                    <a:pt x="520611" y="58877"/>
                  </a:lnTo>
                  <a:lnTo>
                    <a:pt x="520611" y="39827"/>
                  </a:lnTo>
                  <a:close/>
                </a:path>
                <a:path w="684529" h="166370">
                  <a:moveTo>
                    <a:pt x="548627" y="63"/>
                  </a:moveTo>
                  <a:lnTo>
                    <a:pt x="528243" y="63"/>
                  </a:lnTo>
                  <a:lnTo>
                    <a:pt x="528243" y="99326"/>
                  </a:lnTo>
                  <a:lnTo>
                    <a:pt x="548627" y="99326"/>
                  </a:lnTo>
                  <a:lnTo>
                    <a:pt x="548627" y="63"/>
                  </a:lnTo>
                  <a:close/>
                </a:path>
                <a:path w="684529" h="166370">
                  <a:moveTo>
                    <a:pt x="664845" y="63"/>
                  </a:moveTo>
                  <a:lnTo>
                    <a:pt x="644309" y="63"/>
                  </a:lnTo>
                  <a:lnTo>
                    <a:pt x="644309" y="55067"/>
                  </a:lnTo>
                  <a:lnTo>
                    <a:pt x="642493" y="61696"/>
                  </a:lnTo>
                  <a:lnTo>
                    <a:pt x="635228" y="72326"/>
                  </a:lnTo>
                  <a:lnTo>
                    <a:pt x="629704" y="76263"/>
                  </a:lnTo>
                  <a:lnTo>
                    <a:pt x="620649" y="79387"/>
                  </a:lnTo>
                  <a:lnTo>
                    <a:pt x="616102" y="80187"/>
                  </a:lnTo>
                  <a:lnTo>
                    <a:pt x="610806" y="80187"/>
                  </a:lnTo>
                  <a:lnTo>
                    <a:pt x="582663" y="55067"/>
                  </a:lnTo>
                  <a:lnTo>
                    <a:pt x="582663" y="63"/>
                  </a:lnTo>
                  <a:lnTo>
                    <a:pt x="562127" y="63"/>
                  </a:lnTo>
                  <a:lnTo>
                    <a:pt x="562127" y="52882"/>
                  </a:lnTo>
                  <a:lnTo>
                    <a:pt x="562838" y="59131"/>
                  </a:lnTo>
                  <a:lnTo>
                    <a:pt x="564261" y="63728"/>
                  </a:lnTo>
                  <a:lnTo>
                    <a:pt x="566661" y="70421"/>
                  </a:lnTo>
                  <a:lnTo>
                    <a:pt x="568007" y="72834"/>
                  </a:lnTo>
                  <a:lnTo>
                    <a:pt x="568858" y="74866"/>
                  </a:lnTo>
                  <a:lnTo>
                    <a:pt x="605269" y="99326"/>
                  </a:lnTo>
                  <a:lnTo>
                    <a:pt x="613486" y="99326"/>
                  </a:lnTo>
                  <a:lnTo>
                    <a:pt x="621703" y="99326"/>
                  </a:lnTo>
                  <a:lnTo>
                    <a:pt x="656526" y="77089"/>
                  </a:lnTo>
                  <a:lnTo>
                    <a:pt x="664845" y="52882"/>
                  </a:lnTo>
                  <a:lnTo>
                    <a:pt x="664845" y="63"/>
                  </a:lnTo>
                  <a:close/>
                </a:path>
                <a:path w="684529" h="166370">
                  <a:moveTo>
                    <a:pt x="683996" y="141859"/>
                  </a:moveTo>
                  <a:lnTo>
                    <a:pt x="444601" y="141859"/>
                  </a:lnTo>
                  <a:lnTo>
                    <a:pt x="444601" y="146824"/>
                  </a:lnTo>
                  <a:lnTo>
                    <a:pt x="683996" y="146824"/>
                  </a:lnTo>
                  <a:lnTo>
                    <a:pt x="683996" y="141859"/>
                  </a:lnTo>
                  <a:close/>
                </a:path>
              </a:pathLst>
            </a:custGeom>
            <a:solidFill>
              <a:srgbClr val="2F3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0" name="object 8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0528353" y="5758655"/>
            <a:ext cx="538794" cy="178233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9393331" y="5372797"/>
            <a:ext cx="615469" cy="209106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9503088" y="6143492"/>
            <a:ext cx="395085" cy="359865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0453079" y="5360906"/>
            <a:ext cx="689340" cy="132163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1541046" y="5758904"/>
            <a:ext cx="684349" cy="185991"/>
          </a:xfrm>
          <a:prstGeom prst="rect">
            <a:avLst/>
          </a:prstGeom>
        </p:spPr>
      </p:pic>
      <p:grpSp>
        <p:nvGrpSpPr>
          <p:cNvPr id="85" name="object 85"/>
          <p:cNvGrpSpPr/>
          <p:nvPr/>
        </p:nvGrpSpPr>
        <p:grpSpPr>
          <a:xfrm>
            <a:off x="9403064" y="5758900"/>
            <a:ext cx="596265" cy="197485"/>
            <a:chOff x="9403064" y="5758900"/>
            <a:chExt cx="596265" cy="197485"/>
          </a:xfrm>
        </p:grpSpPr>
        <p:pic>
          <p:nvPicPr>
            <p:cNvPr id="86" name="object 8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403064" y="5758900"/>
              <a:ext cx="195364" cy="197281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9632834" y="5798307"/>
              <a:ext cx="366395" cy="125730"/>
            </a:xfrm>
            <a:custGeom>
              <a:avLst/>
              <a:gdLst/>
              <a:ahLst/>
              <a:cxnLst/>
              <a:rect l="l" t="t" r="r" b="b"/>
              <a:pathLst>
                <a:path w="366395" h="125729">
                  <a:moveTo>
                    <a:pt x="55486" y="82918"/>
                  </a:moveTo>
                  <a:lnTo>
                    <a:pt x="43700" y="82918"/>
                  </a:lnTo>
                  <a:lnTo>
                    <a:pt x="45110" y="94081"/>
                  </a:lnTo>
                  <a:lnTo>
                    <a:pt x="48364" y="103131"/>
                  </a:lnTo>
                  <a:lnTo>
                    <a:pt x="53462" y="110069"/>
                  </a:lnTo>
                  <a:lnTo>
                    <a:pt x="60401" y="114896"/>
                  </a:lnTo>
                  <a:lnTo>
                    <a:pt x="60401" y="125209"/>
                  </a:lnTo>
                  <a:lnTo>
                    <a:pt x="69605" y="118122"/>
                  </a:lnTo>
                  <a:lnTo>
                    <a:pt x="76384" y="108804"/>
                  </a:lnTo>
                  <a:lnTo>
                    <a:pt x="76517" y="108419"/>
                  </a:lnTo>
                  <a:lnTo>
                    <a:pt x="63338" y="108407"/>
                  </a:lnTo>
                  <a:lnTo>
                    <a:pt x="59899" y="103558"/>
                  </a:lnTo>
                  <a:lnTo>
                    <a:pt x="57450" y="97707"/>
                  </a:lnTo>
                  <a:lnTo>
                    <a:pt x="55976" y="90817"/>
                  </a:lnTo>
                  <a:lnTo>
                    <a:pt x="55486" y="82918"/>
                  </a:lnTo>
                  <a:close/>
                </a:path>
                <a:path w="366395" h="125729">
                  <a:moveTo>
                    <a:pt x="107416" y="49314"/>
                  </a:moveTo>
                  <a:lnTo>
                    <a:pt x="90817" y="49314"/>
                  </a:lnTo>
                  <a:lnTo>
                    <a:pt x="90817" y="123596"/>
                  </a:lnTo>
                  <a:lnTo>
                    <a:pt x="107416" y="123596"/>
                  </a:lnTo>
                  <a:lnTo>
                    <a:pt x="107416" y="49314"/>
                  </a:lnTo>
                  <a:close/>
                </a:path>
                <a:path w="366395" h="125729">
                  <a:moveTo>
                    <a:pt x="19621" y="112242"/>
                  </a:moveTo>
                  <a:lnTo>
                    <a:pt x="15176" y="112242"/>
                  </a:lnTo>
                  <a:lnTo>
                    <a:pt x="15176" y="123088"/>
                  </a:lnTo>
                  <a:lnTo>
                    <a:pt x="24498" y="123088"/>
                  </a:lnTo>
                  <a:lnTo>
                    <a:pt x="34975" y="123443"/>
                  </a:lnTo>
                  <a:lnTo>
                    <a:pt x="40043" y="117843"/>
                  </a:lnTo>
                  <a:lnTo>
                    <a:pt x="39899" y="112598"/>
                  </a:lnTo>
                  <a:lnTo>
                    <a:pt x="23901" y="112598"/>
                  </a:lnTo>
                  <a:lnTo>
                    <a:pt x="19621" y="112242"/>
                  </a:lnTo>
                  <a:close/>
                </a:path>
                <a:path w="366395" h="125729">
                  <a:moveTo>
                    <a:pt x="21120" y="82918"/>
                  </a:moveTo>
                  <a:lnTo>
                    <a:pt x="9829" y="82918"/>
                  </a:lnTo>
                  <a:lnTo>
                    <a:pt x="8842" y="90821"/>
                  </a:lnTo>
                  <a:lnTo>
                    <a:pt x="6871" y="97707"/>
                  </a:lnTo>
                  <a:lnTo>
                    <a:pt x="3916" y="103574"/>
                  </a:lnTo>
                  <a:lnTo>
                    <a:pt x="0" y="108407"/>
                  </a:lnTo>
                  <a:lnTo>
                    <a:pt x="0" y="117068"/>
                  </a:lnTo>
                  <a:lnTo>
                    <a:pt x="9236" y="111689"/>
                  </a:lnTo>
                  <a:lnTo>
                    <a:pt x="15836" y="104203"/>
                  </a:lnTo>
                  <a:lnTo>
                    <a:pt x="19798" y="94612"/>
                  </a:lnTo>
                  <a:lnTo>
                    <a:pt x="21120" y="82918"/>
                  </a:lnTo>
                  <a:close/>
                </a:path>
                <a:path w="366395" h="125729">
                  <a:moveTo>
                    <a:pt x="39725" y="77000"/>
                  </a:moveTo>
                  <a:lnTo>
                    <a:pt x="25539" y="77000"/>
                  </a:lnTo>
                  <a:lnTo>
                    <a:pt x="25575" y="106273"/>
                  </a:lnTo>
                  <a:lnTo>
                    <a:pt x="25857" y="110439"/>
                  </a:lnTo>
                  <a:lnTo>
                    <a:pt x="23901" y="112598"/>
                  </a:lnTo>
                  <a:lnTo>
                    <a:pt x="39899" y="112598"/>
                  </a:lnTo>
                  <a:lnTo>
                    <a:pt x="39784" y="108407"/>
                  </a:lnTo>
                  <a:lnTo>
                    <a:pt x="39725" y="77000"/>
                  </a:lnTo>
                  <a:close/>
                </a:path>
                <a:path w="366395" h="125729">
                  <a:moveTo>
                    <a:pt x="91351" y="7023"/>
                  </a:moveTo>
                  <a:lnTo>
                    <a:pt x="65798" y="7023"/>
                  </a:lnTo>
                  <a:lnTo>
                    <a:pt x="65784" y="97707"/>
                  </a:lnTo>
                  <a:lnTo>
                    <a:pt x="64973" y="104813"/>
                  </a:lnTo>
                  <a:lnTo>
                    <a:pt x="63347" y="108419"/>
                  </a:lnTo>
                  <a:lnTo>
                    <a:pt x="76522" y="108407"/>
                  </a:lnTo>
                  <a:lnTo>
                    <a:pt x="80400" y="97252"/>
                  </a:lnTo>
                  <a:lnTo>
                    <a:pt x="81318" y="83464"/>
                  </a:lnTo>
                  <a:lnTo>
                    <a:pt x="81318" y="49314"/>
                  </a:lnTo>
                  <a:lnTo>
                    <a:pt x="115849" y="49314"/>
                  </a:lnTo>
                  <a:lnTo>
                    <a:pt x="115849" y="37922"/>
                  </a:lnTo>
                  <a:lnTo>
                    <a:pt x="81318" y="37922"/>
                  </a:lnTo>
                  <a:lnTo>
                    <a:pt x="81343" y="18402"/>
                  </a:lnTo>
                  <a:lnTo>
                    <a:pt x="114617" y="18402"/>
                  </a:lnTo>
                  <a:lnTo>
                    <a:pt x="114617" y="7099"/>
                  </a:lnTo>
                  <a:lnTo>
                    <a:pt x="101066" y="7099"/>
                  </a:lnTo>
                  <a:lnTo>
                    <a:pt x="91351" y="7023"/>
                  </a:lnTo>
                  <a:close/>
                </a:path>
                <a:path w="366395" h="125729">
                  <a:moveTo>
                    <a:pt x="59918" y="66116"/>
                  </a:moveTo>
                  <a:lnTo>
                    <a:pt x="3937" y="66116"/>
                  </a:lnTo>
                  <a:lnTo>
                    <a:pt x="3937" y="77000"/>
                  </a:lnTo>
                  <a:lnTo>
                    <a:pt x="59855" y="77000"/>
                  </a:lnTo>
                  <a:lnTo>
                    <a:pt x="59918" y="66116"/>
                  </a:lnTo>
                  <a:close/>
                </a:path>
                <a:path w="366395" h="125729">
                  <a:moveTo>
                    <a:pt x="39776" y="53644"/>
                  </a:moveTo>
                  <a:lnTo>
                    <a:pt x="25539" y="53644"/>
                  </a:lnTo>
                  <a:lnTo>
                    <a:pt x="25539" y="66116"/>
                  </a:lnTo>
                  <a:lnTo>
                    <a:pt x="39776" y="66116"/>
                  </a:lnTo>
                  <a:lnTo>
                    <a:pt x="39776" y="53644"/>
                  </a:lnTo>
                  <a:close/>
                </a:path>
                <a:path w="366395" h="125729">
                  <a:moveTo>
                    <a:pt x="61874" y="42265"/>
                  </a:moveTo>
                  <a:lnTo>
                    <a:pt x="1473" y="42265"/>
                  </a:lnTo>
                  <a:lnTo>
                    <a:pt x="1473" y="53657"/>
                  </a:lnTo>
                  <a:lnTo>
                    <a:pt x="61874" y="53644"/>
                  </a:lnTo>
                  <a:lnTo>
                    <a:pt x="61874" y="42265"/>
                  </a:lnTo>
                  <a:close/>
                </a:path>
                <a:path w="366395" h="125729">
                  <a:moveTo>
                    <a:pt x="22098" y="25971"/>
                  </a:moveTo>
                  <a:lnTo>
                    <a:pt x="8839" y="25971"/>
                  </a:lnTo>
                  <a:lnTo>
                    <a:pt x="9439" y="31546"/>
                  </a:lnTo>
                  <a:lnTo>
                    <a:pt x="10779" y="37058"/>
                  </a:lnTo>
                  <a:lnTo>
                    <a:pt x="12776" y="42265"/>
                  </a:lnTo>
                  <a:lnTo>
                    <a:pt x="25539" y="42265"/>
                  </a:lnTo>
                  <a:lnTo>
                    <a:pt x="23527" y="37033"/>
                  </a:lnTo>
                  <a:lnTo>
                    <a:pt x="22376" y="31534"/>
                  </a:lnTo>
                  <a:lnTo>
                    <a:pt x="22098" y="25971"/>
                  </a:lnTo>
                  <a:close/>
                </a:path>
                <a:path w="366395" h="125729">
                  <a:moveTo>
                    <a:pt x="41744" y="25971"/>
                  </a:moveTo>
                  <a:lnTo>
                    <a:pt x="41465" y="31546"/>
                  </a:lnTo>
                  <a:lnTo>
                    <a:pt x="40297" y="37058"/>
                  </a:lnTo>
                  <a:lnTo>
                    <a:pt x="38303" y="42265"/>
                  </a:lnTo>
                  <a:lnTo>
                    <a:pt x="51066" y="42265"/>
                  </a:lnTo>
                  <a:lnTo>
                    <a:pt x="53060" y="37033"/>
                  </a:lnTo>
                  <a:lnTo>
                    <a:pt x="54395" y="31534"/>
                  </a:lnTo>
                  <a:lnTo>
                    <a:pt x="54991" y="25984"/>
                  </a:lnTo>
                  <a:lnTo>
                    <a:pt x="41744" y="25971"/>
                  </a:lnTo>
                  <a:close/>
                </a:path>
                <a:path w="366395" h="125729">
                  <a:moveTo>
                    <a:pt x="39776" y="1054"/>
                  </a:moveTo>
                  <a:lnTo>
                    <a:pt x="24066" y="1054"/>
                  </a:lnTo>
                  <a:lnTo>
                    <a:pt x="24066" y="10274"/>
                  </a:lnTo>
                  <a:lnTo>
                    <a:pt x="4419" y="10274"/>
                  </a:lnTo>
                  <a:lnTo>
                    <a:pt x="4419" y="21653"/>
                  </a:lnTo>
                  <a:lnTo>
                    <a:pt x="59410" y="21653"/>
                  </a:lnTo>
                  <a:lnTo>
                    <a:pt x="59436" y="10261"/>
                  </a:lnTo>
                  <a:lnTo>
                    <a:pt x="39776" y="10261"/>
                  </a:lnTo>
                  <a:lnTo>
                    <a:pt x="39776" y="1054"/>
                  </a:lnTo>
                  <a:close/>
                </a:path>
                <a:path w="366395" h="125729">
                  <a:moveTo>
                    <a:pt x="114617" y="18402"/>
                  </a:moveTo>
                  <a:lnTo>
                    <a:pt x="94297" y="18402"/>
                  </a:lnTo>
                  <a:lnTo>
                    <a:pt x="103543" y="18465"/>
                  </a:lnTo>
                  <a:lnTo>
                    <a:pt x="103365" y="18453"/>
                  </a:lnTo>
                  <a:lnTo>
                    <a:pt x="114617" y="18453"/>
                  </a:lnTo>
                  <a:close/>
                </a:path>
                <a:path w="366395" h="125729">
                  <a:moveTo>
                    <a:pt x="278384" y="40639"/>
                  </a:moveTo>
                  <a:lnTo>
                    <a:pt x="250990" y="40639"/>
                  </a:lnTo>
                  <a:lnTo>
                    <a:pt x="250990" y="51485"/>
                  </a:lnTo>
                  <a:lnTo>
                    <a:pt x="261302" y="51485"/>
                  </a:lnTo>
                  <a:lnTo>
                    <a:pt x="261409" y="99707"/>
                  </a:lnTo>
                  <a:lnTo>
                    <a:pt x="261525" y="105130"/>
                  </a:lnTo>
                  <a:lnTo>
                    <a:pt x="258013" y="110769"/>
                  </a:lnTo>
                  <a:lnTo>
                    <a:pt x="250494" y="114376"/>
                  </a:lnTo>
                  <a:lnTo>
                    <a:pt x="250494" y="124129"/>
                  </a:lnTo>
                  <a:lnTo>
                    <a:pt x="257676" y="121933"/>
                  </a:lnTo>
                  <a:lnTo>
                    <a:pt x="264198" y="119129"/>
                  </a:lnTo>
                  <a:lnTo>
                    <a:pt x="269615" y="115710"/>
                  </a:lnTo>
                  <a:lnTo>
                    <a:pt x="273481" y="111671"/>
                  </a:lnTo>
                  <a:lnTo>
                    <a:pt x="295567" y="111671"/>
                  </a:lnTo>
                  <a:lnTo>
                    <a:pt x="288042" y="110485"/>
                  </a:lnTo>
                  <a:lnTo>
                    <a:pt x="282670" y="106927"/>
                  </a:lnTo>
                  <a:lnTo>
                    <a:pt x="279450" y="100998"/>
                  </a:lnTo>
                  <a:lnTo>
                    <a:pt x="278450" y="93217"/>
                  </a:lnTo>
                  <a:lnTo>
                    <a:pt x="278384" y="40639"/>
                  </a:lnTo>
                  <a:close/>
                </a:path>
                <a:path w="366395" h="125729">
                  <a:moveTo>
                    <a:pt x="366229" y="111671"/>
                  </a:moveTo>
                  <a:lnTo>
                    <a:pt x="273481" y="111671"/>
                  </a:lnTo>
                  <a:lnTo>
                    <a:pt x="277431" y="118897"/>
                  </a:lnTo>
                  <a:lnTo>
                    <a:pt x="284467" y="122326"/>
                  </a:lnTo>
                  <a:lnTo>
                    <a:pt x="294589" y="121970"/>
                  </a:lnTo>
                  <a:lnTo>
                    <a:pt x="366229" y="121970"/>
                  </a:lnTo>
                  <a:lnTo>
                    <a:pt x="366229" y="111671"/>
                  </a:lnTo>
                  <a:close/>
                </a:path>
                <a:path w="366395" h="125729">
                  <a:moveTo>
                    <a:pt x="311277" y="94322"/>
                  </a:moveTo>
                  <a:lnTo>
                    <a:pt x="306362" y="94322"/>
                  </a:lnTo>
                  <a:lnTo>
                    <a:pt x="306362" y="105130"/>
                  </a:lnTo>
                  <a:lnTo>
                    <a:pt x="317169" y="105130"/>
                  </a:lnTo>
                  <a:lnTo>
                    <a:pt x="327634" y="105498"/>
                  </a:lnTo>
                  <a:lnTo>
                    <a:pt x="332701" y="99707"/>
                  </a:lnTo>
                  <a:lnTo>
                    <a:pt x="332568" y="94691"/>
                  </a:lnTo>
                  <a:lnTo>
                    <a:pt x="315849" y="94691"/>
                  </a:lnTo>
                  <a:lnTo>
                    <a:pt x="311277" y="94322"/>
                  </a:lnTo>
                  <a:close/>
                </a:path>
                <a:path w="366395" h="125729">
                  <a:moveTo>
                    <a:pt x="311277" y="71526"/>
                  </a:moveTo>
                  <a:lnTo>
                    <a:pt x="298018" y="71526"/>
                  </a:lnTo>
                  <a:lnTo>
                    <a:pt x="296948" y="80213"/>
                  </a:lnTo>
                  <a:lnTo>
                    <a:pt x="292112" y="87947"/>
                  </a:lnTo>
                  <a:lnTo>
                    <a:pt x="284823" y="92671"/>
                  </a:lnTo>
                  <a:lnTo>
                    <a:pt x="284784" y="102450"/>
                  </a:lnTo>
                  <a:lnTo>
                    <a:pt x="294348" y="97676"/>
                  </a:lnTo>
                  <a:lnTo>
                    <a:pt x="301950" y="90935"/>
                  </a:lnTo>
                  <a:lnTo>
                    <a:pt x="307593" y="82226"/>
                  </a:lnTo>
                  <a:lnTo>
                    <a:pt x="311277" y="71551"/>
                  </a:lnTo>
                  <a:close/>
                </a:path>
                <a:path w="366395" h="125729">
                  <a:moveTo>
                    <a:pt x="350545" y="71526"/>
                  </a:moveTo>
                  <a:lnTo>
                    <a:pt x="338759" y="71526"/>
                  </a:lnTo>
                  <a:lnTo>
                    <a:pt x="341586" y="81961"/>
                  </a:lnTo>
                  <a:lnTo>
                    <a:pt x="346619" y="90500"/>
                  </a:lnTo>
                  <a:lnTo>
                    <a:pt x="353859" y="97143"/>
                  </a:lnTo>
                  <a:lnTo>
                    <a:pt x="363308" y="101892"/>
                  </a:lnTo>
                  <a:lnTo>
                    <a:pt x="363308" y="93217"/>
                  </a:lnTo>
                  <a:lnTo>
                    <a:pt x="356108" y="87439"/>
                  </a:lnTo>
                  <a:lnTo>
                    <a:pt x="351849" y="80187"/>
                  </a:lnTo>
                  <a:lnTo>
                    <a:pt x="350545" y="71526"/>
                  </a:lnTo>
                  <a:close/>
                </a:path>
                <a:path w="366395" h="125729">
                  <a:moveTo>
                    <a:pt x="332384" y="66662"/>
                  </a:moveTo>
                  <a:lnTo>
                    <a:pt x="317652" y="66662"/>
                  </a:lnTo>
                  <a:lnTo>
                    <a:pt x="317696" y="87947"/>
                  </a:lnTo>
                  <a:lnTo>
                    <a:pt x="317982" y="92341"/>
                  </a:lnTo>
                  <a:lnTo>
                    <a:pt x="315849" y="94691"/>
                  </a:lnTo>
                  <a:lnTo>
                    <a:pt x="332568" y="94691"/>
                  </a:lnTo>
                  <a:lnTo>
                    <a:pt x="332456" y="90500"/>
                  </a:lnTo>
                  <a:lnTo>
                    <a:pt x="332384" y="66662"/>
                  </a:lnTo>
                  <a:close/>
                </a:path>
                <a:path w="366395" h="125729">
                  <a:moveTo>
                    <a:pt x="363308" y="55816"/>
                  </a:moveTo>
                  <a:lnTo>
                    <a:pt x="285750" y="55816"/>
                  </a:lnTo>
                  <a:lnTo>
                    <a:pt x="285750" y="66662"/>
                  </a:lnTo>
                  <a:lnTo>
                    <a:pt x="363308" y="66662"/>
                  </a:lnTo>
                  <a:lnTo>
                    <a:pt x="363308" y="55816"/>
                  </a:lnTo>
                  <a:close/>
                </a:path>
                <a:path w="366395" h="125729">
                  <a:moveTo>
                    <a:pt x="352513" y="35229"/>
                  </a:moveTo>
                  <a:lnTo>
                    <a:pt x="297040" y="35229"/>
                  </a:lnTo>
                  <a:lnTo>
                    <a:pt x="297040" y="42824"/>
                  </a:lnTo>
                  <a:lnTo>
                    <a:pt x="317652" y="42824"/>
                  </a:lnTo>
                  <a:lnTo>
                    <a:pt x="317652" y="55816"/>
                  </a:lnTo>
                  <a:lnTo>
                    <a:pt x="332384" y="55816"/>
                  </a:lnTo>
                  <a:lnTo>
                    <a:pt x="332384" y="42798"/>
                  </a:lnTo>
                  <a:lnTo>
                    <a:pt x="352513" y="42798"/>
                  </a:lnTo>
                  <a:lnTo>
                    <a:pt x="352513" y="35229"/>
                  </a:lnTo>
                  <a:close/>
                </a:path>
                <a:path w="366395" h="125729">
                  <a:moveTo>
                    <a:pt x="332917" y="0"/>
                  </a:moveTo>
                  <a:lnTo>
                    <a:pt x="317169" y="0"/>
                  </a:lnTo>
                  <a:lnTo>
                    <a:pt x="311612" y="9205"/>
                  </a:lnTo>
                  <a:lnTo>
                    <a:pt x="304276" y="17333"/>
                  </a:lnTo>
                  <a:lnTo>
                    <a:pt x="295163" y="24383"/>
                  </a:lnTo>
                  <a:lnTo>
                    <a:pt x="284276" y="30352"/>
                  </a:lnTo>
                  <a:lnTo>
                    <a:pt x="284276" y="40106"/>
                  </a:lnTo>
                  <a:lnTo>
                    <a:pt x="289179" y="38315"/>
                  </a:lnTo>
                  <a:lnTo>
                    <a:pt x="293433" y="36690"/>
                  </a:lnTo>
                  <a:lnTo>
                    <a:pt x="297040" y="35229"/>
                  </a:lnTo>
                  <a:lnTo>
                    <a:pt x="352513" y="35229"/>
                  </a:lnTo>
                  <a:lnTo>
                    <a:pt x="352513" y="34658"/>
                  </a:lnTo>
                  <a:lnTo>
                    <a:pt x="366229" y="34658"/>
                  </a:lnTo>
                  <a:lnTo>
                    <a:pt x="366229" y="32511"/>
                  </a:lnTo>
                  <a:lnTo>
                    <a:pt x="302933" y="32511"/>
                  </a:lnTo>
                  <a:lnTo>
                    <a:pt x="309109" y="28888"/>
                  </a:lnTo>
                  <a:lnTo>
                    <a:pt x="314880" y="24672"/>
                  </a:lnTo>
                  <a:lnTo>
                    <a:pt x="320199" y="19899"/>
                  </a:lnTo>
                  <a:lnTo>
                    <a:pt x="325018" y="14604"/>
                  </a:lnTo>
                  <a:lnTo>
                    <a:pt x="343708" y="14604"/>
                  </a:lnTo>
                  <a:lnTo>
                    <a:pt x="338844" y="9377"/>
                  </a:lnTo>
                  <a:lnTo>
                    <a:pt x="332917" y="0"/>
                  </a:lnTo>
                  <a:close/>
                </a:path>
                <a:path w="366395" h="125729">
                  <a:moveTo>
                    <a:pt x="366229" y="34658"/>
                  </a:moveTo>
                  <a:lnTo>
                    <a:pt x="352513" y="34658"/>
                  </a:lnTo>
                  <a:lnTo>
                    <a:pt x="353453" y="35128"/>
                  </a:lnTo>
                  <a:lnTo>
                    <a:pt x="354444" y="35496"/>
                  </a:lnTo>
                  <a:lnTo>
                    <a:pt x="355473" y="35737"/>
                  </a:lnTo>
                  <a:lnTo>
                    <a:pt x="358927" y="37464"/>
                  </a:lnTo>
                  <a:lnTo>
                    <a:pt x="362546" y="38938"/>
                  </a:lnTo>
                  <a:lnTo>
                    <a:pt x="366229" y="40093"/>
                  </a:lnTo>
                  <a:lnTo>
                    <a:pt x="366229" y="34658"/>
                  </a:lnTo>
                  <a:close/>
                </a:path>
                <a:path w="366395" h="125729">
                  <a:moveTo>
                    <a:pt x="343708" y="14604"/>
                  </a:moveTo>
                  <a:lnTo>
                    <a:pt x="325018" y="14604"/>
                  </a:lnTo>
                  <a:lnTo>
                    <a:pt x="330295" y="20203"/>
                  </a:lnTo>
                  <a:lnTo>
                    <a:pt x="335818" y="25053"/>
                  </a:lnTo>
                  <a:lnTo>
                    <a:pt x="341586" y="29156"/>
                  </a:lnTo>
                  <a:lnTo>
                    <a:pt x="347599" y="32511"/>
                  </a:lnTo>
                  <a:lnTo>
                    <a:pt x="366229" y="32511"/>
                  </a:lnTo>
                  <a:lnTo>
                    <a:pt x="366229" y="29794"/>
                  </a:lnTo>
                  <a:lnTo>
                    <a:pt x="355479" y="24256"/>
                  </a:lnTo>
                  <a:lnTo>
                    <a:pt x="346373" y="17468"/>
                  </a:lnTo>
                  <a:lnTo>
                    <a:pt x="343708" y="14604"/>
                  </a:lnTo>
                  <a:close/>
                </a:path>
                <a:path w="366395" h="125729">
                  <a:moveTo>
                    <a:pt x="267919" y="0"/>
                  </a:moveTo>
                  <a:lnTo>
                    <a:pt x="253631" y="0"/>
                  </a:lnTo>
                  <a:lnTo>
                    <a:pt x="254735" y="5260"/>
                  </a:lnTo>
                  <a:lnTo>
                    <a:pt x="257173" y="14604"/>
                  </a:lnTo>
                  <a:lnTo>
                    <a:pt x="260705" y="27393"/>
                  </a:lnTo>
                  <a:lnTo>
                    <a:pt x="276644" y="27343"/>
                  </a:lnTo>
                  <a:lnTo>
                    <a:pt x="275577" y="24256"/>
                  </a:lnTo>
                  <a:lnTo>
                    <a:pt x="270040" y="4737"/>
                  </a:lnTo>
                  <a:lnTo>
                    <a:pt x="270040" y="2120"/>
                  </a:lnTo>
                  <a:lnTo>
                    <a:pt x="267919" y="0"/>
                  </a:lnTo>
                  <a:close/>
                </a:path>
                <a:path w="366395" h="125729">
                  <a:moveTo>
                    <a:pt x="228104" y="16459"/>
                  </a:moveTo>
                  <a:lnTo>
                    <a:pt x="131889" y="16459"/>
                  </a:lnTo>
                  <a:lnTo>
                    <a:pt x="131889" y="90538"/>
                  </a:lnTo>
                  <a:lnTo>
                    <a:pt x="171640" y="90538"/>
                  </a:lnTo>
                  <a:lnTo>
                    <a:pt x="171729" y="110743"/>
                  </a:lnTo>
                  <a:lnTo>
                    <a:pt x="180886" y="122034"/>
                  </a:lnTo>
                  <a:lnTo>
                    <a:pt x="230111" y="121919"/>
                  </a:lnTo>
                  <a:lnTo>
                    <a:pt x="230403" y="110743"/>
                  </a:lnTo>
                  <a:lnTo>
                    <a:pt x="192201" y="110743"/>
                  </a:lnTo>
                  <a:lnTo>
                    <a:pt x="191249" y="110274"/>
                  </a:lnTo>
                  <a:lnTo>
                    <a:pt x="189979" y="108559"/>
                  </a:lnTo>
                  <a:lnTo>
                    <a:pt x="189611" y="107467"/>
                  </a:lnTo>
                  <a:lnTo>
                    <a:pt x="189611" y="90563"/>
                  </a:lnTo>
                  <a:lnTo>
                    <a:pt x="218795" y="90563"/>
                  </a:lnTo>
                  <a:lnTo>
                    <a:pt x="220230" y="90182"/>
                  </a:lnTo>
                  <a:lnTo>
                    <a:pt x="228104" y="78816"/>
                  </a:lnTo>
                  <a:lnTo>
                    <a:pt x="228104" y="77596"/>
                  </a:lnTo>
                  <a:lnTo>
                    <a:pt x="189611" y="77596"/>
                  </a:lnTo>
                  <a:lnTo>
                    <a:pt x="144919" y="77558"/>
                  </a:lnTo>
                  <a:lnTo>
                    <a:pt x="144919" y="59054"/>
                  </a:lnTo>
                  <a:lnTo>
                    <a:pt x="228104" y="59054"/>
                  </a:lnTo>
                  <a:lnTo>
                    <a:pt x="228104" y="45986"/>
                  </a:lnTo>
                  <a:lnTo>
                    <a:pt x="189611" y="45986"/>
                  </a:lnTo>
                  <a:lnTo>
                    <a:pt x="144919" y="45948"/>
                  </a:lnTo>
                  <a:lnTo>
                    <a:pt x="144919" y="29540"/>
                  </a:lnTo>
                  <a:lnTo>
                    <a:pt x="189611" y="29540"/>
                  </a:lnTo>
                  <a:lnTo>
                    <a:pt x="228104" y="29502"/>
                  </a:lnTo>
                  <a:lnTo>
                    <a:pt x="228104" y="16459"/>
                  </a:lnTo>
                  <a:close/>
                </a:path>
                <a:path w="366395" h="125729">
                  <a:moveTo>
                    <a:pt x="228104" y="59054"/>
                  </a:moveTo>
                  <a:lnTo>
                    <a:pt x="214541" y="59054"/>
                  </a:lnTo>
                  <a:lnTo>
                    <a:pt x="214541" y="74282"/>
                  </a:lnTo>
                  <a:lnTo>
                    <a:pt x="214172" y="75374"/>
                  </a:lnTo>
                  <a:lnTo>
                    <a:pt x="212928" y="77101"/>
                  </a:lnTo>
                  <a:lnTo>
                    <a:pt x="211988" y="77584"/>
                  </a:lnTo>
                  <a:lnTo>
                    <a:pt x="210985" y="77596"/>
                  </a:lnTo>
                  <a:lnTo>
                    <a:pt x="228104" y="77596"/>
                  </a:lnTo>
                  <a:lnTo>
                    <a:pt x="228104" y="59054"/>
                  </a:lnTo>
                  <a:close/>
                </a:path>
                <a:path w="366395" h="125729">
                  <a:moveTo>
                    <a:pt x="189611" y="59054"/>
                  </a:moveTo>
                  <a:lnTo>
                    <a:pt x="171640" y="59054"/>
                  </a:lnTo>
                  <a:lnTo>
                    <a:pt x="171640" y="77558"/>
                  </a:lnTo>
                  <a:lnTo>
                    <a:pt x="189611" y="77558"/>
                  </a:lnTo>
                  <a:lnTo>
                    <a:pt x="189611" y="59054"/>
                  </a:lnTo>
                  <a:close/>
                </a:path>
                <a:path w="366395" h="125729">
                  <a:moveTo>
                    <a:pt x="228104" y="29502"/>
                  </a:moveTo>
                  <a:lnTo>
                    <a:pt x="214541" y="29502"/>
                  </a:lnTo>
                  <a:lnTo>
                    <a:pt x="214541" y="45986"/>
                  </a:lnTo>
                  <a:lnTo>
                    <a:pt x="228104" y="45986"/>
                  </a:lnTo>
                  <a:lnTo>
                    <a:pt x="228104" y="29502"/>
                  </a:lnTo>
                  <a:close/>
                </a:path>
                <a:path w="366395" h="125729">
                  <a:moveTo>
                    <a:pt x="189611" y="29540"/>
                  </a:moveTo>
                  <a:lnTo>
                    <a:pt x="171640" y="29540"/>
                  </a:lnTo>
                  <a:lnTo>
                    <a:pt x="171640" y="45948"/>
                  </a:lnTo>
                  <a:lnTo>
                    <a:pt x="189611" y="45948"/>
                  </a:lnTo>
                  <a:lnTo>
                    <a:pt x="189611" y="29540"/>
                  </a:lnTo>
                  <a:close/>
                </a:path>
                <a:path w="366395" h="125729">
                  <a:moveTo>
                    <a:pt x="189611" y="88"/>
                  </a:moveTo>
                  <a:lnTo>
                    <a:pt x="171640" y="88"/>
                  </a:lnTo>
                  <a:lnTo>
                    <a:pt x="171640" y="16459"/>
                  </a:lnTo>
                  <a:lnTo>
                    <a:pt x="189611" y="16459"/>
                  </a:lnTo>
                  <a:lnTo>
                    <a:pt x="189611" y="88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8" name="object 8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8433124" y="6143014"/>
            <a:ext cx="351867" cy="367160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8267222" y="5337195"/>
            <a:ext cx="683841" cy="166973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8340162" y="5742225"/>
            <a:ext cx="537790" cy="198475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8277834" y="4891740"/>
            <a:ext cx="662940" cy="219710"/>
            <a:chOff x="8277834" y="4891740"/>
            <a:chExt cx="662940" cy="219710"/>
          </a:xfrm>
        </p:grpSpPr>
        <p:pic>
          <p:nvPicPr>
            <p:cNvPr id="92" name="object 9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277834" y="4891740"/>
              <a:ext cx="128724" cy="21970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450147" y="4943716"/>
              <a:ext cx="490131" cy="115760"/>
            </a:xfrm>
            <a:prstGeom prst="rect">
              <a:avLst/>
            </a:prstGeom>
          </p:spPr>
        </p:pic>
      </p:grpSp>
      <p:sp>
        <p:nvSpPr>
          <p:cNvPr id="94" name="object 94"/>
          <p:cNvSpPr txBox="1"/>
          <p:nvPr/>
        </p:nvSpPr>
        <p:spPr>
          <a:xfrm>
            <a:off x="716409" y="2261645"/>
            <a:ext cx="3469004" cy="240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1500" baseline="4861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20</a:t>
            </a:r>
            <a:r>
              <a:rPr sz="800" spc="-365" dirty="0">
                <a:solidFill>
                  <a:srgbClr val="FFFFFF"/>
                </a:solidFill>
                <a:latin typeface="Arial Unicode MS"/>
                <a:cs typeface="Arial Unicode MS"/>
              </a:rPr>
              <a:t>2</a:t>
            </a:r>
            <a:r>
              <a:rPr sz="2400" b="1" spc="-1387" baseline="4861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3</a:t>
            </a:r>
            <a:r>
              <a:rPr sz="8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54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2400" b="1" spc="-1297" baseline="48611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hin</a:t>
            </a:r>
            <a:r>
              <a:rPr sz="800" spc="-385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2400" b="1" spc="-975" baseline="48611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se</a:t>
            </a:r>
            <a:r>
              <a:rPr sz="8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Commercial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and</a:t>
            </a:r>
            <a:r>
              <a:rPr sz="8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Industrial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85" dirty="0">
                <a:solidFill>
                  <a:srgbClr val="FFFFFF"/>
                </a:solidFill>
                <a:latin typeface="Arial Unicode MS"/>
                <a:cs typeface="Arial Unicode MS"/>
              </a:rPr>
              <a:t>ESS</a:t>
            </a:r>
            <a:r>
              <a:rPr sz="8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Market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(GGII)</a:t>
            </a:r>
            <a:endParaRPr sz="800">
              <a:latin typeface="Arial Unicode MS"/>
              <a:cs typeface="Arial Unicode MS"/>
            </a:endParaRPr>
          </a:p>
          <a:p>
            <a:pPr marL="38100" marR="30480">
              <a:lnSpc>
                <a:spcPct val="218800"/>
              </a:lnSpc>
            </a:pPr>
            <a:r>
              <a:rPr sz="2400" b="1" spc="-1500" baseline="4861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20</a:t>
            </a:r>
            <a:r>
              <a:rPr sz="800" spc="-365" dirty="0">
                <a:solidFill>
                  <a:srgbClr val="FFFFFF"/>
                </a:solidFill>
                <a:latin typeface="Arial Unicode MS"/>
                <a:cs typeface="Arial Unicode MS"/>
              </a:rPr>
              <a:t>2</a:t>
            </a:r>
            <a:r>
              <a:rPr sz="2400" b="1" spc="-1387" baseline="4861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3 </a:t>
            </a:r>
            <a:r>
              <a:rPr sz="800" spc="-300" dirty="0">
                <a:solidFill>
                  <a:srgbClr val="FFFFFF"/>
                </a:solidFill>
                <a:latin typeface="Arial Unicode MS"/>
                <a:cs typeface="Arial Unicode MS"/>
              </a:rPr>
              <a:t>G</a:t>
            </a:r>
            <a:r>
              <a:rPr sz="2400" b="1" spc="-1237" baseline="48611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lo</a:t>
            </a:r>
            <a:r>
              <a:rPr sz="800" spc="-330" dirty="0">
                <a:solidFill>
                  <a:srgbClr val="FFFFFF"/>
                </a:solidFill>
                <a:latin typeface="Arial Unicode MS"/>
                <a:cs typeface="Arial Unicode MS"/>
              </a:rPr>
              <a:t>b</a:t>
            </a:r>
            <a:r>
              <a:rPr sz="2400" b="1" spc="-1005" baseline="48611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al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Residential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85" dirty="0">
                <a:solidFill>
                  <a:srgbClr val="FFFFFF"/>
                </a:solidFill>
                <a:latin typeface="Arial Unicode MS"/>
                <a:cs typeface="Arial Unicode MS"/>
              </a:rPr>
              <a:t>ESS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Battery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Market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(EESA)</a:t>
            </a:r>
            <a:r>
              <a:rPr sz="800" spc="500" dirty="0">
                <a:solidFill>
                  <a:srgbClr val="FFFFFF"/>
                </a:solidFill>
                <a:latin typeface="Arial Unicode MS"/>
                <a:cs typeface="Arial Unicode MS"/>
              </a:rPr>
              <a:t>          </a:t>
            </a:r>
            <a:r>
              <a:rPr sz="2400" b="1" spc="-1500" baseline="4861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20</a:t>
            </a:r>
            <a:r>
              <a:rPr sz="800" spc="-365" dirty="0">
                <a:solidFill>
                  <a:srgbClr val="FFFFFF"/>
                </a:solidFill>
                <a:latin typeface="Arial Unicode MS"/>
                <a:cs typeface="Arial Unicode MS"/>
              </a:rPr>
              <a:t>2</a:t>
            </a:r>
            <a:r>
              <a:rPr sz="2400" b="1" spc="-1387" baseline="4861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3 </a:t>
            </a:r>
            <a:r>
              <a:rPr sz="800" spc="-295" dirty="0">
                <a:solidFill>
                  <a:srgbClr val="FFFFFF"/>
                </a:solidFill>
                <a:latin typeface="Arial Unicode MS"/>
                <a:cs typeface="Arial Unicode MS"/>
              </a:rPr>
              <a:t>G</a:t>
            </a:r>
            <a:r>
              <a:rPr sz="2400" b="1" spc="-1230" baseline="48611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lo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b</a:t>
            </a:r>
            <a:r>
              <a:rPr sz="800" spc="-425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2400" b="1" spc="-877" baseline="48611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l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Power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80" dirty="0">
                <a:solidFill>
                  <a:srgbClr val="FFFFFF"/>
                </a:solidFill>
                <a:latin typeface="Arial Unicode MS"/>
                <a:cs typeface="Arial Unicode MS"/>
              </a:rPr>
              <a:t>EESA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Battery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Market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among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Chinese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Companies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FFFFFF"/>
                </a:solidFill>
                <a:latin typeface="Arial Unicode MS"/>
                <a:cs typeface="Arial Unicode MS"/>
              </a:rPr>
              <a:t>(EESA)</a:t>
            </a:r>
            <a:r>
              <a:rPr sz="800" spc="50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2400" b="1" spc="-1500" baseline="4861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20</a:t>
            </a:r>
            <a:r>
              <a:rPr sz="800" spc="-365" dirty="0">
                <a:solidFill>
                  <a:srgbClr val="FFFFFF"/>
                </a:solidFill>
                <a:latin typeface="Arial Unicode MS"/>
                <a:cs typeface="Arial Unicode MS"/>
              </a:rPr>
              <a:t>2</a:t>
            </a:r>
            <a:r>
              <a:rPr sz="2400" b="1" spc="-1387" baseline="4861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3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95" dirty="0">
                <a:solidFill>
                  <a:srgbClr val="FFFFFF"/>
                </a:solidFill>
                <a:latin typeface="Arial Unicode MS"/>
                <a:cs typeface="Arial Unicode MS"/>
              </a:rPr>
              <a:t>G</a:t>
            </a:r>
            <a:r>
              <a:rPr sz="2400" b="1" spc="-1230" baseline="48611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lo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b</a:t>
            </a:r>
            <a:r>
              <a:rPr sz="800" spc="-425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2400" b="1" spc="-877" baseline="48611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l</a:t>
            </a:r>
            <a:r>
              <a:rPr sz="8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85" dirty="0">
                <a:solidFill>
                  <a:srgbClr val="FFFFFF"/>
                </a:solidFill>
                <a:latin typeface="Arial Unicode MS"/>
                <a:cs typeface="Arial Unicode MS"/>
              </a:rPr>
              <a:t>ESS</a:t>
            </a:r>
            <a:r>
              <a:rPr sz="8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Battery</a:t>
            </a:r>
            <a:r>
              <a:rPr sz="8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Market</a:t>
            </a:r>
            <a:r>
              <a:rPr sz="8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among</a:t>
            </a:r>
            <a:r>
              <a:rPr sz="8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Chinese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Companies(SNE</a:t>
            </a:r>
            <a:r>
              <a:rPr sz="8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Research) </a:t>
            </a:r>
            <a:r>
              <a:rPr sz="2400" b="1" spc="-1687" baseline="48611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20</a:t>
            </a:r>
            <a:r>
              <a:rPr sz="800" spc="-225" dirty="0">
                <a:solidFill>
                  <a:srgbClr val="FFFFFF"/>
                </a:solidFill>
                <a:latin typeface="Arial Unicode MS"/>
                <a:cs typeface="Arial Unicode MS"/>
              </a:rPr>
              <a:t>2</a:t>
            </a:r>
            <a:r>
              <a:rPr sz="2400" b="1" spc="-1589" baseline="48611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4</a:t>
            </a:r>
            <a:r>
              <a:rPr sz="8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50" dirty="0">
                <a:solidFill>
                  <a:srgbClr val="FFFFFF"/>
                </a:solidFill>
                <a:latin typeface="Arial Unicode MS"/>
                <a:cs typeface="Arial Unicode MS"/>
              </a:rPr>
              <a:t>B</a:t>
            </a:r>
            <a:r>
              <a:rPr sz="2400" b="1" spc="-1357" baseline="4861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00" spc="-215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2400" b="1" spc="-1214" baseline="48611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F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00" spc="-130" dirty="0">
                <a:solidFill>
                  <a:srgbClr val="FFFFFF"/>
                </a:solidFill>
                <a:latin typeface="Arial Unicode MS"/>
                <a:cs typeface="Arial Unicode MS"/>
              </a:rPr>
              <a:t>i</a:t>
            </a:r>
            <a:r>
              <a:rPr sz="2400" b="1" spc="-1297" baseline="4861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er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2400" b="1" spc="-719" baseline="4861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1</a:t>
            </a:r>
            <a:r>
              <a:rPr sz="2400" b="1" spc="-1245" baseline="4861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00" spc="-165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2400" b="1" spc="-855" baseline="48611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00" spc="-180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2400" b="1" spc="-1312" baseline="48611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g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y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Storage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Manufacturer</a:t>
            </a:r>
            <a:r>
              <a:rPr sz="8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(BloombergNEF)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41809" y="5152165"/>
            <a:ext cx="5081270" cy="269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71320">
              <a:lnSpc>
                <a:spcPct val="145800"/>
              </a:lnSpc>
              <a:spcBef>
                <a:spcPts val="100"/>
              </a:spcBef>
            </a:pPr>
            <a:r>
              <a:rPr sz="800" spc="-45" dirty="0">
                <a:solidFill>
                  <a:srgbClr val="FFFFFF"/>
                </a:solidFill>
                <a:latin typeface="Arial Unicode MS"/>
                <a:cs typeface="Arial Unicode MS"/>
              </a:rPr>
              <a:t>TOP2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in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2021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Global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85" dirty="0">
                <a:solidFill>
                  <a:srgbClr val="FFFFFF"/>
                </a:solidFill>
                <a:latin typeface="Arial Unicode MS"/>
                <a:cs typeface="Arial Unicode MS"/>
              </a:rPr>
              <a:t>ESS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Battery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Market(CNESA)</a:t>
            </a:r>
            <a:r>
              <a:rPr sz="800" spc="500" dirty="0">
                <a:solidFill>
                  <a:srgbClr val="FFFFFF"/>
                </a:solidFill>
                <a:latin typeface="Arial Unicode MS"/>
                <a:cs typeface="Arial Unicode MS"/>
              </a:rPr>
              <a:t>           </a:t>
            </a:r>
            <a:r>
              <a:rPr sz="800" spc="-45" dirty="0">
                <a:solidFill>
                  <a:srgbClr val="FFFFFF"/>
                </a:solidFill>
                <a:latin typeface="Arial Unicode MS"/>
                <a:cs typeface="Arial Unicode MS"/>
              </a:rPr>
              <a:t>TOP4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in 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2021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for Newly Commissioned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Installed Capacity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in China </a:t>
            </a:r>
            <a:r>
              <a:rPr sz="800" spc="-45" dirty="0">
                <a:solidFill>
                  <a:srgbClr val="FFFFFF"/>
                </a:solidFill>
                <a:latin typeface="Arial Unicode MS"/>
                <a:cs typeface="Arial Unicode MS"/>
              </a:rPr>
              <a:t>(CNESA)</a:t>
            </a:r>
            <a:endParaRPr sz="800">
              <a:latin typeface="Arial Unicode MS"/>
              <a:cs typeface="Arial Unicode MS"/>
            </a:endParaRPr>
          </a:p>
          <a:p>
            <a:pPr marL="12700" marR="1705610">
              <a:lnSpc>
                <a:spcPct val="145800"/>
              </a:lnSpc>
              <a:spcBef>
                <a:spcPts val="1400"/>
              </a:spcBef>
            </a:pP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2022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90" dirty="0">
                <a:solidFill>
                  <a:srgbClr val="FFFFFF"/>
                </a:solidFill>
                <a:latin typeface="Arial Unicode MS"/>
                <a:cs typeface="Arial Unicode MS"/>
              </a:rPr>
              <a:t>EV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 Group Standard Drafting Unit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(Guangdong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Energy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Association) </a:t>
            </a:r>
            <a:r>
              <a:rPr sz="800" spc="-45" dirty="0">
                <a:solidFill>
                  <a:srgbClr val="FFFFFF"/>
                </a:solidFill>
                <a:latin typeface="Arial Unicode MS"/>
                <a:cs typeface="Arial Unicode MS"/>
              </a:rPr>
              <a:t>TOP2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in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2022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Global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Residential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85" dirty="0">
                <a:solidFill>
                  <a:srgbClr val="FFFFFF"/>
                </a:solidFill>
                <a:latin typeface="Arial Unicode MS"/>
                <a:cs typeface="Arial Unicode MS"/>
              </a:rPr>
              <a:t>ESS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Battery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Market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40" dirty="0">
                <a:solidFill>
                  <a:srgbClr val="FFFFFF"/>
                </a:solidFill>
                <a:latin typeface="Arial Unicode MS"/>
                <a:cs typeface="Arial Unicode MS"/>
              </a:rPr>
              <a:t>(GGII,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Arial Unicode MS"/>
                <a:cs typeface="Arial Unicode MS"/>
              </a:rPr>
              <a:t>ICC,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Arial Unicode MS"/>
                <a:cs typeface="Arial Unicode MS"/>
              </a:rPr>
              <a:t>EESA,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FFFFFF"/>
                </a:solidFill>
                <a:latin typeface="Arial Unicode MS"/>
                <a:cs typeface="Arial Unicode MS"/>
              </a:rPr>
              <a:t>SPIR)</a:t>
            </a:r>
            <a:r>
              <a:rPr sz="800" spc="50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Arial Unicode MS"/>
                <a:cs typeface="Arial Unicode MS"/>
              </a:rPr>
              <a:t>TOP5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in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2022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 Global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85" dirty="0">
                <a:solidFill>
                  <a:srgbClr val="FFFFFF"/>
                </a:solidFill>
                <a:latin typeface="Arial Unicode MS"/>
                <a:cs typeface="Arial Unicode MS"/>
              </a:rPr>
              <a:t>ESS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 Battery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FFFFFF"/>
                </a:solidFill>
                <a:latin typeface="Arial Unicode MS"/>
                <a:cs typeface="Arial Unicode MS"/>
              </a:rPr>
              <a:t>Market(CNESA,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Arial Unicode MS"/>
                <a:cs typeface="Arial Unicode MS"/>
              </a:rPr>
              <a:t>GGII,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EESA)</a:t>
            </a:r>
            <a:endParaRPr sz="800">
              <a:latin typeface="Arial Unicode MS"/>
              <a:cs typeface="Arial Unicode MS"/>
            </a:endParaRPr>
          </a:p>
          <a:p>
            <a:pPr marL="12700" marR="254635">
              <a:lnSpc>
                <a:spcPct val="145800"/>
              </a:lnSpc>
              <a:spcBef>
                <a:spcPts val="1400"/>
              </a:spcBef>
            </a:pP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2023</a:t>
            </a:r>
            <a:r>
              <a:rPr sz="8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First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Batch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Units</a:t>
            </a:r>
            <a:r>
              <a:rPr sz="8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Passing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National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Sodium-ion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Battery</a:t>
            </a:r>
            <a:r>
              <a:rPr sz="8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Evaluation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in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China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Arial Unicode MS"/>
                <a:cs typeface="Arial Unicode MS"/>
              </a:rPr>
              <a:t>(SEI</a:t>
            </a:r>
            <a:r>
              <a:rPr sz="8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Laboratory/CNESA) 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2023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Arial Unicode MS"/>
                <a:cs typeface="Arial Unicode MS"/>
              </a:rPr>
              <a:t>TOP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10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Innovative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Enterprises in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Sodium-ion Batteries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(CNESA)</a:t>
            </a:r>
            <a:r>
              <a:rPr sz="800" spc="500" dirty="0">
                <a:solidFill>
                  <a:srgbClr val="FFFFFF"/>
                </a:solidFill>
                <a:latin typeface="Arial Unicode MS"/>
                <a:cs typeface="Arial Unicode MS"/>
              </a:rPr>
              <a:t>                 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2023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Arial Unicode MS"/>
                <a:cs typeface="Arial Unicode MS"/>
              </a:rPr>
              <a:t>TOP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500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Global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New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Energy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Companies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(China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Energy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News)</a:t>
            </a:r>
            <a:r>
              <a:rPr sz="800" spc="500" dirty="0">
                <a:solidFill>
                  <a:srgbClr val="FFFFFF"/>
                </a:solidFill>
                <a:latin typeface="Arial Unicode MS"/>
                <a:cs typeface="Arial Unicode MS"/>
              </a:rPr>
              <a:t>                  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2023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Global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Financeable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Battery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Industry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List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 (BNEF)</a:t>
            </a:r>
            <a:endParaRPr sz="800">
              <a:latin typeface="Arial Unicode MS"/>
              <a:cs typeface="Arial Unicode MS"/>
            </a:endParaRPr>
          </a:p>
          <a:p>
            <a:pPr marL="12700" marR="5080">
              <a:lnSpc>
                <a:spcPct val="145800"/>
              </a:lnSpc>
              <a:spcBef>
                <a:spcPts val="1400"/>
              </a:spcBef>
            </a:pP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2024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 8th</a:t>
            </a:r>
            <a:r>
              <a:rPr sz="800" spc="-3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International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 Energy Storage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Innovation</a:t>
            </a:r>
            <a:r>
              <a:rPr sz="800" spc="-3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Competition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-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Outstanding</a:t>
            </a:r>
            <a:r>
              <a:rPr sz="800" spc="-3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Project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Award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40" dirty="0">
                <a:solidFill>
                  <a:srgbClr val="FFFFFF"/>
                </a:solidFill>
                <a:latin typeface="Arial Unicode MS"/>
                <a:cs typeface="Arial Unicode MS"/>
              </a:rPr>
              <a:t>(320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Ultra</a:t>
            </a:r>
            <a:r>
              <a:rPr sz="800" spc="-3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Cell)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(CNESA) 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2024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Carbon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Neutral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Technology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Innovation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Exemplary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40" dirty="0">
                <a:solidFill>
                  <a:srgbClr val="FFFFFF"/>
                </a:solidFill>
                <a:latin typeface="Arial Unicode MS"/>
                <a:cs typeface="Arial Unicode MS"/>
              </a:rPr>
              <a:t>Case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(China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Energy</a:t>
            </a:r>
            <a:r>
              <a:rPr sz="800" spc="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News)</a:t>
            </a:r>
            <a:r>
              <a:rPr sz="800" spc="500" dirty="0">
                <a:solidFill>
                  <a:srgbClr val="FFFFFF"/>
                </a:solidFill>
                <a:latin typeface="Arial Unicode MS"/>
                <a:cs typeface="Arial Unicode MS"/>
              </a:rPr>
              <a:t>             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2024</a:t>
            </a:r>
            <a:r>
              <a:rPr sz="800" spc="-3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Top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500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Global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New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Energy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Companies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(China</a:t>
            </a:r>
            <a:r>
              <a:rPr sz="800" spc="-20" dirty="0">
                <a:solidFill>
                  <a:srgbClr val="FFFFFF"/>
                </a:solidFill>
                <a:latin typeface="Arial Unicode MS"/>
                <a:cs typeface="Arial Unicode MS"/>
              </a:rPr>
              <a:t> Energy</a:t>
            </a:r>
            <a:r>
              <a:rPr sz="800" spc="-1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Unicode MS"/>
                <a:cs typeface="Arial Unicode MS"/>
              </a:rPr>
              <a:t>News)</a:t>
            </a:r>
            <a:endParaRPr sz="800">
              <a:latin typeface="Arial Unicode MS"/>
              <a:cs typeface="Arial Unicode MS"/>
            </a:endParaRPr>
          </a:p>
        </p:txBody>
      </p:sp>
      <p:pic>
        <p:nvPicPr>
          <p:cNvPr id="96" name="object 96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9371101" y="4891366"/>
            <a:ext cx="703590" cy="242874"/>
          </a:xfrm>
          <a:prstGeom prst="rect">
            <a:avLst/>
          </a:prstGeom>
        </p:spPr>
      </p:pic>
      <p:grpSp>
        <p:nvGrpSpPr>
          <p:cNvPr id="97" name="object 97"/>
          <p:cNvGrpSpPr/>
          <p:nvPr/>
        </p:nvGrpSpPr>
        <p:grpSpPr>
          <a:xfrm>
            <a:off x="10444490" y="6197105"/>
            <a:ext cx="689610" cy="231775"/>
            <a:chOff x="10444490" y="6197105"/>
            <a:chExt cx="689610" cy="231775"/>
          </a:xfrm>
        </p:grpSpPr>
        <p:sp>
          <p:nvSpPr>
            <p:cNvPr id="98" name="object 98"/>
            <p:cNvSpPr/>
            <p:nvPr/>
          </p:nvSpPr>
          <p:spPr>
            <a:xfrm>
              <a:off x="10492169" y="6244628"/>
              <a:ext cx="641985" cy="160655"/>
            </a:xfrm>
            <a:custGeom>
              <a:avLst/>
              <a:gdLst/>
              <a:ahLst/>
              <a:cxnLst/>
              <a:rect l="l" t="t" r="r" b="b"/>
              <a:pathLst>
                <a:path w="641984" h="160654">
                  <a:moveTo>
                    <a:pt x="2298" y="77152"/>
                  </a:moveTo>
                  <a:lnTo>
                    <a:pt x="1485" y="76060"/>
                  </a:lnTo>
                  <a:lnTo>
                    <a:pt x="673" y="76873"/>
                  </a:lnTo>
                  <a:lnTo>
                    <a:pt x="0" y="77152"/>
                  </a:lnTo>
                  <a:lnTo>
                    <a:pt x="139" y="79311"/>
                  </a:lnTo>
                  <a:lnTo>
                    <a:pt x="1485" y="79984"/>
                  </a:lnTo>
                  <a:lnTo>
                    <a:pt x="1625" y="79578"/>
                  </a:lnTo>
                  <a:lnTo>
                    <a:pt x="1892" y="78905"/>
                  </a:lnTo>
                  <a:lnTo>
                    <a:pt x="2298" y="78232"/>
                  </a:lnTo>
                  <a:lnTo>
                    <a:pt x="2298" y="77152"/>
                  </a:lnTo>
                  <a:close/>
                </a:path>
                <a:path w="641984" h="160654">
                  <a:moveTo>
                    <a:pt x="8775" y="73748"/>
                  </a:moveTo>
                  <a:lnTo>
                    <a:pt x="7962" y="73342"/>
                  </a:lnTo>
                  <a:lnTo>
                    <a:pt x="7962" y="73075"/>
                  </a:lnTo>
                  <a:lnTo>
                    <a:pt x="5676" y="73075"/>
                  </a:lnTo>
                  <a:lnTo>
                    <a:pt x="6083" y="73888"/>
                  </a:lnTo>
                  <a:lnTo>
                    <a:pt x="5537" y="74295"/>
                  </a:lnTo>
                  <a:lnTo>
                    <a:pt x="5537" y="74701"/>
                  </a:lnTo>
                  <a:lnTo>
                    <a:pt x="5676" y="75107"/>
                  </a:lnTo>
                  <a:lnTo>
                    <a:pt x="6210" y="75653"/>
                  </a:lnTo>
                  <a:lnTo>
                    <a:pt x="6616" y="75653"/>
                  </a:lnTo>
                  <a:lnTo>
                    <a:pt x="6756" y="74841"/>
                  </a:lnTo>
                  <a:lnTo>
                    <a:pt x="7835" y="74841"/>
                  </a:lnTo>
                  <a:lnTo>
                    <a:pt x="7835" y="74434"/>
                  </a:lnTo>
                  <a:lnTo>
                    <a:pt x="8775" y="74295"/>
                  </a:lnTo>
                  <a:lnTo>
                    <a:pt x="8775" y="73748"/>
                  </a:lnTo>
                  <a:close/>
                </a:path>
                <a:path w="641984" h="160654">
                  <a:moveTo>
                    <a:pt x="27520" y="64020"/>
                  </a:moveTo>
                  <a:lnTo>
                    <a:pt x="25095" y="64147"/>
                  </a:lnTo>
                  <a:lnTo>
                    <a:pt x="24155" y="64693"/>
                  </a:lnTo>
                  <a:lnTo>
                    <a:pt x="23342" y="64554"/>
                  </a:lnTo>
                  <a:lnTo>
                    <a:pt x="22936" y="65366"/>
                  </a:lnTo>
                  <a:lnTo>
                    <a:pt x="21856" y="65366"/>
                  </a:lnTo>
                  <a:lnTo>
                    <a:pt x="21183" y="66179"/>
                  </a:lnTo>
                  <a:lnTo>
                    <a:pt x="20650" y="66319"/>
                  </a:lnTo>
                  <a:lnTo>
                    <a:pt x="17945" y="66446"/>
                  </a:lnTo>
                  <a:lnTo>
                    <a:pt x="17145" y="67132"/>
                  </a:lnTo>
                  <a:lnTo>
                    <a:pt x="17145" y="67945"/>
                  </a:lnTo>
                  <a:lnTo>
                    <a:pt x="16598" y="68478"/>
                  </a:lnTo>
                  <a:lnTo>
                    <a:pt x="14846" y="68618"/>
                  </a:lnTo>
                  <a:lnTo>
                    <a:pt x="14033" y="69570"/>
                  </a:lnTo>
                  <a:lnTo>
                    <a:pt x="14033" y="70789"/>
                  </a:lnTo>
                  <a:lnTo>
                    <a:pt x="14846" y="70789"/>
                  </a:lnTo>
                  <a:lnTo>
                    <a:pt x="15113" y="71196"/>
                  </a:lnTo>
                  <a:lnTo>
                    <a:pt x="15659" y="71196"/>
                  </a:lnTo>
                  <a:lnTo>
                    <a:pt x="16192" y="70789"/>
                  </a:lnTo>
                  <a:lnTo>
                    <a:pt x="16192" y="70243"/>
                  </a:lnTo>
                  <a:lnTo>
                    <a:pt x="17411" y="70383"/>
                  </a:lnTo>
                  <a:lnTo>
                    <a:pt x="17538" y="69837"/>
                  </a:lnTo>
                  <a:lnTo>
                    <a:pt x="18618" y="69570"/>
                  </a:lnTo>
                  <a:lnTo>
                    <a:pt x="18757" y="68884"/>
                  </a:lnTo>
                  <a:lnTo>
                    <a:pt x="20104" y="68072"/>
                  </a:lnTo>
                  <a:lnTo>
                    <a:pt x="21043" y="67945"/>
                  </a:lnTo>
                  <a:lnTo>
                    <a:pt x="21996" y="66992"/>
                  </a:lnTo>
                  <a:lnTo>
                    <a:pt x="23469" y="67259"/>
                  </a:lnTo>
                  <a:lnTo>
                    <a:pt x="23876" y="66725"/>
                  </a:lnTo>
                  <a:lnTo>
                    <a:pt x="25628" y="66725"/>
                  </a:lnTo>
                  <a:lnTo>
                    <a:pt x="26035" y="65913"/>
                  </a:lnTo>
                  <a:lnTo>
                    <a:pt x="27254" y="65773"/>
                  </a:lnTo>
                  <a:lnTo>
                    <a:pt x="27520" y="65100"/>
                  </a:lnTo>
                  <a:lnTo>
                    <a:pt x="27381" y="64554"/>
                  </a:lnTo>
                  <a:lnTo>
                    <a:pt x="27520" y="64020"/>
                  </a:lnTo>
                  <a:close/>
                </a:path>
                <a:path w="641984" h="160654">
                  <a:moveTo>
                    <a:pt x="45250" y="27152"/>
                  </a:moveTo>
                  <a:lnTo>
                    <a:pt x="44754" y="26898"/>
                  </a:lnTo>
                  <a:lnTo>
                    <a:pt x="43129" y="26898"/>
                  </a:lnTo>
                  <a:lnTo>
                    <a:pt x="42379" y="27520"/>
                  </a:lnTo>
                  <a:lnTo>
                    <a:pt x="42633" y="28028"/>
                  </a:lnTo>
                  <a:lnTo>
                    <a:pt x="42633" y="29019"/>
                  </a:lnTo>
                  <a:lnTo>
                    <a:pt x="42379" y="29273"/>
                  </a:lnTo>
                  <a:lnTo>
                    <a:pt x="41884" y="29895"/>
                  </a:lnTo>
                  <a:lnTo>
                    <a:pt x="41389" y="30022"/>
                  </a:lnTo>
                  <a:lnTo>
                    <a:pt x="41389" y="30772"/>
                  </a:lnTo>
                  <a:lnTo>
                    <a:pt x="40513" y="30899"/>
                  </a:lnTo>
                  <a:lnTo>
                    <a:pt x="40513" y="31280"/>
                  </a:lnTo>
                  <a:lnTo>
                    <a:pt x="40271" y="31407"/>
                  </a:lnTo>
                  <a:lnTo>
                    <a:pt x="39890" y="31775"/>
                  </a:lnTo>
                  <a:lnTo>
                    <a:pt x="39763" y="32397"/>
                  </a:lnTo>
                  <a:lnTo>
                    <a:pt x="40271" y="32905"/>
                  </a:lnTo>
                  <a:lnTo>
                    <a:pt x="41008" y="32778"/>
                  </a:lnTo>
                  <a:lnTo>
                    <a:pt x="42506" y="32778"/>
                  </a:lnTo>
                  <a:lnTo>
                    <a:pt x="42760" y="32270"/>
                  </a:lnTo>
                  <a:lnTo>
                    <a:pt x="44246" y="32270"/>
                  </a:lnTo>
                  <a:lnTo>
                    <a:pt x="44246" y="29654"/>
                  </a:lnTo>
                  <a:lnTo>
                    <a:pt x="44627" y="29146"/>
                  </a:lnTo>
                  <a:lnTo>
                    <a:pt x="44754" y="28651"/>
                  </a:lnTo>
                  <a:lnTo>
                    <a:pt x="45250" y="28651"/>
                  </a:lnTo>
                  <a:lnTo>
                    <a:pt x="45250" y="27152"/>
                  </a:lnTo>
                  <a:close/>
                </a:path>
                <a:path w="641984" h="160654">
                  <a:moveTo>
                    <a:pt x="65341" y="44119"/>
                  </a:moveTo>
                  <a:lnTo>
                    <a:pt x="64287" y="43815"/>
                  </a:lnTo>
                  <a:lnTo>
                    <a:pt x="63068" y="43967"/>
                  </a:lnTo>
                  <a:lnTo>
                    <a:pt x="62166" y="44577"/>
                  </a:lnTo>
                  <a:lnTo>
                    <a:pt x="61861" y="45034"/>
                  </a:lnTo>
                  <a:lnTo>
                    <a:pt x="61404" y="45643"/>
                  </a:lnTo>
                  <a:lnTo>
                    <a:pt x="60642" y="45948"/>
                  </a:lnTo>
                  <a:lnTo>
                    <a:pt x="59436" y="45948"/>
                  </a:lnTo>
                  <a:lnTo>
                    <a:pt x="59131" y="46253"/>
                  </a:lnTo>
                  <a:lnTo>
                    <a:pt x="58674" y="46558"/>
                  </a:lnTo>
                  <a:lnTo>
                    <a:pt x="56553" y="46558"/>
                  </a:lnTo>
                  <a:lnTo>
                    <a:pt x="56400" y="46863"/>
                  </a:lnTo>
                  <a:lnTo>
                    <a:pt x="56400" y="47320"/>
                  </a:lnTo>
                  <a:lnTo>
                    <a:pt x="56553" y="47625"/>
                  </a:lnTo>
                  <a:lnTo>
                    <a:pt x="56553" y="48691"/>
                  </a:lnTo>
                  <a:lnTo>
                    <a:pt x="59588" y="48539"/>
                  </a:lnTo>
                  <a:lnTo>
                    <a:pt x="60947" y="47320"/>
                  </a:lnTo>
                  <a:lnTo>
                    <a:pt x="62014" y="46405"/>
                  </a:lnTo>
                  <a:lnTo>
                    <a:pt x="62915" y="45796"/>
                  </a:lnTo>
                  <a:lnTo>
                    <a:pt x="64287" y="45796"/>
                  </a:lnTo>
                  <a:lnTo>
                    <a:pt x="64592" y="45339"/>
                  </a:lnTo>
                  <a:lnTo>
                    <a:pt x="65189" y="44729"/>
                  </a:lnTo>
                  <a:lnTo>
                    <a:pt x="65341" y="44119"/>
                  </a:lnTo>
                  <a:close/>
                </a:path>
                <a:path w="641984" h="160654">
                  <a:moveTo>
                    <a:pt x="69430" y="68605"/>
                  </a:moveTo>
                  <a:lnTo>
                    <a:pt x="69291" y="61658"/>
                  </a:lnTo>
                  <a:lnTo>
                    <a:pt x="68135" y="60934"/>
                  </a:lnTo>
                  <a:lnTo>
                    <a:pt x="68148" y="57873"/>
                  </a:lnTo>
                  <a:lnTo>
                    <a:pt x="69240" y="54965"/>
                  </a:lnTo>
                  <a:lnTo>
                    <a:pt x="69303" y="53416"/>
                  </a:lnTo>
                  <a:lnTo>
                    <a:pt x="67221" y="53124"/>
                  </a:lnTo>
                  <a:lnTo>
                    <a:pt x="66929" y="54013"/>
                  </a:lnTo>
                  <a:lnTo>
                    <a:pt x="67106" y="54952"/>
                  </a:lnTo>
                  <a:lnTo>
                    <a:pt x="66332" y="55333"/>
                  </a:lnTo>
                  <a:lnTo>
                    <a:pt x="65989" y="56400"/>
                  </a:lnTo>
                  <a:lnTo>
                    <a:pt x="66116" y="60299"/>
                  </a:lnTo>
                  <a:lnTo>
                    <a:pt x="65544" y="61074"/>
                  </a:lnTo>
                  <a:lnTo>
                    <a:pt x="65392" y="61950"/>
                  </a:lnTo>
                  <a:lnTo>
                    <a:pt x="65976" y="61950"/>
                  </a:lnTo>
                  <a:lnTo>
                    <a:pt x="66548" y="63106"/>
                  </a:lnTo>
                  <a:lnTo>
                    <a:pt x="66840" y="63398"/>
                  </a:lnTo>
                  <a:lnTo>
                    <a:pt x="66979" y="65278"/>
                  </a:lnTo>
                  <a:lnTo>
                    <a:pt x="66979" y="66141"/>
                  </a:lnTo>
                  <a:lnTo>
                    <a:pt x="66548" y="67310"/>
                  </a:lnTo>
                  <a:lnTo>
                    <a:pt x="65976" y="67589"/>
                  </a:lnTo>
                  <a:lnTo>
                    <a:pt x="65976" y="70053"/>
                  </a:lnTo>
                  <a:lnTo>
                    <a:pt x="66548" y="70777"/>
                  </a:lnTo>
                  <a:lnTo>
                    <a:pt x="66979" y="70777"/>
                  </a:lnTo>
                  <a:lnTo>
                    <a:pt x="66979" y="71361"/>
                  </a:lnTo>
                  <a:lnTo>
                    <a:pt x="68427" y="71361"/>
                  </a:lnTo>
                  <a:lnTo>
                    <a:pt x="68427" y="70637"/>
                  </a:lnTo>
                  <a:lnTo>
                    <a:pt x="68859" y="70053"/>
                  </a:lnTo>
                  <a:lnTo>
                    <a:pt x="68859" y="68897"/>
                  </a:lnTo>
                  <a:lnTo>
                    <a:pt x="69430" y="68605"/>
                  </a:lnTo>
                  <a:close/>
                </a:path>
                <a:path w="641984" h="160654">
                  <a:moveTo>
                    <a:pt x="82334" y="29222"/>
                  </a:moveTo>
                  <a:lnTo>
                    <a:pt x="82181" y="26174"/>
                  </a:lnTo>
                  <a:lnTo>
                    <a:pt x="81419" y="25717"/>
                  </a:lnTo>
                  <a:lnTo>
                    <a:pt x="81419" y="24345"/>
                  </a:lnTo>
                  <a:lnTo>
                    <a:pt x="81114" y="24345"/>
                  </a:lnTo>
                  <a:lnTo>
                    <a:pt x="80352" y="24650"/>
                  </a:lnTo>
                  <a:lnTo>
                    <a:pt x="80352" y="26479"/>
                  </a:lnTo>
                  <a:lnTo>
                    <a:pt x="79756" y="26936"/>
                  </a:lnTo>
                  <a:lnTo>
                    <a:pt x="79603" y="27851"/>
                  </a:lnTo>
                  <a:lnTo>
                    <a:pt x="78994" y="28003"/>
                  </a:lnTo>
                  <a:lnTo>
                    <a:pt x="78536" y="28917"/>
                  </a:lnTo>
                  <a:lnTo>
                    <a:pt x="78536" y="26784"/>
                  </a:lnTo>
                  <a:lnTo>
                    <a:pt x="78079" y="26631"/>
                  </a:lnTo>
                  <a:lnTo>
                    <a:pt x="77787" y="25869"/>
                  </a:lnTo>
                  <a:lnTo>
                    <a:pt x="77787" y="24803"/>
                  </a:lnTo>
                  <a:lnTo>
                    <a:pt x="77482" y="24803"/>
                  </a:lnTo>
                  <a:lnTo>
                    <a:pt x="76263" y="24498"/>
                  </a:lnTo>
                  <a:lnTo>
                    <a:pt x="75958" y="25260"/>
                  </a:lnTo>
                  <a:lnTo>
                    <a:pt x="75958" y="36068"/>
                  </a:lnTo>
                  <a:lnTo>
                    <a:pt x="76263" y="36372"/>
                  </a:lnTo>
                  <a:lnTo>
                    <a:pt x="76263" y="36982"/>
                  </a:lnTo>
                  <a:lnTo>
                    <a:pt x="75349" y="37134"/>
                  </a:lnTo>
                  <a:lnTo>
                    <a:pt x="75349" y="37439"/>
                  </a:lnTo>
                  <a:lnTo>
                    <a:pt x="75044" y="37439"/>
                  </a:lnTo>
                  <a:lnTo>
                    <a:pt x="74752" y="37896"/>
                  </a:lnTo>
                  <a:lnTo>
                    <a:pt x="74142" y="38201"/>
                  </a:lnTo>
                  <a:lnTo>
                    <a:pt x="74447" y="39116"/>
                  </a:lnTo>
                  <a:lnTo>
                    <a:pt x="73837" y="40030"/>
                  </a:lnTo>
                  <a:lnTo>
                    <a:pt x="73228" y="40030"/>
                  </a:lnTo>
                  <a:lnTo>
                    <a:pt x="73228" y="40487"/>
                  </a:lnTo>
                  <a:lnTo>
                    <a:pt x="72631" y="41097"/>
                  </a:lnTo>
                  <a:lnTo>
                    <a:pt x="72326" y="41541"/>
                  </a:lnTo>
                  <a:lnTo>
                    <a:pt x="72021" y="42456"/>
                  </a:lnTo>
                  <a:lnTo>
                    <a:pt x="70802" y="42456"/>
                  </a:lnTo>
                  <a:lnTo>
                    <a:pt x="70802" y="42913"/>
                  </a:lnTo>
                  <a:lnTo>
                    <a:pt x="70192" y="43065"/>
                  </a:lnTo>
                  <a:lnTo>
                    <a:pt x="69748" y="43675"/>
                  </a:lnTo>
                  <a:lnTo>
                    <a:pt x="68986" y="43980"/>
                  </a:lnTo>
                  <a:lnTo>
                    <a:pt x="68376" y="43980"/>
                  </a:lnTo>
                  <a:lnTo>
                    <a:pt x="67779" y="44437"/>
                  </a:lnTo>
                  <a:lnTo>
                    <a:pt x="67779" y="45351"/>
                  </a:lnTo>
                  <a:lnTo>
                    <a:pt x="68529" y="46113"/>
                  </a:lnTo>
                  <a:lnTo>
                    <a:pt x="69138" y="46113"/>
                  </a:lnTo>
                  <a:lnTo>
                    <a:pt x="70358" y="46875"/>
                  </a:lnTo>
                  <a:lnTo>
                    <a:pt x="70954" y="46875"/>
                  </a:lnTo>
                  <a:lnTo>
                    <a:pt x="71259" y="45504"/>
                  </a:lnTo>
                  <a:lnTo>
                    <a:pt x="71869" y="45199"/>
                  </a:lnTo>
                  <a:lnTo>
                    <a:pt x="72174" y="44894"/>
                  </a:lnTo>
                  <a:lnTo>
                    <a:pt x="72771" y="44589"/>
                  </a:lnTo>
                  <a:lnTo>
                    <a:pt x="73533" y="44284"/>
                  </a:lnTo>
                  <a:lnTo>
                    <a:pt x="73685" y="42760"/>
                  </a:lnTo>
                  <a:lnTo>
                    <a:pt x="74599" y="42760"/>
                  </a:lnTo>
                  <a:lnTo>
                    <a:pt x="75806" y="41846"/>
                  </a:lnTo>
                  <a:lnTo>
                    <a:pt x="76568" y="40030"/>
                  </a:lnTo>
                  <a:lnTo>
                    <a:pt x="78536" y="40030"/>
                  </a:lnTo>
                  <a:lnTo>
                    <a:pt x="78536" y="37134"/>
                  </a:lnTo>
                  <a:lnTo>
                    <a:pt x="79298" y="36372"/>
                  </a:lnTo>
                  <a:lnTo>
                    <a:pt x="79756" y="35306"/>
                  </a:lnTo>
                  <a:lnTo>
                    <a:pt x="80505" y="34544"/>
                  </a:lnTo>
                  <a:lnTo>
                    <a:pt x="80505" y="31661"/>
                  </a:lnTo>
                  <a:lnTo>
                    <a:pt x="81114" y="31356"/>
                  </a:lnTo>
                  <a:lnTo>
                    <a:pt x="81114" y="29375"/>
                  </a:lnTo>
                  <a:lnTo>
                    <a:pt x="81724" y="29222"/>
                  </a:lnTo>
                  <a:lnTo>
                    <a:pt x="82334" y="29222"/>
                  </a:lnTo>
                  <a:close/>
                </a:path>
                <a:path w="641984" h="160654">
                  <a:moveTo>
                    <a:pt x="112128" y="48641"/>
                  </a:moveTo>
                  <a:lnTo>
                    <a:pt x="111252" y="48488"/>
                  </a:lnTo>
                  <a:lnTo>
                    <a:pt x="111252" y="48056"/>
                  </a:lnTo>
                  <a:lnTo>
                    <a:pt x="111544" y="47917"/>
                  </a:lnTo>
                  <a:lnTo>
                    <a:pt x="111975" y="47917"/>
                  </a:lnTo>
                  <a:lnTo>
                    <a:pt x="111836" y="46761"/>
                  </a:lnTo>
                  <a:lnTo>
                    <a:pt x="111836" y="44869"/>
                  </a:lnTo>
                  <a:lnTo>
                    <a:pt x="111112" y="44589"/>
                  </a:lnTo>
                  <a:lnTo>
                    <a:pt x="111252" y="43141"/>
                  </a:lnTo>
                  <a:lnTo>
                    <a:pt x="110972" y="43141"/>
                  </a:lnTo>
                  <a:lnTo>
                    <a:pt x="110680" y="43421"/>
                  </a:lnTo>
                  <a:lnTo>
                    <a:pt x="110388" y="43421"/>
                  </a:lnTo>
                  <a:lnTo>
                    <a:pt x="110388" y="38938"/>
                  </a:lnTo>
                  <a:lnTo>
                    <a:pt x="109956" y="38798"/>
                  </a:lnTo>
                  <a:lnTo>
                    <a:pt x="109956" y="37350"/>
                  </a:lnTo>
                  <a:lnTo>
                    <a:pt x="110540" y="36906"/>
                  </a:lnTo>
                  <a:lnTo>
                    <a:pt x="110540" y="35471"/>
                  </a:lnTo>
                  <a:lnTo>
                    <a:pt x="109956" y="35471"/>
                  </a:lnTo>
                  <a:lnTo>
                    <a:pt x="109816" y="28956"/>
                  </a:lnTo>
                  <a:lnTo>
                    <a:pt x="110248" y="28803"/>
                  </a:lnTo>
                  <a:lnTo>
                    <a:pt x="110540" y="28511"/>
                  </a:lnTo>
                  <a:lnTo>
                    <a:pt x="110540" y="25908"/>
                  </a:lnTo>
                  <a:lnTo>
                    <a:pt x="108661" y="25908"/>
                  </a:lnTo>
                  <a:lnTo>
                    <a:pt x="108229" y="29235"/>
                  </a:lnTo>
                  <a:lnTo>
                    <a:pt x="107657" y="29667"/>
                  </a:lnTo>
                  <a:lnTo>
                    <a:pt x="107797" y="30543"/>
                  </a:lnTo>
                  <a:lnTo>
                    <a:pt x="107505" y="30835"/>
                  </a:lnTo>
                  <a:lnTo>
                    <a:pt x="107505" y="31559"/>
                  </a:lnTo>
                  <a:lnTo>
                    <a:pt x="107226" y="32715"/>
                  </a:lnTo>
                  <a:lnTo>
                    <a:pt x="107226" y="33439"/>
                  </a:lnTo>
                  <a:lnTo>
                    <a:pt x="107365" y="33731"/>
                  </a:lnTo>
                  <a:lnTo>
                    <a:pt x="107365" y="35318"/>
                  </a:lnTo>
                  <a:lnTo>
                    <a:pt x="107226" y="35471"/>
                  </a:lnTo>
                  <a:lnTo>
                    <a:pt x="106794" y="35750"/>
                  </a:lnTo>
                  <a:lnTo>
                    <a:pt x="106349" y="36474"/>
                  </a:lnTo>
                  <a:lnTo>
                    <a:pt x="106641" y="36766"/>
                  </a:lnTo>
                  <a:lnTo>
                    <a:pt x="107073" y="37350"/>
                  </a:lnTo>
                  <a:lnTo>
                    <a:pt x="107226" y="38214"/>
                  </a:lnTo>
                  <a:lnTo>
                    <a:pt x="107226" y="39370"/>
                  </a:lnTo>
                  <a:lnTo>
                    <a:pt x="107797" y="39801"/>
                  </a:lnTo>
                  <a:lnTo>
                    <a:pt x="107937" y="40093"/>
                  </a:lnTo>
                  <a:lnTo>
                    <a:pt x="107937" y="43281"/>
                  </a:lnTo>
                  <a:lnTo>
                    <a:pt x="108089" y="43865"/>
                  </a:lnTo>
                  <a:lnTo>
                    <a:pt x="108369" y="44145"/>
                  </a:lnTo>
                  <a:lnTo>
                    <a:pt x="108661" y="44297"/>
                  </a:lnTo>
                  <a:lnTo>
                    <a:pt x="108661" y="46469"/>
                  </a:lnTo>
                  <a:lnTo>
                    <a:pt x="109093" y="46761"/>
                  </a:lnTo>
                  <a:lnTo>
                    <a:pt x="109385" y="47625"/>
                  </a:lnTo>
                  <a:lnTo>
                    <a:pt x="109385" y="48056"/>
                  </a:lnTo>
                  <a:lnTo>
                    <a:pt x="108661" y="48348"/>
                  </a:lnTo>
                  <a:lnTo>
                    <a:pt x="108661" y="51244"/>
                  </a:lnTo>
                  <a:lnTo>
                    <a:pt x="108813" y="53416"/>
                  </a:lnTo>
                  <a:lnTo>
                    <a:pt x="109232" y="53555"/>
                  </a:lnTo>
                  <a:lnTo>
                    <a:pt x="110540" y="53555"/>
                  </a:lnTo>
                  <a:lnTo>
                    <a:pt x="110820" y="52832"/>
                  </a:lnTo>
                  <a:lnTo>
                    <a:pt x="111404" y="52692"/>
                  </a:lnTo>
                  <a:lnTo>
                    <a:pt x="111544" y="52260"/>
                  </a:lnTo>
                  <a:lnTo>
                    <a:pt x="111404" y="50952"/>
                  </a:lnTo>
                  <a:lnTo>
                    <a:pt x="112128" y="50812"/>
                  </a:lnTo>
                  <a:lnTo>
                    <a:pt x="112128" y="48641"/>
                  </a:lnTo>
                  <a:close/>
                </a:path>
                <a:path w="641984" h="160654">
                  <a:moveTo>
                    <a:pt x="125387" y="18516"/>
                  </a:moveTo>
                  <a:lnTo>
                    <a:pt x="123659" y="18516"/>
                  </a:lnTo>
                  <a:lnTo>
                    <a:pt x="123380" y="18084"/>
                  </a:lnTo>
                  <a:lnTo>
                    <a:pt x="122224" y="17945"/>
                  </a:lnTo>
                  <a:lnTo>
                    <a:pt x="122224" y="17500"/>
                  </a:lnTo>
                  <a:lnTo>
                    <a:pt x="121640" y="17360"/>
                  </a:lnTo>
                  <a:lnTo>
                    <a:pt x="120916" y="17360"/>
                  </a:lnTo>
                  <a:lnTo>
                    <a:pt x="120777" y="17792"/>
                  </a:lnTo>
                  <a:lnTo>
                    <a:pt x="120777" y="19100"/>
                  </a:lnTo>
                  <a:lnTo>
                    <a:pt x="122072" y="19532"/>
                  </a:lnTo>
                  <a:lnTo>
                    <a:pt x="122224" y="19392"/>
                  </a:lnTo>
                  <a:lnTo>
                    <a:pt x="122656" y="19392"/>
                  </a:lnTo>
                  <a:lnTo>
                    <a:pt x="122936" y="20116"/>
                  </a:lnTo>
                  <a:lnTo>
                    <a:pt x="123228" y="20256"/>
                  </a:lnTo>
                  <a:lnTo>
                    <a:pt x="123520" y="20548"/>
                  </a:lnTo>
                  <a:lnTo>
                    <a:pt x="123812" y="20256"/>
                  </a:lnTo>
                  <a:lnTo>
                    <a:pt x="124383" y="20116"/>
                  </a:lnTo>
                  <a:lnTo>
                    <a:pt x="124955" y="20256"/>
                  </a:lnTo>
                  <a:lnTo>
                    <a:pt x="125107" y="20548"/>
                  </a:lnTo>
                  <a:lnTo>
                    <a:pt x="125387" y="20408"/>
                  </a:lnTo>
                  <a:lnTo>
                    <a:pt x="125387" y="18516"/>
                  </a:lnTo>
                  <a:close/>
                </a:path>
                <a:path w="641984" h="160654">
                  <a:moveTo>
                    <a:pt x="126822" y="40246"/>
                  </a:moveTo>
                  <a:lnTo>
                    <a:pt x="126682" y="39954"/>
                  </a:lnTo>
                  <a:lnTo>
                    <a:pt x="126250" y="39954"/>
                  </a:lnTo>
                  <a:lnTo>
                    <a:pt x="125526" y="39801"/>
                  </a:lnTo>
                  <a:lnTo>
                    <a:pt x="125526" y="37922"/>
                  </a:lnTo>
                  <a:lnTo>
                    <a:pt x="124523" y="37490"/>
                  </a:lnTo>
                  <a:lnTo>
                    <a:pt x="124091" y="37198"/>
                  </a:lnTo>
                  <a:lnTo>
                    <a:pt x="124091" y="36766"/>
                  </a:lnTo>
                  <a:lnTo>
                    <a:pt x="123075" y="36474"/>
                  </a:lnTo>
                  <a:lnTo>
                    <a:pt x="123075" y="35610"/>
                  </a:lnTo>
                  <a:lnTo>
                    <a:pt x="122796" y="35318"/>
                  </a:lnTo>
                  <a:lnTo>
                    <a:pt x="122212" y="35318"/>
                  </a:lnTo>
                  <a:lnTo>
                    <a:pt x="121780" y="35179"/>
                  </a:lnTo>
                  <a:lnTo>
                    <a:pt x="121348" y="34163"/>
                  </a:lnTo>
                  <a:lnTo>
                    <a:pt x="121348" y="33578"/>
                  </a:lnTo>
                  <a:lnTo>
                    <a:pt x="120777" y="33147"/>
                  </a:lnTo>
                  <a:lnTo>
                    <a:pt x="120624" y="31699"/>
                  </a:lnTo>
                  <a:lnTo>
                    <a:pt x="119900" y="31559"/>
                  </a:lnTo>
                  <a:lnTo>
                    <a:pt x="119468" y="31267"/>
                  </a:lnTo>
                  <a:lnTo>
                    <a:pt x="118465" y="31407"/>
                  </a:lnTo>
                  <a:lnTo>
                    <a:pt x="118033" y="31851"/>
                  </a:lnTo>
                  <a:lnTo>
                    <a:pt x="118325" y="32283"/>
                  </a:lnTo>
                  <a:lnTo>
                    <a:pt x="118465" y="35318"/>
                  </a:lnTo>
                  <a:lnTo>
                    <a:pt x="119761" y="35471"/>
                  </a:lnTo>
                  <a:lnTo>
                    <a:pt x="120345" y="36182"/>
                  </a:lnTo>
                  <a:lnTo>
                    <a:pt x="121348" y="37198"/>
                  </a:lnTo>
                  <a:lnTo>
                    <a:pt x="122072" y="37198"/>
                  </a:lnTo>
                  <a:lnTo>
                    <a:pt x="122504" y="37782"/>
                  </a:lnTo>
                  <a:lnTo>
                    <a:pt x="122504" y="38646"/>
                  </a:lnTo>
                  <a:lnTo>
                    <a:pt x="122796" y="38798"/>
                  </a:lnTo>
                  <a:lnTo>
                    <a:pt x="122796" y="40093"/>
                  </a:lnTo>
                  <a:lnTo>
                    <a:pt x="123367" y="40678"/>
                  </a:lnTo>
                  <a:lnTo>
                    <a:pt x="123939" y="40970"/>
                  </a:lnTo>
                  <a:lnTo>
                    <a:pt x="124523" y="41541"/>
                  </a:lnTo>
                  <a:lnTo>
                    <a:pt x="125095" y="41833"/>
                  </a:lnTo>
                  <a:lnTo>
                    <a:pt x="125095" y="43141"/>
                  </a:lnTo>
                  <a:lnTo>
                    <a:pt x="125958" y="43141"/>
                  </a:lnTo>
                  <a:lnTo>
                    <a:pt x="126111" y="42557"/>
                  </a:lnTo>
                  <a:lnTo>
                    <a:pt x="126390" y="42265"/>
                  </a:lnTo>
                  <a:lnTo>
                    <a:pt x="126390" y="41833"/>
                  </a:lnTo>
                  <a:lnTo>
                    <a:pt x="126822" y="41541"/>
                  </a:lnTo>
                  <a:lnTo>
                    <a:pt x="126822" y="40246"/>
                  </a:lnTo>
                  <a:close/>
                </a:path>
                <a:path w="641984" h="160654">
                  <a:moveTo>
                    <a:pt x="126974" y="31546"/>
                  </a:moveTo>
                  <a:lnTo>
                    <a:pt x="125247" y="31546"/>
                  </a:lnTo>
                  <a:lnTo>
                    <a:pt x="125539" y="32423"/>
                  </a:lnTo>
                  <a:lnTo>
                    <a:pt x="125539" y="32702"/>
                  </a:lnTo>
                  <a:lnTo>
                    <a:pt x="125247" y="33134"/>
                  </a:lnTo>
                  <a:lnTo>
                    <a:pt x="124523" y="33134"/>
                  </a:lnTo>
                  <a:lnTo>
                    <a:pt x="125107" y="33858"/>
                  </a:lnTo>
                  <a:lnTo>
                    <a:pt x="125539" y="33858"/>
                  </a:lnTo>
                  <a:lnTo>
                    <a:pt x="125539" y="34150"/>
                  </a:lnTo>
                  <a:lnTo>
                    <a:pt x="126695" y="34150"/>
                  </a:lnTo>
                  <a:lnTo>
                    <a:pt x="126974" y="31546"/>
                  </a:lnTo>
                  <a:close/>
                </a:path>
                <a:path w="641984" h="160654">
                  <a:moveTo>
                    <a:pt x="129425" y="27495"/>
                  </a:moveTo>
                  <a:lnTo>
                    <a:pt x="129146" y="27063"/>
                  </a:lnTo>
                  <a:lnTo>
                    <a:pt x="129146" y="24460"/>
                  </a:lnTo>
                  <a:lnTo>
                    <a:pt x="128701" y="24168"/>
                  </a:lnTo>
                  <a:lnTo>
                    <a:pt x="128701" y="23444"/>
                  </a:lnTo>
                  <a:lnTo>
                    <a:pt x="127838" y="23304"/>
                  </a:lnTo>
                  <a:lnTo>
                    <a:pt x="127838" y="22580"/>
                  </a:lnTo>
                  <a:lnTo>
                    <a:pt x="127558" y="22580"/>
                  </a:lnTo>
                  <a:lnTo>
                    <a:pt x="127127" y="21704"/>
                  </a:lnTo>
                  <a:lnTo>
                    <a:pt x="127127" y="21132"/>
                  </a:lnTo>
                  <a:lnTo>
                    <a:pt x="125247" y="21132"/>
                  </a:lnTo>
                  <a:lnTo>
                    <a:pt x="125247" y="23736"/>
                  </a:lnTo>
                  <a:lnTo>
                    <a:pt x="125971" y="25031"/>
                  </a:lnTo>
                  <a:lnTo>
                    <a:pt x="126250" y="25615"/>
                  </a:lnTo>
                  <a:lnTo>
                    <a:pt x="127406" y="25768"/>
                  </a:lnTo>
                  <a:lnTo>
                    <a:pt x="127406" y="28663"/>
                  </a:lnTo>
                  <a:lnTo>
                    <a:pt x="128422" y="29095"/>
                  </a:lnTo>
                  <a:lnTo>
                    <a:pt x="128422" y="30251"/>
                  </a:lnTo>
                  <a:lnTo>
                    <a:pt x="129425" y="30251"/>
                  </a:lnTo>
                  <a:lnTo>
                    <a:pt x="129425" y="27495"/>
                  </a:lnTo>
                  <a:close/>
                </a:path>
                <a:path w="641984" h="160654">
                  <a:moveTo>
                    <a:pt x="131445" y="6946"/>
                  </a:moveTo>
                  <a:lnTo>
                    <a:pt x="130149" y="6946"/>
                  </a:lnTo>
                  <a:lnTo>
                    <a:pt x="129286" y="6362"/>
                  </a:lnTo>
                  <a:lnTo>
                    <a:pt x="128422" y="6362"/>
                  </a:lnTo>
                  <a:lnTo>
                    <a:pt x="128422" y="6946"/>
                  </a:lnTo>
                  <a:lnTo>
                    <a:pt x="127977" y="6946"/>
                  </a:lnTo>
                  <a:lnTo>
                    <a:pt x="127698" y="7378"/>
                  </a:lnTo>
                  <a:lnTo>
                    <a:pt x="127698" y="7810"/>
                  </a:lnTo>
                  <a:lnTo>
                    <a:pt x="128130" y="8102"/>
                  </a:lnTo>
                  <a:lnTo>
                    <a:pt x="128130" y="8394"/>
                  </a:lnTo>
                  <a:lnTo>
                    <a:pt x="129425" y="8394"/>
                  </a:lnTo>
                  <a:lnTo>
                    <a:pt x="129997" y="8826"/>
                  </a:lnTo>
                  <a:lnTo>
                    <a:pt x="131305" y="8826"/>
                  </a:lnTo>
                  <a:lnTo>
                    <a:pt x="131445" y="8534"/>
                  </a:lnTo>
                  <a:lnTo>
                    <a:pt x="131445" y="6946"/>
                  </a:lnTo>
                  <a:close/>
                </a:path>
                <a:path w="641984" h="160654">
                  <a:moveTo>
                    <a:pt x="132029" y="1295"/>
                  </a:moveTo>
                  <a:lnTo>
                    <a:pt x="131737" y="1016"/>
                  </a:lnTo>
                  <a:lnTo>
                    <a:pt x="131165" y="571"/>
                  </a:lnTo>
                  <a:lnTo>
                    <a:pt x="130009" y="571"/>
                  </a:lnTo>
                  <a:lnTo>
                    <a:pt x="129286" y="0"/>
                  </a:lnTo>
                  <a:lnTo>
                    <a:pt x="128854" y="0"/>
                  </a:lnTo>
                  <a:lnTo>
                    <a:pt x="128701" y="139"/>
                  </a:lnTo>
                  <a:lnTo>
                    <a:pt x="128701" y="431"/>
                  </a:lnTo>
                  <a:lnTo>
                    <a:pt x="127990" y="431"/>
                  </a:lnTo>
                  <a:lnTo>
                    <a:pt x="127266" y="571"/>
                  </a:lnTo>
                  <a:lnTo>
                    <a:pt x="127558" y="1155"/>
                  </a:lnTo>
                  <a:lnTo>
                    <a:pt x="127558" y="1879"/>
                  </a:lnTo>
                  <a:lnTo>
                    <a:pt x="127838" y="2311"/>
                  </a:lnTo>
                  <a:lnTo>
                    <a:pt x="127838" y="2603"/>
                  </a:lnTo>
                  <a:lnTo>
                    <a:pt x="131737" y="2603"/>
                  </a:lnTo>
                  <a:lnTo>
                    <a:pt x="131445" y="1739"/>
                  </a:lnTo>
                  <a:lnTo>
                    <a:pt x="132029" y="1739"/>
                  </a:lnTo>
                  <a:lnTo>
                    <a:pt x="132029" y="1295"/>
                  </a:lnTo>
                  <a:close/>
                </a:path>
                <a:path w="641984" h="160654">
                  <a:moveTo>
                    <a:pt x="148742" y="83820"/>
                  </a:moveTo>
                  <a:lnTo>
                    <a:pt x="147878" y="83388"/>
                  </a:lnTo>
                  <a:lnTo>
                    <a:pt x="147878" y="81940"/>
                  </a:lnTo>
                  <a:lnTo>
                    <a:pt x="147307" y="81495"/>
                  </a:lnTo>
                  <a:lnTo>
                    <a:pt x="147307" y="72961"/>
                  </a:lnTo>
                  <a:lnTo>
                    <a:pt x="147015" y="72669"/>
                  </a:lnTo>
                  <a:lnTo>
                    <a:pt x="147307" y="65582"/>
                  </a:lnTo>
                  <a:lnTo>
                    <a:pt x="147599" y="65430"/>
                  </a:lnTo>
                  <a:lnTo>
                    <a:pt x="147599" y="59499"/>
                  </a:lnTo>
                  <a:lnTo>
                    <a:pt x="147015" y="58915"/>
                  </a:lnTo>
                  <a:lnTo>
                    <a:pt x="147015" y="55003"/>
                  </a:lnTo>
                  <a:lnTo>
                    <a:pt x="146875" y="54571"/>
                  </a:lnTo>
                  <a:lnTo>
                    <a:pt x="146875" y="48933"/>
                  </a:lnTo>
                  <a:lnTo>
                    <a:pt x="146443" y="48933"/>
                  </a:lnTo>
                  <a:lnTo>
                    <a:pt x="146443" y="48348"/>
                  </a:lnTo>
                  <a:lnTo>
                    <a:pt x="146443" y="47777"/>
                  </a:lnTo>
                  <a:lnTo>
                    <a:pt x="145427" y="47472"/>
                  </a:lnTo>
                  <a:lnTo>
                    <a:pt x="145427" y="46469"/>
                  </a:lnTo>
                  <a:lnTo>
                    <a:pt x="145135" y="46177"/>
                  </a:lnTo>
                  <a:lnTo>
                    <a:pt x="144856" y="44297"/>
                  </a:lnTo>
                  <a:lnTo>
                    <a:pt x="144424" y="41973"/>
                  </a:lnTo>
                  <a:lnTo>
                    <a:pt x="144132" y="41541"/>
                  </a:lnTo>
                  <a:lnTo>
                    <a:pt x="144132" y="40093"/>
                  </a:lnTo>
                  <a:lnTo>
                    <a:pt x="143408" y="39077"/>
                  </a:lnTo>
                  <a:lnTo>
                    <a:pt x="142252" y="38074"/>
                  </a:lnTo>
                  <a:lnTo>
                    <a:pt x="142252" y="36918"/>
                  </a:lnTo>
                  <a:lnTo>
                    <a:pt x="141681" y="36474"/>
                  </a:lnTo>
                  <a:lnTo>
                    <a:pt x="141389" y="35610"/>
                  </a:lnTo>
                  <a:lnTo>
                    <a:pt x="140525" y="34163"/>
                  </a:lnTo>
                  <a:lnTo>
                    <a:pt x="140233" y="33007"/>
                  </a:lnTo>
                  <a:lnTo>
                    <a:pt x="139230" y="32854"/>
                  </a:lnTo>
                  <a:lnTo>
                    <a:pt x="138798" y="31115"/>
                  </a:lnTo>
                  <a:lnTo>
                    <a:pt x="138214" y="31559"/>
                  </a:lnTo>
                  <a:lnTo>
                    <a:pt x="138480" y="32854"/>
                  </a:lnTo>
                  <a:lnTo>
                    <a:pt x="138493" y="35610"/>
                  </a:lnTo>
                  <a:lnTo>
                    <a:pt x="138506" y="35750"/>
                  </a:lnTo>
                  <a:lnTo>
                    <a:pt x="138798" y="36766"/>
                  </a:lnTo>
                  <a:lnTo>
                    <a:pt x="139230" y="37058"/>
                  </a:lnTo>
                  <a:lnTo>
                    <a:pt x="140233" y="36918"/>
                  </a:lnTo>
                  <a:lnTo>
                    <a:pt x="140233" y="38646"/>
                  </a:lnTo>
                  <a:lnTo>
                    <a:pt x="140817" y="39801"/>
                  </a:lnTo>
                  <a:lnTo>
                    <a:pt x="141681" y="40817"/>
                  </a:lnTo>
                  <a:lnTo>
                    <a:pt x="141681" y="42265"/>
                  </a:lnTo>
                  <a:lnTo>
                    <a:pt x="142113" y="42697"/>
                  </a:lnTo>
                  <a:lnTo>
                    <a:pt x="142113" y="44729"/>
                  </a:lnTo>
                  <a:lnTo>
                    <a:pt x="142544" y="45745"/>
                  </a:lnTo>
                  <a:lnTo>
                    <a:pt x="142976" y="46024"/>
                  </a:lnTo>
                  <a:lnTo>
                    <a:pt x="142836" y="47040"/>
                  </a:lnTo>
                  <a:lnTo>
                    <a:pt x="142544" y="48348"/>
                  </a:lnTo>
                  <a:lnTo>
                    <a:pt x="140665" y="46024"/>
                  </a:lnTo>
                  <a:lnTo>
                    <a:pt x="140093" y="46024"/>
                  </a:lnTo>
                  <a:lnTo>
                    <a:pt x="139801" y="46177"/>
                  </a:lnTo>
                  <a:lnTo>
                    <a:pt x="139801" y="47917"/>
                  </a:lnTo>
                  <a:lnTo>
                    <a:pt x="140525" y="48209"/>
                  </a:lnTo>
                  <a:lnTo>
                    <a:pt x="141109" y="49796"/>
                  </a:lnTo>
                  <a:lnTo>
                    <a:pt x="141681" y="50380"/>
                  </a:lnTo>
                  <a:lnTo>
                    <a:pt x="141973" y="55003"/>
                  </a:lnTo>
                  <a:lnTo>
                    <a:pt x="142544" y="55587"/>
                  </a:lnTo>
                  <a:lnTo>
                    <a:pt x="142544" y="60655"/>
                  </a:lnTo>
                  <a:lnTo>
                    <a:pt x="143116" y="61518"/>
                  </a:lnTo>
                  <a:lnTo>
                    <a:pt x="143560" y="61810"/>
                  </a:lnTo>
                  <a:lnTo>
                    <a:pt x="143992" y="62534"/>
                  </a:lnTo>
                  <a:lnTo>
                    <a:pt x="143700" y="64414"/>
                  </a:lnTo>
                  <a:lnTo>
                    <a:pt x="143268" y="64858"/>
                  </a:lnTo>
                  <a:lnTo>
                    <a:pt x="143268" y="67170"/>
                  </a:lnTo>
                  <a:lnTo>
                    <a:pt x="143840" y="67170"/>
                  </a:lnTo>
                  <a:lnTo>
                    <a:pt x="143992" y="74549"/>
                  </a:lnTo>
                  <a:lnTo>
                    <a:pt x="144703" y="75996"/>
                  </a:lnTo>
                  <a:lnTo>
                    <a:pt x="144564" y="80632"/>
                  </a:lnTo>
                  <a:lnTo>
                    <a:pt x="145288" y="80772"/>
                  </a:lnTo>
                  <a:lnTo>
                    <a:pt x="145288" y="82511"/>
                  </a:lnTo>
                  <a:lnTo>
                    <a:pt x="146151" y="83096"/>
                  </a:lnTo>
                  <a:lnTo>
                    <a:pt x="146151" y="83959"/>
                  </a:lnTo>
                  <a:lnTo>
                    <a:pt x="146723" y="84543"/>
                  </a:lnTo>
                  <a:lnTo>
                    <a:pt x="147015" y="85559"/>
                  </a:lnTo>
                  <a:lnTo>
                    <a:pt x="147154" y="85699"/>
                  </a:lnTo>
                  <a:lnTo>
                    <a:pt x="147599" y="86715"/>
                  </a:lnTo>
                  <a:lnTo>
                    <a:pt x="148170" y="86855"/>
                  </a:lnTo>
                  <a:lnTo>
                    <a:pt x="148463" y="86563"/>
                  </a:lnTo>
                  <a:lnTo>
                    <a:pt x="148742" y="83820"/>
                  </a:lnTo>
                  <a:close/>
                </a:path>
                <a:path w="641984" h="160654">
                  <a:moveTo>
                    <a:pt x="161734" y="64262"/>
                  </a:moveTo>
                  <a:lnTo>
                    <a:pt x="160870" y="63538"/>
                  </a:lnTo>
                  <a:lnTo>
                    <a:pt x="160578" y="62966"/>
                  </a:lnTo>
                  <a:lnTo>
                    <a:pt x="161442" y="61658"/>
                  </a:lnTo>
                  <a:lnTo>
                    <a:pt x="161442" y="60502"/>
                  </a:lnTo>
                  <a:lnTo>
                    <a:pt x="160578" y="61087"/>
                  </a:lnTo>
                  <a:lnTo>
                    <a:pt x="160147" y="60502"/>
                  </a:lnTo>
                  <a:lnTo>
                    <a:pt x="160007" y="58191"/>
                  </a:lnTo>
                  <a:lnTo>
                    <a:pt x="159715" y="58039"/>
                  </a:lnTo>
                  <a:lnTo>
                    <a:pt x="159854" y="57315"/>
                  </a:lnTo>
                  <a:lnTo>
                    <a:pt x="160439" y="56883"/>
                  </a:lnTo>
                  <a:lnTo>
                    <a:pt x="159854" y="56299"/>
                  </a:lnTo>
                  <a:lnTo>
                    <a:pt x="160007" y="56019"/>
                  </a:lnTo>
                  <a:lnTo>
                    <a:pt x="160286" y="55867"/>
                  </a:lnTo>
                  <a:lnTo>
                    <a:pt x="160286" y="52679"/>
                  </a:lnTo>
                  <a:lnTo>
                    <a:pt x="160870" y="52247"/>
                  </a:lnTo>
                  <a:lnTo>
                    <a:pt x="160578" y="49212"/>
                  </a:lnTo>
                  <a:lnTo>
                    <a:pt x="160439" y="49212"/>
                  </a:lnTo>
                  <a:lnTo>
                    <a:pt x="160147" y="48920"/>
                  </a:lnTo>
                  <a:lnTo>
                    <a:pt x="160147" y="48196"/>
                  </a:lnTo>
                  <a:lnTo>
                    <a:pt x="160286" y="48056"/>
                  </a:lnTo>
                  <a:lnTo>
                    <a:pt x="160731" y="47904"/>
                  </a:lnTo>
                  <a:lnTo>
                    <a:pt x="160731" y="43713"/>
                  </a:lnTo>
                  <a:lnTo>
                    <a:pt x="160007" y="42989"/>
                  </a:lnTo>
                  <a:lnTo>
                    <a:pt x="160007" y="42113"/>
                  </a:lnTo>
                  <a:lnTo>
                    <a:pt x="158559" y="42113"/>
                  </a:lnTo>
                  <a:lnTo>
                    <a:pt x="158699" y="42557"/>
                  </a:lnTo>
                  <a:lnTo>
                    <a:pt x="158699" y="44437"/>
                  </a:lnTo>
                  <a:lnTo>
                    <a:pt x="158559" y="44729"/>
                  </a:lnTo>
                  <a:lnTo>
                    <a:pt x="158559" y="46901"/>
                  </a:lnTo>
                  <a:lnTo>
                    <a:pt x="158991" y="47625"/>
                  </a:lnTo>
                  <a:lnTo>
                    <a:pt x="158559" y="48056"/>
                  </a:lnTo>
                  <a:lnTo>
                    <a:pt x="157403" y="48056"/>
                  </a:lnTo>
                  <a:lnTo>
                    <a:pt x="157403" y="46456"/>
                  </a:lnTo>
                  <a:lnTo>
                    <a:pt x="157124" y="46164"/>
                  </a:lnTo>
                  <a:lnTo>
                    <a:pt x="157264" y="44729"/>
                  </a:lnTo>
                  <a:lnTo>
                    <a:pt x="156540" y="44729"/>
                  </a:lnTo>
                  <a:lnTo>
                    <a:pt x="156248" y="43281"/>
                  </a:lnTo>
                  <a:lnTo>
                    <a:pt x="155384" y="43281"/>
                  </a:lnTo>
                  <a:lnTo>
                    <a:pt x="154813" y="42405"/>
                  </a:lnTo>
                  <a:lnTo>
                    <a:pt x="155105" y="41249"/>
                  </a:lnTo>
                  <a:lnTo>
                    <a:pt x="154228" y="40665"/>
                  </a:lnTo>
                  <a:lnTo>
                    <a:pt x="154228" y="37769"/>
                  </a:lnTo>
                  <a:lnTo>
                    <a:pt x="154520" y="37490"/>
                  </a:lnTo>
                  <a:lnTo>
                    <a:pt x="155816" y="37769"/>
                  </a:lnTo>
                  <a:lnTo>
                    <a:pt x="155816" y="38354"/>
                  </a:lnTo>
                  <a:lnTo>
                    <a:pt x="157695" y="38354"/>
                  </a:lnTo>
                  <a:lnTo>
                    <a:pt x="159283" y="38214"/>
                  </a:lnTo>
                  <a:lnTo>
                    <a:pt x="159423" y="37769"/>
                  </a:lnTo>
                  <a:lnTo>
                    <a:pt x="158699" y="37490"/>
                  </a:lnTo>
                  <a:lnTo>
                    <a:pt x="157988" y="37045"/>
                  </a:lnTo>
                  <a:lnTo>
                    <a:pt x="156108" y="36766"/>
                  </a:lnTo>
                  <a:lnTo>
                    <a:pt x="156108" y="36474"/>
                  </a:lnTo>
                  <a:lnTo>
                    <a:pt x="154952" y="36614"/>
                  </a:lnTo>
                  <a:lnTo>
                    <a:pt x="154813" y="35890"/>
                  </a:lnTo>
                  <a:lnTo>
                    <a:pt x="154813" y="35306"/>
                  </a:lnTo>
                  <a:lnTo>
                    <a:pt x="154520" y="35026"/>
                  </a:lnTo>
                  <a:lnTo>
                    <a:pt x="154089" y="35306"/>
                  </a:lnTo>
                  <a:lnTo>
                    <a:pt x="153225" y="35306"/>
                  </a:lnTo>
                  <a:lnTo>
                    <a:pt x="152933" y="34442"/>
                  </a:lnTo>
                  <a:lnTo>
                    <a:pt x="152209" y="34442"/>
                  </a:lnTo>
                  <a:lnTo>
                    <a:pt x="151777" y="33870"/>
                  </a:lnTo>
                  <a:lnTo>
                    <a:pt x="149326" y="32702"/>
                  </a:lnTo>
                  <a:lnTo>
                    <a:pt x="147167" y="32854"/>
                  </a:lnTo>
                  <a:lnTo>
                    <a:pt x="147167" y="31838"/>
                  </a:lnTo>
                  <a:lnTo>
                    <a:pt x="146304" y="31699"/>
                  </a:lnTo>
                  <a:lnTo>
                    <a:pt x="146304" y="31254"/>
                  </a:lnTo>
                  <a:lnTo>
                    <a:pt x="145872" y="31115"/>
                  </a:lnTo>
                  <a:lnTo>
                    <a:pt x="145872" y="30822"/>
                  </a:lnTo>
                  <a:lnTo>
                    <a:pt x="144856" y="30975"/>
                  </a:lnTo>
                  <a:lnTo>
                    <a:pt x="144284" y="30391"/>
                  </a:lnTo>
                  <a:lnTo>
                    <a:pt x="143700" y="30251"/>
                  </a:lnTo>
                  <a:lnTo>
                    <a:pt x="143129" y="29959"/>
                  </a:lnTo>
                  <a:lnTo>
                    <a:pt x="142989" y="29527"/>
                  </a:lnTo>
                  <a:lnTo>
                    <a:pt x="142405" y="28803"/>
                  </a:lnTo>
                  <a:lnTo>
                    <a:pt x="141249" y="28803"/>
                  </a:lnTo>
                  <a:lnTo>
                    <a:pt x="140970" y="29083"/>
                  </a:lnTo>
                  <a:lnTo>
                    <a:pt x="140246" y="27787"/>
                  </a:lnTo>
                  <a:lnTo>
                    <a:pt x="139230" y="27495"/>
                  </a:lnTo>
                  <a:lnTo>
                    <a:pt x="138087" y="27495"/>
                  </a:lnTo>
                  <a:lnTo>
                    <a:pt x="138087" y="28803"/>
                  </a:lnTo>
                  <a:lnTo>
                    <a:pt x="139090" y="29375"/>
                  </a:lnTo>
                  <a:lnTo>
                    <a:pt x="139522" y="30099"/>
                  </a:lnTo>
                  <a:lnTo>
                    <a:pt x="140106" y="30391"/>
                  </a:lnTo>
                  <a:lnTo>
                    <a:pt x="140677" y="30391"/>
                  </a:lnTo>
                  <a:lnTo>
                    <a:pt x="141109" y="30251"/>
                  </a:lnTo>
                  <a:lnTo>
                    <a:pt x="141681" y="31546"/>
                  </a:lnTo>
                  <a:lnTo>
                    <a:pt x="141973" y="32423"/>
                  </a:lnTo>
                  <a:lnTo>
                    <a:pt x="142557" y="32702"/>
                  </a:lnTo>
                  <a:lnTo>
                    <a:pt x="142697" y="32994"/>
                  </a:lnTo>
                  <a:lnTo>
                    <a:pt x="143129" y="32994"/>
                  </a:lnTo>
                  <a:lnTo>
                    <a:pt x="143560" y="32702"/>
                  </a:lnTo>
                  <a:lnTo>
                    <a:pt x="143992" y="33147"/>
                  </a:lnTo>
                  <a:lnTo>
                    <a:pt x="144284" y="33147"/>
                  </a:lnTo>
                  <a:lnTo>
                    <a:pt x="144487" y="33261"/>
                  </a:lnTo>
                  <a:lnTo>
                    <a:pt x="144284" y="34594"/>
                  </a:lnTo>
                  <a:lnTo>
                    <a:pt x="144856" y="35306"/>
                  </a:lnTo>
                  <a:lnTo>
                    <a:pt x="144856" y="39509"/>
                  </a:lnTo>
                  <a:lnTo>
                    <a:pt x="145148" y="40233"/>
                  </a:lnTo>
                  <a:lnTo>
                    <a:pt x="145580" y="40817"/>
                  </a:lnTo>
                  <a:lnTo>
                    <a:pt x="145580" y="41389"/>
                  </a:lnTo>
                  <a:lnTo>
                    <a:pt x="146304" y="41833"/>
                  </a:lnTo>
                  <a:lnTo>
                    <a:pt x="146596" y="42557"/>
                  </a:lnTo>
                  <a:lnTo>
                    <a:pt x="146596" y="45008"/>
                  </a:lnTo>
                  <a:lnTo>
                    <a:pt x="147167" y="45440"/>
                  </a:lnTo>
                  <a:lnTo>
                    <a:pt x="147599" y="46456"/>
                  </a:lnTo>
                  <a:lnTo>
                    <a:pt x="148031" y="47904"/>
                  </a:lnTo>
                  <a:lnTo>
                    <a:pt x="148323" y="48196"/>
                  </a:lnTo>
                  <a:lnTo>
                    <a:pt x="148615" y="48348"/>
                  </a:lnTo>
                  <a:lnTo>
                    <a:pt x="148615" y="56019"/>
                  </a:lnTo>
                  <a:lnTo>
                    <a:pt x="148463" y="56451"/>
                  </a:lnTo>
                  <a:lnTo>
                    <a:pt x="148463" y="57315"/>
                  </a:lnTo>
                  <a:lnTo>
                    <a:pt x="148894" y="57607"/>
                  </a:lnTo>
                  <a:lnTo>
                    <a:pt x="148894" y="65430"/>
                  </a:lnTo>
                  <a:lnTo>
                    <a:pt x="149479" y="65709"/>
                  </a:lnTo>
                  <a:lnTo>
                    <a:pt x="150050" y="66141"/>
                  </a:lnTo>
                  <a:lnTo>
                    <a:pt x="150050" y="67589"/>
                  </a:lnTo>
                  <a:lnTo>
                    <a:pt x="150774" y="68033"/>
                  </a:lnTo>
                  <a:lnTo>
                    <a:pt x="150634" y="69037"/>
                  </a:lnTo>
                  <a:lnTo>
                    <a:pt x="151498" y="69481"/>
                  </a:lnTo>
                  <a:lnTo>
                    <a:pt x="152654" y="69481"/>
                  </a:lnTo>
                  <a:lnTo>
                    <a:pt x="152793" y="66725"/>
                  </a:lnTo>
                  <a:lnTo>
                    <a:pt x="152209" y="65709"/>
                  </a:lnTo>
                  <a:lnTo>
                    <a:pt x="151930" y="64122"/>
                  </a:lnTo>
                  <a:lnTo>
                    <a:pt x="151930" y="62242"/>
                  </a:lnTo>
                  <a:lnTo>
                    <a:pt x="151206" y="61658"/>
                  </a:lnTo>
                  <a:lnTo>
                    <a:pt x="151066" y="60794"/>
                  </a:lnTo>
                  <a:lnTo>
                    <a:pt x="151206" y="59055"/>
                  </a:lnTo>
                  <a:lnTo>
                    <a:pt x="151206" y="56883"/>
                  </a:lnTo>
                  <a:lnTo>
                    <a:pt x="151345" y="55575"/>
                  </a:lnTo>
                  <a:lnTo>
                    <a:pt x="151066" y="51955"/>
                  </a:lnTo>
                  <a:lnTo>
                    <a:pt x="151066" y="47332"/>
                  </a:lnTo>
                  <a:lnTo>
                    <a:pt x="150050" y="46456"/>
                  </a:lnTo>
                  <a:lnTo>
                    <a:pt x="150050" y="45161"/>
                  </a:lnTo>
                  <a:lnTo>
                    <a:pt x="149047" y="44577"/>
                  </a:lnTo>
                  <a:lnTo>
                    <a:pt x="149186" y="43561"/>
                  </a:lnTo>
                  <a:lnTo>
                    <a:pt x="148615" y="43129"/>
                  </a:lnTo>
                  <a:lnTo>
                    <a:pt x="148615" y="41833"/>
                  </a:lnTo>
                  <a:lnTo>
                    <a:pt x="147599" y="41109"/>
                  </a:lnTo>
                  <a:lnTo>
                    <a:pt x="147027" y="40957"/>
                  </a:lnTo>
                  <a:lnTo>
                    <a:pt x="147027" y="38925"/>
                  </a:lnTo>
                  <a:lnTo>
                    <a:pt x="146735" y="38354"/>
                  </a:lnTo>
                  <a:lnTo>
                    <a:pt x="146443" y="37338"/>
                  </a:lnTo>
                  <a:lnTo>
                    <a:pt x="146735" y="36042"/>
                  </a:lnTo>
                  <a:lnTo>
                    <a:pt x="147027" y="35166"/>
                  </a:lnTo>
                  <a:lnTo>
                    <a:pt x="147891" y="35166"/>
                  </a:lnTo>
                  <a:lnTo>
                    <a:pt x="148018" y="35039"/>
                  </a:lnTo>
                  <a:lnTo>
                    <a:pt x="148463" y="35166"/>
                  </a:lnTo>
                  <a:lnTo>
                    <a:pt x="149618" y="35306"/>
                  </a:lnTo>
                  <a:lnTo>
                    <a:pt x="150342" y="34874"/>
                  </a:lnTo>
                  <a:lnTo>
                    <a:pt x="150342" y="36322"/>
                  </a:lnTo>
                  <a:lnTo>
                    <a:pt x="150634" y="37198"/>
                  </a:lnTo>
                  <a:lnTo>
                    <a:pt x="151638" y="37630"/>
                  </a:lnTo>
                  <a:lnTo>
                    <a:pt x="151345" y="38785"/>
                  </a:lnTo>
                  <a:lnTo>
                    <a:pt x="152209" y="39509"/>
                  </a:lnTo>
                  <a:lnTo>
                    <a:pt x="152209" y="40093"/>
                  </a:lnTo>
                  <a:lnTo>
                    <a:pt x="152501" y="40665"/>
                  </a:lnTo>
                  <a:lnTo>
                    <a:pt x="152933" y="40665"/>
                  </a:lnTo>
                  <a:lnTo>
                    <a:pt x="152793" y="41389"/>
                  </a:lnTo>
                  <a:lnTo>
                    <a:pt x="153085" y="41833"/>
                  </a:lnTo>
                  <a:lnTo>
                    <a:pt x="153085" y="42405"/>
                  </a:lnTo>
                  <a:lnTo>
                    <a:pt x="153517" y="42837"/>
                  </a:lnTo>
                  <a:lnTo>
                    <a:pt x="153517" y="44577"/>
                  </a:lnTo>
                  <a:lnTo>
                    <a:pt x="154089" y="45440"/>
                  </a:lnTo>
                  <a:lnTo>
                    <a:pt x="154813" y="46748"/>
                  </a:lnTo>
                  <a:lnTo>
                    <a:pt x="154813" y="48628"/>
                  </a:lnTo>
                  <a:lnTo>
                    <a:pt x="155244" y="48920"/>
                  </a:lnTo>
                  <a:lnTo>
                    <a:pt x="155536" y="49644"/>
                  </a:lnTo>
                  <a:lnTo>
                    <a:pt x="155676" y="50660"/>
                  </a:lnTo>
                  <a:lnTo>
                    <a:pt x="155968" y="50952"/>
                  </a:lnTo>
                  <a:lnTo>
                    <a:pt x="156108" y="52247"/>
                  </a:lnTo>
                  <a:lnTo>
                    <a:pt x="156972" y="52679"/>
                  </a:lnTo>
                  <a:lnTo>
                    <a:pt x="156972" y="55143"/>
                  </a:lnTo>
                  <a:lnTo>
                    <a:pt x="157695" y="55295"/>
                  </a:lnTo>
                  <a:lnTo>
                    <a:pt x="157835" y="55867"/>
                  </a:lnTo>
                  <a:lnTo>
                    <a:pt x="157695" y="60363"/>
                  </a:lnTo>
                  <a:lnTo>
                    <a:pt x="158419" y="61518"/>
                  </a:lnTo>
                  <a:lnTo>
                    <a:pt x="158419" y="66294"/>
                  </a:lnTo>
                  <a:lnTo>
                    <a:pt x="159423" y="66878"/>
                  </a:lnTo>
                  <a:lnTo>
                    <a:pt x="159715" y="67310"/>
                  </a:lnTo>
                  <a:lnTo>
                    <a:pt x="159715" y="71069"/>
                  </a:lnTo>
                  <a:lnTo>
                    <a:pt x="160286" y="70929"/>
                  </a:lnTo>
                  <a:lnTo>
                    <a:pt x="161010" y="70637"/>
                  </a:lnTo>
                  <a:lnTo>
                    <a:pt x="161442" y="70345"/>
                  </a:lnTo>
                  <a:lnTo>
                    <a:pt x="161442" y="67589"/>
                  </a:lnTo>
                  <a:lnTo>
                    <a:pt x="161163" y="67449"/>
                  </a:lnTo>
                  <a:lnTo>
                    <a:pt x="161163" y="66294"/>
                  </a:lnTo>
                  <a:lnTo>
                    <a:pt x="161734" y="66294"/>
                  </a:lnTo>
                  <a:lnTo>
                    <a:pt x="161734" y="64262"/>
                  </a:lnTo>
                  <a:close/>
                </a:path>
                <a:path w="641984" h="160654">
                  <a:moveTo>
                    <a:pt x="215442" y="129082"/>
                  </a:moveTo>
                  <a:lnTo>
                    <a:pt x="210451" y="129082"/>
                  </a:lnTo>
                  <a:lnTo>
                    <a:pt x="205397" y="129082"/>
                  </a:lnTo>
                  <a:lnTo>
                    <a:pt x="200431" y="129082"/>
                  </a:lnTo>
                  <a:lnTo>
                    <a:pt x="200431" y="131343"/>
                  </a:lnTo>
                  <a:lnTo>
                    <a:pt x="205397" y="131343"/>
                  </a:lnTo>
                  <a:lnTo>
                    <a:pt x="205397" y="160553"/>
                  </a:lnTo>
                  <a:lnTo>
                    <a:pt x="210451" y="160553"/>
                  </a:lnTo>
                  <a:lnTo>
                    <a:pt x="210451" y="131343"/>
                  </a:lnTo>
                  <a:lnTo>
                    <a:pt x="215442" y="131343"/>
                  </a:lnTo>
                  <a:lnTo>
                    <a:pt x="215442" y="129082"/>
                  </a:lnTo>
                  <a:close/>
                </a:path>
                <a:path w="641984" h="160654">
                  <a:moveTo>
                    <a:pt x="227647" y="129082"/>
                  </a:moveTo>
                  <a:lnTo>
                    <a:pt x="222592" y="129082"/>
                  </a:lnTo>
                  <a:lnTo>
                    <a:pt x="222592" y="160553"/>
                  </a:lnTo>
                  <a:lnTo>
                    <a:pt x="227647" y="160553"/>
                  </a:lnTo>
                  <a:lnTo>
                    <a:pt x="227647" y="129082"/>
                  </a:lnTo>
                  <a:close/>
                </a:path>
                <a:path w="641984" h="160654">
                  <a:moveTo>
                    <a:pt x="252831" y="144195"/>
                  </a:moveTo>
                  <a:lnTo>
                    <a:pt x="252336" y="143687"/>
                  </a:lnTo>
                  <a:lnTo>
                    <a:pt x="251714" y="143675"/>
                  </a:lnTo>
                  <a:lnTo>
                    <a:pt x="244208" y="143675"/>
                  </a:lnTo>
                  <a:lnTo>
                    <a:pt x="244208" y="145973"/>
                  </a:lnTo>
                  <a:lnTo>
                    <a:pt x="247256" y="145973"/>
                  </a:lnTo>
                  <a:lnTo>
                    <a:pt x="247751" y="146481"/>
                  </a:lnTo>
                  <a:lnTo>
                    <a:pt x="247751" y="154990"/>
                  </a:lnTo>
                  <a:lnTo>
                    <a:pt x="247865" y="157505"/>
                  </a:lnTo>
                  <a:lnTo>
                    <a:pt x="245554" y="159575"/>
                  </a:lnTo>
                  <a:lnTo>
                    <a:pt x="241109" y="158635"/>
                  </a:lnTo>
                  <a:lnTo>
                    <a:pt x="239839" y="156908"/>
                  </a:lnTo>
                  <a:lnTo>
                    <a:pt x="239852" y="133197"/>
                  </a:lnTo>
                  <a:lnTo>
                    <a:pt x="241617" y="131419"/>
                  </a:lnTo>
                  <a:lnTo>
                    <a:pt x="245999" y="131419"/>
                  </a:lnTo>
                  <a:lnTo>
                    <a:pt x="247777" y="133197"/>
                  </a:lnTo>
                  <a:lnTo>
                    <a:pt x="247751" y="136232"/>
                  </a:lnTo>
                  <a:lnTo>
                    <a:pt x="252069" y="136232"/>
                  </a:lnTo>
                  <a:lnTo>
                    <a:pt x="252069" y="132473"/>
                  </a:lnTo>
                  <a:lnTo>
                    <a:pt x="249402" y="129108"/>
                  </a:lnTo>
                  <a:lnTo>
                    <a:pt x="237744" y="129108"/>
                  </a:lnTo>
                  <a:lnTo>
                    <a:pt x="234797" y="134353"/>
                  </a:lnTo>
                  <a:lnTo>
                    <a:pt x="234784" y="153568"/>
                  </a:lnTo>
                  <a:lnTo>
                    <a:pt x="235356" y="160464"/>
                  </a:lnTo>
                  <a:lnTo>
                    <a:pt x="242747" y="160553"/>
                  </a:lnTo>
                  <a:lnTo>
                    <a:pt x="249593" y="160553"/>
                  </a:lnTo>
                  <a:lnTo>
                    <a:pt x="252831" y="157314"/>
                  </a:lnTo>
                  <a:lnTo>
                    <a:pt x="252831" y="144195"/>
                  </a:lnTo>
                  <a:close/>
                </a:path>
                <a:path w="641984" h="160654">
                  <a:moveTo>
                    <a:pt x="276072" y="129082"/>
                  </a:moveTo>
                  <a:lnTo>
                    <a:pt x="265036" y="129082"/>
                  </a:lnTo>
                  <a:lnTo>
                    <a:pt x="259981" y="129082"/>
                  </a:lnTo>
                  <a:lnTo>
                    <a:pt x="259981" y="131343"/>
                  </a:lnTo>
                  <a:lnTo>
                    <a:pt x="259981" y="143687"/>
                  </a:lnTo>
                  <a:lnTo>
                    <a:pt x="259969" y="145948"/>
                  </a:lnTo>
                  <a:lnTo>
                    <a:pt x="259981" y="158292"/>
                  </a:lnTo>
                  <a:lnTo>
                    <a:pt x="259981" y="160553"/>
                  </a:lnTo>
                  <a:lnTo>
                    <a:pt x="265036" y="160553"/>
                  </a:lnTo>
                  <a:lnTo>
                    <a:pt x="276072" y="160553"/>
                  </a:lnTo>
                  <a:lnTo>
                    <a:pt x="276072" y="158292"/>
                  </a:lnTo>
                  <a:lnTo>
                    <a:pt x="265036" y="158292"/>
                  </a:lnTo>
                  <a:lnTo>
                    <a:pt x="265036" y="145948"/>
                  </a:lnTo>
                  <a:lnTo>
                    <a:pt x="273723" y="145948"/>
                  </a:lnTo>
                  <a:lnTo>
                    <a:pt x="273723" y="143687"/>
                  </a:lnTo>
                  <a:lnTo>
                    <a:pt x="265036" y="143687"/>
                  </a:lnTo>
                  <a:lnTo>
                    <a:pt x="265036" y="131343"/>
                  </a:lnTo>
                  <a:lnTo>
                    <a:pt x="276072" y="131343"/>
                  </a:lnTo>
                  <a:lnTo>
                    <a:pt x="276072" y="129082"/>
                  </a:lnTo>
                  <a:close/>
                </a:path>
                <a:path w="641984" h="160654">
                  <a:moveTo>
                    <a:pt x="301053" y="160553"/>
                  </a:moveTo>
                  <a:lnTo>
                    <a:pt x="297586" y="150799"/>
                  </a:lnTo>
                  <a:lnTo>
                    <a:pt x="297421" y="150406"/>
                  </a:lnTo>
                  <a:lnTo>
                    <a:pt x="296621" y="148704"/>
                  </a:lnTo>
                  <a:lnTo>
                    <a:pt x="294589" y="148653"/>
                  </a:lnTo>
                  <a:lnTo>
                    <a:pt x="294208" y="148653"/>
                  </a:lnTo>
                  <a:lnTo>
                    <a:pt x="294386" y="148640"/>
                  </a:lnTo>
                  <a:lnTo>
                    <a:pt x="294551" y="148628"/>
                  </a:lnTo>
                  <a:lnTo>
                    <a:pt x="294843" y="148450"/>
                  </a:lnTo>
                  <a:lnTo>
                    <a:pt x="297688" y="147332"/>
                  </a:lnTo>
                  <a:lnTo>
                    <a:pt x="298361" y="146342"/>
                  </a:lnTo>
                  <a:lnTo>
                    <a:pt x="299796" y="144221"/>
                  </a:lnTo>
                  <a:lnTo>
                    <a:pt x="299796" y="132969"/>
                  </a:lnTo>
                  <a:lnTo>
                    <a:pt x="298551" y="131394"/>
                  </a:lnTo>
                  <a:lnTo>
                    <a:pt x="296722" y="129108"/>
                  </a:lnTo>
                  <a:lnTo>
                    <a:pt x="294716" y="129108"/>
                  </a:lnTo>
                  <a:lnTo>
                    <a:pt x="294716" y="132448"/>
                  </a:lnTo>
                  <a:lnTo>
                    <a:pt x="294716" y="145300"/>
                  </a:lnTo>
                  <a:lnTo>
                    <a:pt x="293878" y="146342"/>
                  </a:lnTo>
                  <a:lnTo>
                    <a:pt x="288277" y="146342"/>
                  </a:lnTo>
                  <a:lnTo>
                    <a:pt x="288277" y="131394"/>
                  </a:lnTo>
                  <a:lnTo>
                    <a:pt x="293878" y="131394"/>
                  </a:lnTo>
                  <a:lnTo>
                    <a:pt x="294716" y="132448"/>
                  </a:lnTo>
                  <a:lnTo>
                    <a:pt x="294716" y="129108"/>
                  </a:lnTo>
                  <a:lnTo>
                    <a:pt x="293585" y="129095"/>
                  </a:lnTo>
                  <a:lnTo>
                    <a:pt x="283197" y="129095"/>
                  </a:lnTo>
                  <a:lnTo>
                    <a:pt x="283197" y="160553"/>
                  </a:lnTo>
                  <a:lnTo>
                    <a:pt x="288277" y="160553"/>
                  </a:lnTo>
                  <a:lnTo>
                    <a:pt x="288277" y="148640"/>
                  </a:lnTo>
                  <a:lnTo>
                    <a:pt x="290334" y="148640"/>
                  </a:lnTo>
                  <a:lnTo>
                    <a:pt x="291134" y="148666"/>
                  </a:lnTo>
                  <a:lnTo>
                    <a:pt x="291807" y="149186"/>
                  </a:lnTo>
                  <a:lnTo>
                    <a:pt x="295973" y="160553"/>
                  </a:lnTo>
                  <a:lnTo>
                    <a:pt x="301053" y="160553"/>
                  </a:lnTo>
                  <a:close/>
                </a:path>
                <a:path w="641984" h="160654">
                  <a:moveTo>
                    <a:pt x="332168" y="24117"/>
                  </a:moveTo>
                  <a:lnTo>
                    <a:pt x="279920" y="24117"/>
                  </a:lnTo>
                  <a:lnTo>
                    <a:pt x="279920" y="19138"/>
                  </a:lnTo>
                  <a:lnTo>
                    <a:pt x="319151" y="19138"/>
                  </a:lnTo>
                  <a:lnTo>
                    <a:pt x="319151" y="8089"/>
                  </a:lnTo>
                  <a:lnTo>
                    <a:pt x="222046" y="8089"/>
                  </a:lnTo>
                  <a:lnTo>
                    <a:pt x="222046" y="19138"/>
                  </a:lnTo>
                  <a:lnTo>
                    <a:pt x="259448" y="19138"/>
                  </a:lnTo>
                  <a:lnTo>
                    <a:pt x="259448" y="24117"/>
                  </a:lnTo>
                  <a:lnTo>
                    <a:pt x="210832" y="24117"/>
                  </a:lnTo>
                  <a:lnTo>
                    <a:pt x="210832" y="35166"/>
                  </a:lnTo>
                  <a:lnTo>
                    <a:pt x="210832" y="78333"/>
                  </a:lnTo>
                  <a:lnTo>
                    <a:pt x="210794" y="79679"/>
                  </a:lnTo>
                  <a:lnTo>
                    <a:pt x="210794" y="87160"/>
                  </a:lnTo>
                  <a:lnTo>
                    <a:pt x="206578" y="93637"/>
                  </a:lnTo>
                  <a:lnTo>
                    <a:pt x="200418" y="96939"/>
                  </a:lnTo>
                  <a:lnTo>
                    <a:pt x="214312" y="112356"/>
                  </a:lnTo>
                  <a:lnTo>
                    <a:pt x="221284" y="106083"/>
                  </a:lnTo>
                  <a:lnTo>
                    <a:pt x="226631" y="98348"/>
                  </a:lnTo>
                  <a:lnTo>
                    <a:pt x="230047" y="89446"/>
                  </a:lnTo>
                  <a:lnTo>
                    <a:pt x="231254" y="79679"/>
                  </a:lnTo>
                  <a:lnTo>
                    <a:pt x="231241" y="79527"/>
                  </a:lnTo>
                  <a:lnTo>
                    <a:pt x="231305" y="35166"/>
                  </a:lnTo>
                  <a:lnTo>
                    <a:pt x="259448" y="35166"/>
                  </a:lnTo>
                  <a:lnTo>
                    <a:pt x="259448" y="40157"/>
                  </a:lnTo>
                  <a:lnTo>
                    <a:pt x="237223" y="40157"/>
                  </a:lnTo>
                  <a:lnTo>
                    <a:pt x="237223" y="51206"/>
                  </a:lnTo>
                  <a:lnTo>
                    <a:pt x="259448" y="51206"/>
                  </a:lnTo>
                  <a:lnTo>
                    <a:pt x="259448" y="56197"/>
                  </a:lnTo>
                  <a:lnTo>
                    <a:pt x="259448" y="63004"/>
                  </a:lnTo>
                  <a:lnTo>
                    <a:pt x="259448" y="67246"/>
                  </a:lnTo>
                  <a:lnTo>
                    <a:pt x="296824" y="67246"/>
                  </a:lnTo>
                  <a:lnTo>
                    <a:pt x="302679" y="56197"/>
                  </a:lnTo>
                  <a:lnTo>
                    <a:pt x="279920" y="56197"/>
                  </a:lnTo>
                  <a:lnTo>
                    <a:pt x="279920" y="51206"/>
                  </a:lnTo>
                  <a:lnTo>
                    <a:pt x="305206" y="51206"/>
                  </a:lnTo>
                  <a:lnTo>
                    <a:pt x="305206" y="40157"/>
                  </a:lnTo>
                  <a:lnTo>
                    <a:pt x="279920" y="40157"/>
                  </a:lnTo>
                  <a:lnTo>
                    <a:pt x="279920" y="35166"/>
                  </a:lnTo>
                  <a:lnTo>
                    <a:pt x="314629" y="35166"/>
                  </a:lnTo>
                  <a:lnTo>
                    <a:pt x="314629" y="42532"/>
                  </a:lnTo>
                  <a:lnTo>
                    <a:pt x="312801" y="49758"/>
                  </a:lnTo>
                  <a:lnTo>
                    <a:pt x="309575" y="56172"/>
                  </a:lnTo>
                  <a:lnTo>
                    <a:pt x="328561" y="56172"/>
                  </a:lnTo>
                  <a:lnTo>
                    <a:pt x="330885" y="49491"/>
                  </a:lnTo>
                  <a:lnTo>
                    <a:pt x="332168" y="42341"/>
                  </a:lnTo>
                  <a:lnTo>
                    <a:pt x="332168" y="35166"/>
                  </a:lnTo>
                  <a:lnTo>
                    <a:pt x="332168" y="32867"/>
                  </a:lnTo>
                  <a:lnTo>
                    <a:pt x="332168" y="24117"/>
                  </a:lnTo>
                  <a:close/>
                </a:path>
                <a:path w="641984" h="160654">
                  <a:moveTo>
                    <a:pt x="337451" y="129082"/>
                  </a:moveTo>
                  <a:lnTo>
                    <a:pt x="332397" y="129082"/>
                  </a:lnTo>
                  <a:lnTo>
                    <a:pt x="332397" y="143687"/>
                  </a:lnTo>
                  <a:lnTo>
                    <a:pt x="326199" y="143687"/>
                  </a:lnTo>
                  <a:lnTo>
                    <a:pt x="326199" y="129082"/>
                  </a:lnTo>
                  <a:lnTo>
                    <a:pt x="321144" y="129082"/>
                  </a:lnTo>
                  <a:lnTo>
                    <a:pt x="321144" y="160553"/>
                  </a:lnTo>
                  <a:lnTo>
                    <a:pt x="326199" y="160553"/>
                  </a:lnTo>
                  <a:lnTo>
                    <a:pt x="326199" y="145948"/>
                  </a:lnTo>
                  <a:lnTo>
                    <a:pt x="332397" y="145948"/>
                  </a:lnTo>
                  <a:lnTo>
                    <a:pt x="332397" y="160553"/>
                  </a:lnTo>
                  <a:lnTo>
                    <a:pt x="337451" y="160553"/>
                  </a:lnTo>
                  <a:lnTo>
                    <a:pt x="337451" y="129082"/>
                  </a:lnTo>
                  <a:close/>
                </a:path>
                <a:path w="641984" h="160654">
                  <a:moveTo>
                    <a:pt x="337807" y="87896"/>
                  </a:moveTo>
                  <a:lnTo>
                    <a:pt x="318541" y="83705"/>
                  </a:lnTo>
                  <a:lnTo>
                    <a:pt x="318541" y="92506"/>
                  </a:lnTo>
                  <a:lnTo>
                    <a:pt x="313016" y="99301"/>
                  </a:lnTo>
                  <a:lnTo>
                    <a:pt x="299796" y="99301"/>
                  </a:lnTo>
                  <a:lnTo>
                    <a:pt x="299796" y="84378"/>
                  </a:lnTo>
                  <a:lnTo>
                    <a:pt x="299796" y="73342"/>
                  </a:lnTo>
                  <a:lnTo>
                    <a:pt x="240855" y="73329"/>
                  </a:lnTo>
                  <a:lnTo>
                    <a:pt x="240855" y="83223"/>
                  </a:lnTo>
                  <a:lnTo>
                    <a:pt x="240855" y="84378"/>
                  </a:lnTo>
                  <a:lnTo>
                    <a:pt x="240855" y="91643"/>
                  </a:lnTo>
                  <a:lnTo>
                    <a:pt x="236283" y="97764"/>
                  </a:lnTo>
                  <a:lnTo>
                    <a:pt x="229895" y="100101"/>
                  </a:lnTo>
                  <a:lnTo>
                    <a:pt x="246265" y="113766"/>
                  </a:lnTo>
                  <a:lnTo>
                    <a:pt x="252310" y="108038"/>
                  </a:lnTo>
                  <a:lnTo>
                    <a:pt x="256933" y="101092"/>
                  </a:lnTo>
                  <a:lnTo>
                    <a:pt x="259892" y="93141"/>
                  </a:lnTo>
                  <a:lnTo>
                    <a:pt x="260934" y="84455"/>
                  </a:lnTo>
                  <a:lnTo>
                    <a:pt x="279323" y="84378"/>
                  </a:lnTo>
                  <a:lnTo>
                    <a:pt x="279323" y="99301"/>
                  </a:lnTo>
                  <a:lnTo>
                    <a:pt x="279323" y="107810"/>
                  </a:lnTo>
                  <a:lnTo>
                    <a:pt x="279323" y="113804"/>
                  </a:lnTo>
                  <a:lnTo>
                    <a:pt x="304419" y="113804"/>
                  </a:lnTo>
                  <a:lnTo>
                    <a:pt x="322110" y="113804"/>
                  </a:lnTo>
                  <a:lnTo>
                    <a:pt x="323481" y="113804"/>
                  </a:lnTo>
                  <a:lnTo>
                    <a:pt x="328853" y="108610"/>
                  </a:lnTo>
                  <a:lnTo>
                    <a:pt x="333146" y="102438"/>
                  </a:lnTo>
                  <a:lnTo>
                    <a:pt x="336181" y="95491"/>
                  </a:lnTo>
                  <a:lnTo>
                    <a:pt x="337807" y="87896"/>
                  </a:lnTo>
                  <a:close/>
                </a:path>
                <a:path w="641984" h="160654">
                  <a:moveTo>
                    <a:pt x="358876" y="129082"/>
                  </a:moveTo>
                  <a:lnTo>
                    <a:pt x="347827" y="129082"/>
                  </a:lnTo>
                  <a:lnTo>
                    <a:pt x="342785" y="129082"/>
                  </a:lnTo>
                  <a:lnTo>
                    <a:pt x="342773" y="160553"/>
                  </a:lnTo>
                  <a:lnTo>
                    <a:pt x="347827" y="160553"/>
                  </a:lnTo>
                  <a:lnTo>
                    <a:pt x="358876" y="160553"/>
                  </a:lnTo>
                  <a:lnTo>
                    <a:pt x="358876" y="158292"/>
                  </a:lnTo>
                  <a:lnTo>
                    <a:pt x="347827" y="158292"/>
                  </a:lnTo>
                  <a:lnTo>
                    <a:pt x="347827" y="145948"/>
                  </a:lnTo>
                  <a:lnTo>
                    <a:pt x="356539" y="145948"/>
                  </a:lnTo>
                  <a:lnTo>
                    <a:pt x="356539" y="143687"/>
                  </a:lnTo>
                  <a:lnTo>
                    <a:pt x="347827" y="143687"/>
                  </a:lnTo>
                  <a:lnTo>
                    <a:pt x="347827" y="131343"/>
                  </a:lnTo>
                  <a:lnTo>
                    <a:pt x="358876" y="131343"/>
                  </a:lnTo>
                  <a:lnTo>
                    <a:pt x="358876" y="129082"/>
                  </a:lnTo>
                  <a:close/>
                </a:path>
                <a:path w="641984" h="160654">
                  <a:moveTo>
                    <a:pt x="385216" y="160553"/>
                  </a:moveTo>
                  <a:lnTo>
                    <a:pt x="377685" y="129082"/>
                  </a:lnTo>
                  <a:lnTo>
                    <a:pt x="377342" y="129082"/>
                  </a:lnTo>
                  <a:lnTo>
                    <a:pt x="377342" y="148793"/>
                  </a:lnTo>
                  <a:lnTo>
                    <a:pt x="369252" y="148793"/>
                  </a:lnTo>
                  <a:lnTo>
                    <a:pt x="373265" y="131838"/>
                  </a:lnTo>
                  <a:lnTo>
                    <a:pt x="377342" y="148793"/>
                  </a:lnTo>
                  <a:lnTo>
                    <a:pt x="377342" y="129082"/>
                  </a:lnTo>
                  <a:lnTo>
                    <a:pt x="373926" y="129082"/>
                  </a:lnTo>
                  <a:lnTo>
                    <a:pt x="372618" y="129082"/>
                  </a:lnTo>
                  <a:lnTo>
                    <a:pt x="371665" y="129082"/>
                  </a:lnTo>
                  <a:lnTo>
                    <a:pt x="364223" y="160553"/>
                  </a:lnTo>
                  <a:lnTo>
                    <a:pt x="366483" y="160553"/>
                  </a:lnTo>
                  <a:lnTo>
                    <a:pt x="368719" y="151053"/>
                  </a:lnTo>
                  <a:lnTo>
                    <a:pt x="377875" y="151053"/>
                  </a:lnTo>
                  <a:lnTo>
                    <a:pt x="380161" y="160553"/>
                  </a:lnTo>
                  <a:lnTo>
                    <a:pt x="385216" y="160553"/>
                  </a:lnTo>
                  <a:close/>
                </a:path>
                <a:path w="641984" h="160654">
                  <a:moveTo>
                    <a:pt x="405168" y="45402"/>
                  </a:moveTo>
                  <a:lnTo>
                    <a:pt x="363677" y="26606"/>
                  </a:lnTo>
                  <a:lnTo>
                    <a:pt x="359117" y="36664"/>
                  </a:lnTo>
                  <a:lnTo>
                    <a:pt x="400608" y="55460"/>
                  </a:lnTo>
                  <a:lnTo>
                    <a:pt x="405168" y="45402"/>
                  </a:lnTo>
                  <a:close/>
                </a:path>
                <a:path w="641984" h="160654">
                  <a:moveTo>
                    <a:pt x="407657" y="132664"/>
                  </a:moveTo>
                  <a:lnTo>
                    <a:pt x="406387" y="131394"/>
                  </a:lnTo>
                  <a:lnTo>
                    <a:pt x="404088" y="129095"/>
                  </a:lnTo>
                  <a:lnTo>
                    <a:pt x="402577" y="129095"/>
                  </a:lnTo>
                  <a:lnTo>
                    <a:pt x="402577" y="133197"/>
                  </a:lnTo>
                  <a:lnTo>
                    <a:pt x="402577" y="156502"/>
                  </a:lnTo>
                  <a:lnTo>
                    <a:pt x="400405" y="158229"/>
                  </a:lnTo>
                  <a:lnTo>
                    <a:pt x="395605" y="158242"/>
                  </a:lnTo>
                  <a:lnTo>
                    <a:pt x="395605" y="131394"/>
                  </a:lnTo>
                  <a:lnTo>
                    <a:pt x="400240" y="131394"/>
                  </a:lnTo>
                  <a:lnTo>
                    <a:pt x="402577" y="133197"/>
                  </a:lnTo>
                  <a:lnTo>
                    <a:pt x="402577" y="129095"/>
                  </a:lnTo>
                  <a:lnTo>
                    <a:pt x="390525" y="129095"/>
                  </a:lnTo>
                  <a:lnTo>
                    <a:pt x="390525" y="160540"/>
                  </a:lnTo>
                  <a:lnTo>
                    <a:pt x="396684" y="160578"/>
                  </a:lnTo>
                  <a:lnTo>
                    <a:pt x="399681" y="160540"/>
                  </a:lnTo>
                  <a:lnTo>
                    <a:pt x="404088" y="160540"/>
                  </a:lnTo>
                  <a:lnTo>
                    <a:pt x="406387" y="158242"/>
                  </a:lnTo>
                  <a:lnTo>
                    <a:pt x="407657" y="156972"/>
                  </a:lnTo>
                  <a:lnTo>
                    <a:pt x="407657" y="132664"/>
                  </a:lnTo>
                  <a:close/>
                </a:path>
                <a:path w="641984" h="160654">
                  <a:moveTo>
                    <a:pt x="419608" y="25984"/>
                  </a:moveTo>
                  <a:lnTo>
                    <a:pt x="380060" y="8064"/>
                  </a:lnTo>
                  <a:lnTo>
                    <a:pt x="375500" y="18122"/>
                  </a:lnTo>
                  <a:lnTo>
                    <a:pt x="415048" y="36042"/>
                  </a:lnTo>
                  <a:lnTo>
                    <a:pt x="419608" y="25984"/>
                  </a:lnTo>
                  <a:close/>
                </a:path>
                <a:path w="641984" h="160654">
                  <a:moveTo>
                    <a:pt x="492340" y="58635"/>
                  </a:moveTo>
                  <a:lnTo>
                    <a:pt x="451485" y="58635"/>
                  </a:lnTo>
                  <a:lnTo>
                    <a:pt x="451485" y="10655"/>
                  </a:lnTo>
                  <a:lnTo>
                    <a:pt x="431012" y="10655"/>
                  </a:lnTo>
                  <a:lnTo>
                    <a:pt x="431012" y="58635"/>
                  </a:lnTo>
                  <a:lnTo>
                    <a:pt x="354850" y="58635"/>
                  </a:lnTo>
                  <a:lnTo>
                    <a:pt x="354850" y="69684"/>
                  </a:lnTo>
                  <a:lnTo>
                    <a:pt x="414096" y="69684"/>
                  </a:lnTo>
                  <a:lnTo>
                    <a:pt x="408711" y="77177"/>
                  </a:lnTo>
                  <a:lnTo>
                    <a:pt x="396189" y="87363"/>
                  </a:lnTo>
                  <a:lnTo>
                    <a:pt x="381228" y="93954"/>
                  </a:lnTo>
                  <a:lnTo>
                    <a:pt x="364502" y="96304"/>
                  </a:lnTo>
                  <a:lnTo>
                    <a:pt x="360387" y="96139"/>
                  </a:lnTo>
                  <a:lnTo>
                    <a:pt x="365658" y="113245"/>
                  </a:lnTo>
                  <a:lnTo>
                    <a:pt x="388810" y="109359"/>
                  </a:lnTo>
                  <a:lnTo>
                    <a:pt x="409117" y="99136"/>
                  </a:lnTo>
                  <a:lnTo>
                    <a:pt x="425475" y="83680"/>
                  </a:lnTo>
                  <a:lnTo>
                    <a:pt x="431800" y="72720"/>
                  </a:lnTo>
                  <a:lnTo>
                    <a:pt x="436918" y="81610"/>
                  </a:lnTo>
                  <a:lnTo>
                    <a:pt x="448398" y="94869"/>
                  </a:lnTo>
                  <a:lnTo>
                    <a:pt x="462203" y="105727"/>
                  </a:lnTo>
                  <a:lnTo>
                    <a:pt x="477939" y="113804"/>
                  </a:lnTo>
                  <a:lnTo>
                    <a:pt x="488810" y="97028"/>
                  </a:lnTo>
                  <a:lnTo>
                    <a:pt x="477164" y="91960"/>
                  </a:lnTo>
                  <a:lnTo>
                    <a:pt x="466686" y="85013"/>
                  </a:lnTo>
                  <a:lnTo>
                    <a:pt x="457606" y="76390"/>
                  </a:lnTo>
                  <a:lnTo>
                    <a:pt x="452628" y="69684"/>
                  </a:lnTo>
                  <a:lnTo>
                    <a:pt x="492340" y="69684"/>
                  </a:lnTo>
                  <a:lnTo>
                    <a:pt x="492340" y="58635"/>
                  </a:lnTo>
                  <a:close/>
                </a:path>
                <a:path w="641984" h="160654">
                  <a:moveTo>
                    <a:pt x="558965" y="11023"/>
                  </a:moveTo>
                  <a:lnTo>
                    <a:pt x="542417" y="11023"/>
                  </a:lnTo>
                  <a:lnTo>
                    <a:pt x="542417" y="39674"/>
                  </a:lnTo>
                  <a:lnTo>
                    <a:pt x="533565" y="39674"/>
                  </a:lnTo>
                  <a:lnTo>
                    <a:pt x="533565" y="11023"/>
                  </a:lnTo>
                  <a:lnTo>
                    <a:pt x="517017" y="11023"/>
                  </a:lnTo>
                  <a:lnTo>
                    <a:pt x="517017" y="39674"/>
                  </a:lnTo>
                  <a:lnTo>
                    <a:pt x="517017" y="48717"/>
                  </a:lnTo>
                  <a:lnTo>
                    <a:pt x="517017" y="62738"/>
                  </a:lnTo>
                  <a:lnTo>
                    <a:pt x="517017" y="68948"/>
                  </a:lnTo>
                  <a:lnTo>
                    <a:pt x="517017" y="70192"/>
                  </a:lnTo>
                  <a:lnTo>
                    <a:pt x="517004" y="71805"/>
                  </a:lnTo>
                  <a:lnTo>
                    <a:pt x="516115" y="80695"/>
                  </a:lnTo>
                  <a:lnTo>
                    <a:pt x="513588" y="89001"/>
                  </a:lnTo>
                  <a:lnTo>
                    <a:pt x="509574" y="96532"/>
                  </a:lnTo>
                  <a:lnTo>
                    <a:pt x="504253" y="103149"/>
                  </a:lnTo>
                  <a:lnTo>
                    <a:pt x="517017" y="113766"/>
                  </a:lnTo>
                  <a:lnTo>
                    <a:pt x="523925" y="104838"/>
                  </a:lnTo>
                  <a:lnTo>
                    <a:pt x="529145" y="94729"/>
                  </a:lnTo>
                  <a:lnTo>
                    <a:pt x="532434" y="83642"/>
                  </a:lnTo>
                  <a:lnTo>
                    <a:pt x="533577" y="71805"/>
                  </a:lnTo>
                  <a:lnTo>
                    <a:pt x="542417" y="71780"/>
                  </a:lnTo>
                  <a:lnTo>
                    <a:pt x="542417" y="113804"/>
                  </a:lnTo>
                  <a:lnTo>
                    <a:pt x="558965" y="113804"/>
                  </a:lnTo>
                  <a:lnTo>
                    <a:pt x="558965" y="71780"/>
                  </a:lnTo>
                  <a:lnTo>
                    <a:pt x="558965" y="67106"/>
                  </a:lnTo>
                  <a:lnTo>
                    <a:pt x="558965" y="62738"/>
                  </a:lnTo>
                  <a:lnTo>
                    <a:pt x="533565" y="62738"/>
                  </a:lnTo>
                  <a:lnTo>
                    <a:pt x="533565" y="48717"/>
                  </a:lnTo>
                  <a:lnTo>
                    <a:pt x="542417" y="48717"/>
                  </a:lnTo>
                  <a:lnTo>
                    <a:pt x="558965" y="48717"/>
                  </a:lnTo>
                  <a:lnTo>
                    <a:pt x="558965" y="39674"/>
                  </a:lnTo>
                  <a:lnTo>
                    <a:pt x="558965" y="11023"/>
                  </a:lnTo>
                  <a:close/>
                </a:path>
                <a:path w="641984" h="160654">
                  <a:moveTo>
                    <a:pt x="641654" y="82981"/>
                  </a:moveTo>
                  <a:lnTo>
                    <a:pt x="624763" y="82981"/>
                  </a:lnTo>
                  <a:lnTo>
                    <a:pt x="624763" y="71551"/>
                  </a:lnTo>
                  <a:lnTo>
                    <a:pt x="637705" y="71551"/>
                  </a:lnTo>
                  <a:lnTo>
                    <a:pt x="637705" y="68757"/>
                  </a:lnTo>
                  <a:lnTo>
                    <a:pt x="637705" y="19977"/>
                  </a:lnTo>
                  <a:lnTo>
                    <a:pt x="621157" y="19977"/>
                  </a:lnTo>
                  <a:lnTo>
                    <a:pt x="621157" y="62509"/>
                  </a:lnTo>
                  <a:lnTo>
                    <a:pt x="604291" y="62509"/>
                  </a:lnTo>
                  <a:lnTo>
                    <a:pt x="604291" y="71551"/>
                  </a:lnTo>
                  <a:lnTo>
                    <a:pt x="604291" y="82981"/>
                  </a:lnTo>
                  <a:lnTo>
                    <a:pt x="589902" y="82981"/>
                  </a:lnTo>
                  <a:lnTo>
                    <a:pt x="598119" y="72986"/>
                  </a:lnTo>
                  <a:lnTo>
                    <a:pt x="598805" y="71551"/>
                  </a:lnTo>
                  <a:lnTo>
                    <a:pt x="604291" y="71551"/>
                  </a:lnTo>
                  <a:lnTo>
                    <a:pt x="604291" y="62509"/>
                  </a:lnTo>
                  <a:lnTo>
                    <a:pt x="603161" y="62509"/>
                  </a:lnTo>
                  <a:lnTo>
                    <a:pt x="604177" y="60401"/>
                  </a:lnTo>
                  <a:lnTo>
                    <a:pt x="606259" y="50292"/>
                  </a:lnTo>
                  <a:lnTo>
                    <a:pt x="621157" y="50292"/>
                  </a:lnTo>
                  <a:lnTo>
                    <a:pt x="621157" y="41249"/>
                  </a:lnTo>
                  <a:lnTo>
                    <a:pt x="606742" y="41249"/>
                  </a:lnTo>
                  <a:lnTo>
                    <a:pt x="606742" y="29032"/>
                  </a:lnTo>
                  <a:lnTo>
                    <a:pt x="621157" y="29032"/>
                  </a:lnTo>
                  <a:lnTo>
                    <a:pt x="621157" y="19989"/>
                  </a:lnTo>
                  <a:lnTo>
                    <a:pt x="611822" y="19989"/>
                  </a:lnTo>
                  <a:lnTo>
                    <a:pt x="615759" y="13893"/>
                  </a:lnTo>
                  <a:lnTo>
                    <a:pt x="599732" y="8128"/>
                  </a:lnTo>
                  <a:lnTo>
                    <a:pt x="596163" y="13677"/>
                  </a:lnTo>
                  <a:lnTo>
                    <a:pt x="596163" y="29032"/>
                  </a:lnTo>
                  <a:lnTo>
                    <a:pt x="596163" y="41249"/>
                  </a:lnTo>
                  <a:lnTo>
                    <a:pt x="595376" y="41249"/>
                  </a:lnTo>
                  <a:lnTo>
                    <a:pt x="595376" y="50292"/>
                  </a:lnTo>
                  <a:lnTo>
                    <a:pt x="593305" y="58940"/>
                  </a:lnTo>
                  <a:lnTo>
                    <a:pt x="591312" y="62509"/>
                  </a:lnTo>
                  <a:lnTo>
                    <a:pt x="582498" y="62509"/>
                  </a:lnTo>
                  <a:lnTo>
                    <a:pt x="582498" y="50292"/>
                  </a:lnTo>
                  <a:lnTo>
                    <a:pt x="595376" y="50292"/>
                  </a:lnTo>
                  <a:lnTo>
                    <a:pt x="595376" y="41249"/>
                  </a:lnTo>
                  <a:lnTo>
                    <a:pt x="582498" y="41249"/>
                  </a:lnTo>
                  <a:lnTo>
                    <a:pt x="582498" y="29032"/>
                  </a:lnTo>
                  <a:lnTo>
                    <a:pt x="596163" y="29032"/>
                  </a:lnTo>
                  <a:lnTo>
                    <a:pt x="596163" y="13677"/>
                  </a:lnTo>
                  <a:lnTo>
                    <a:pt x="592099" y="19989"/>
                  </a:lnTo>
                  <a:lnTo>
                    <a:pt x="582498" y="19989"/>
                  </a:lnTo>
                  <a:lnTo>
                    <a:pt x="565950" y="19977"/>
                  </a:lnTo>
                  <a:lnTo>
                    <a:pt x="565950" y="71551"/>
                  </a:lnTo>
                  <a:lnTo>
                    <a:pt x="585635" y="71551"/>
                  </a:lnTo>
                  <a:lnTo>
                    <a:pt x="578459" y="78930"/>
                  </a:lnTo>
                  <a:lnTo>
                    <a:pt x="571652" y="82981"/>
                  </a:lnTo>
                  <a:lnTo>
                    <a:pt x="565099" y="82981"/>
                  </a:lnTo>
                  <a:lnTo>
                    <a:pt x="565099" y="93573"/>
                  </a:lnTo>
                  <a:lnTo>
                    <a:pt x="604291" y="93573"/>
                  </a:lnTo>
                  <a:lnTo>
                    <a:pt x="604291" y="116281"/>
                  </a:lnTo>
                  <a:lnTo>
                    <a:pt x="624763" y="116281"/>
                  </a:lnTo>
                  <a:lnTo>
                    <a:pt x="624763" y="93573"/>
                  </a:lnTo>
                  <a:lnTo>
                    <a:pt x="641654" y="93573"/>
                  </a:lnTo>
                  <a:lnTo>
                    <a:pt x="641654" y="82981"/>
                  </a:lnTo>
                  <a:close/>
                </a:path>
              </a:pathLst>
            </a:custGeom>
            <a:solidFill>
              <a:srgbClr val="D92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444480" y="6197104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54444" y="127241"/>
                  </a:moveTo>
                  <a:lnTo>
                    <a:pt x="53632" y="126834"/>
                  </a:lnTo>
                  <a:lnTo>
                    <a:pt x="52832" y="126834"/>
                  </a:lnTo>
                  <a:lnTo>
                    <a:pt x="52285" y="126974"/>
                  </a:lnTo>
                  <a:lnTo>
                    <a:pt x="51612" y="127241"/>
                  </a:lnTo>
                  <a:lnTo>
                    <a:pt x="51612" y="127787"/>
                  </a:lnTo>
                  <a:lnTo>
                    <a:pt x="51879" y="128054"/>
                  </a:lnTo>
                  <a:lnTo>
                    <a:pt x="51879" y="128866"/>
                  </a:lnTo>
                  <a:lnTo>
                    <a:pt x="52158" y="129006"/>
                  </a:lnTo>
                  <a:lnTo>
                    <a:pt x="54444" y="128866"/>
                  </a:lnTo>
                  <a:lnTo>
                    <a:pt x="54444" y="127241"/>
                  </a:lnTo>
                  <a:close/>
                </a:path>
                <a:path w="231775" h="231775">
                  <a:moveTo>
                    <a:pt x="54711" y="133464"/>
                  </a:moveTo>
                  <a:lnTo>
                    <a:pt x="51739" y="133604"/>
                  </a:lnTo>
                  <a:lnTo>
                    <a:pt x="51333" y="133870"/>
                  </a:lnTo>
                  <a:lnTo>
                    <a:pt x="51333" y="135496"/>
                  </a:lnTo>
                  <a:lnTo>
                    <a:pt x="52019" y="136169"/>
                  </a:lnTo>
                  <a:lnTo>
                    <a:pt x="52285" y="136042"/>
                  </a:lnTo>
                  <a:lnTo>
                    <a:pt x="53098" y="136042"/>
                  </a:lnTo>
                  <a:lnTo>
                    <a:pt x="53632" y="135636"/>
                  </a:lnTo>
                  <a:lnTo>
                    <a:pt x="53771" y="135229"/>
                  </a:lnTo>
                  <a:lnTo>
                    <a:pt x="54711" y="135229"/>
                  </a:lnTo>
                  <a:lnTo>
                    <a:pt x="54711" y="133464"/>
                  </a:lnTo>
                  <a:close/>
                </a:path>
                <a:path w="231775" h="231775">
                  <a:moveTo>
                    <a:pt x="56464" y="121272"/>
                  </a:moveTo>
                  <a:lnTo>
                    <a:pt x="55651" y="120865"/>
                  </a:lnTo>
                  <a:lnTo>
                    <a:pt x="55651" y="120599"/>
                  </a:lnTo>
                  <a:lnTo>
                    <a:pt x="53365" y="120599"/>
                  </a:lnTo>
                  <a:lnTo>
                    <a:pt x="53771" y="121412"/>
                  </a:lnTo>
                  <a:lnTo>
                    <a:pt x="53225" y="121818"/>
                  </a:lnTo>
                  <a:lnTo>
                    <a:pt x="53225" y="122224"/>
                  </a:lnTo>
                  <a:lnTo>
                    <a:pt x="53365" y="122631"/>
                  </a:lnTo>
                  <a:lnTo>
                    <a:pt x="53898" y="123177"/>
                  </a:lnTo>
                  <a:lnTo>
                    <a:pt x="54305" y="123177"/>
                  </a:lnTo>
                  <a:lnTo>
                    <a:pt x="54444" y="122364"/>
                  </a:lnTo>
                  <a:lnTo>
                    <a:pt x="55524" y="122364"/>
                  </a:lnTo>
                  <a:lnTo>
                    <a:pt x="55524" y="121958"/>
                  </a:lnTo>
                  <a:lnTo>
                    <a:pt x="56464" y="121818"/>
                  </a:lnTo>
                  <a:lnTo>
                    <a:pt x="56464" y="121272"/>
                  </a:lnTo>
                  <a:close/>
                </a:path>
                <a:path w="231775" h="231775">
                  <a:moveTo>
                    <a:pt x="58356" y="130492"/>
                  </a:moveTo>
                  <a:lnTo>
                    <a:pt x="58089" y="130086"/>
                  </a:lnTo>
                  <a:lnTo>
                    <a:pt x="58089" y="129540"/>
                  </a:lnTo>
                  <a:lnTo>
                    <a:pt x="56870" y="129400"/>
                  </a:lnTo>
                  <a:lnTo>
                    <a:pt x="55930" y="129679"/>
                  </a:lnTo>
                  <a:lnTo>
                    <a:pt x="56324" y="130352"/>
                  </a:lnTo>
                  <a:lnTo>
                    <a:pt x="56464" y="131572"/>
                  </a:lnTo>
                  <a:lnTo>
                    <a:pt x="56997" y="131838"/>
                  </a:lnTo>
                  <a:lnTo>
                    <a:pt x="58216" y="131572"/>
                  </a:lnTo>
                  <a:lnTo>
                    <a:pt x="58356" y="130492"/>
                  </a:lnTo>
                  <a:close/>
                </a:path>
                <a:path w="231775" h="231775">
                  <a:moveTo>
                    <a:pt x="60109" y="124536"/>
                  </a:moveTo>
                  <a:lnTo>
                    <a:pt x="59969" y="124129"/>
                  </a:lnTo>
                  <a:lnTo>
                    <a:pt x="59969" y="123583"/>
                  </a:lnTo>
                  <a:lnTo>
                    <a:pt x="59563" y="123050"/>
                  </a:lnTo>
                  <a:lnTo>
                    <a:pt x="59029" y="123050"/>
                  </a:lnTo>
                  <a:lnTo>
                    <a:pt x="58216" y="123456"/>
                  </a:lnTo>
                  <a:lnTo>
                    <a:pt x="57950" y="123723"/>
                  </a:lnTo>
                  <a:lnTo>
                    <a:pt x="57543" y="123723"/>
                  </a:lnTo>
                  <a:lnTo>
                    <a:pt x="57543" y="125615"/>
                  </a:lnTo>
                  <a:lnTo>
                    <a:pt x="58623" y="125755"/>
                  </a:lnTo>
                  <a:lnTo>
                    <a:pt x="59029" y="125349"/>
                  </a:lnTo>
                  <a:lnTo>
                    <a:pt x="59842" y="124802"/>
                  </a:lnTo>
                  <a:lnTo>
                    <a:pt x="60109" y="124536"/>
                  </a:lnTo>
                  <a:close/>
                </a:path>
                <a:path w="231775" h="231775">
                  <a:moveTo>
                    <a:pt x="65366" y="127101"/>
                  </a:moveTo>
                  <a:lnTo>
                    <a:pt x="64147" y="126288"/>
                  </a:lnTo>
                  <a:lnTo>
                    <a:pt x="62801" y="126288"/>
                  </a:lnTo>
                  <a:lnTo>
                    <a:pt x="62395" y="126834"/>
                  </a:lnTo>
                  <a:lnTo>
                    <a:pt x="61315" y="126961"/>
                  </a:lnTo>
                  <a:lnTo>
                    <a:pt x="61315" y="128320"/>
                  </a:lnTo>
                  <a:lnTo>
                    <a:pt x="62255" y="128054"/>
                  </a:lnTo>
                  <a:lnTo>
                    <a:pt x="62928" y="128181"/>
                  </a:lnTo>
                  <a:lnTo>
                    <a:pt x="63207" y="128460"/>
                  </a:lnTo>
                  <a:lnTo>
                    <a:pt x="63474" y="128993"/>
                  </a:lnTo>
                  <a:lnTo>
                    <a:pt x="63601" y="128993"/>
                  </a:lnTo>
                  <a:lnTo>
                    <a:pt x="64554" y="128460"/>
                  </a:lnTo>
                  <a:lnTo>
                    <a:pt x="65087" y="127647"/>
                  </a:lnTo>
                  <a:lnTo>
                    <a:pt x="65366" y="127101"/>
                  </a:lnTo>
                  <a:close/>
                </a:path>
                <a:path w="231775" h="231775">
                  <a:moveTo>
                    <a:pt x="67119" y="119799"/>
                  </a:moveTo>
                  <a:lnTo>
                    <a:pt x="66586" y="119519"/>
                  </a:lnTo>
                  <a:lnTo>
                    <a:pt x="66319" y="119253"/>
                  </a:lnTo>
                  <a:lnTo>
                    <a:pt x="65100" y="119253"/>
                  </a:lnTo>
                  <a:lnTo>
                    <a:pt x="64427" y="120332"/>
                  </a:lnTo>
                  <a:lnTo>
                    <a:pt x="64427" y="120878"/>
                  </a:lnTo>
                  <a:lnTo>
                    <a:pt x="64566" y="121145"/>
                  </a:lnTo>
                  <a:lnTo>
                    <a:pt x="64960" y="121424"/>
                  </a:lnTo>
                  <a:lnTo>
                    <a:pt x="66586" y="121285"/>
                  </a:lnTo>
                  <a:lnTo>
                    <a:pt x="67119" y="120878"/>
                  </a:lnTo>
                  <a:lnTo>
                    <a:pt x="67119" y="119799"/>
                  </a:lnTo>
                  <a:close/>
                </a:path>
                <a:path w="231775" h="231775">
                  <a:moveTo>
                    <a:pt x="73456" y="130759"/>
                  </a:moveTo>
                  <a:lnTo>
                    <a:pt x="71031" y="130898"/>
                  </a:lnTo>
                  <a:lnTo>
                    <a:pt x="71031" y="131851"/>
                  </a:lnTo>
                  <a:lnTo>
                    <a:pt x="71437" y="132118"/>
                  </a:lnTo>
                  <a:lnTo>
                    <a:pt x="71704" y="132524"/>
                  </a:lnTo>
                  <a:lnTo>
                    <a:pt x="73190" y="132524"/>
                  </a:lnTo>
                  <a:lnTo>
                    <a:pt x="73190" y="131851"/>
                  </a:lnTo>
                  <a:lnTo>
                    <a:pt x="73317" y="131165"/>
                  </a:lnTo>
                  <a:lnTo>
                    <a:pt x="73456" y="130759"/>
                  </a:lnTo>
                  <a:close/>
                </a:path>
                <a:path w="231775" h="231775">
                  <a:moveTo>
                    <a:pt x="75209" y="121691"/>
                  </a:moveTo>
                  <a:lnTo>
                    <a:pt x="74129" y="121424"/>
                  </a:lnTo>
                  <a:lnTo>
                    <a:pt x="73444" y="121958"/>
                  </a:lnTo>
                  <a:lnTo>
                    <a:pt x="72237" y="121958"/>
                  </a:lnTo>
                  <a:lnTo>
                    <a:pt x="71424" y="122504"/>
                  </a:lnTo>
                  <a:lnTo>
                    <a:pt x="71424" y="122910"/>
                  </a:lnTo>
                  <a:lnTo>
                    <a:pt x="70612" y="123317"/>
                  </a:lnTo>
                  <a:lnTo>
                    <a:pt x="71158" y="123850"/>
                  </a:lnTo>
                  <a:lnTo>
                    <a:pt x="71691" y="124129"/>
                  </a:lnTo>
                  <a:lnTo>
                    <a:pt x="71831" y="124396"/>
                  </a:lnTo>
                  <a:lnTo>
                    <a:pt x="72910" y="124536"/>
                  </a:lnTo>
                  <a:lnTo>
                    <a:pt x="73050" y="123723"/>
                  </a:lnTo>
                  <a:lnTo>
                    <a:pt x="74536" y="123723"/>
                  </a:lnTo>
                  <a:lnTo>
                    <a:pt x="74803" y="123037"/>
                  </a:lnTo>
                  <a:lnTo>
                    <a:pt x="74930" y="122910"/>
                  </a:lnTo>
                  <a:lnTo>
                    <a:pt x="75209" y="122224"/>
                  </a:lnTo>
                  <a:lnTo>
                    <a:pt x="75209" y="121691"/>
                  </a:lnTo>
                  <a:close/>
                </a:path>
                <a:path w="231775" h="231775">
                  <a:moveTo>
                    <a:pt x="87210" y="109372"/>
                  </a:moveTo>
                  <a:lnTo>
                    <a:pt x="86944" y="109372"/>
                  </a:lnTo>
                  <a:lnTo>
                    <a:pt x="86537" y="108699"/>
                  </a:lnTo>
                  <a:lnTo>
                    <a:pt x="84112" y="108559"/>
                  </a:lnTo>
                  <a:lnTo>
                    <a:pt x="83578" y="109639"/>
                  </a:lnTo>
                  <a:lnTo>
                    <a:pt x="82486" y="109639"/>
                  </a:lnTo>
                  <a:lnTo>
                    <a:pt x="82219" y="110451"/>
                  </a:lnTo>
                  <a:lnTo>
                    <a:pt x="82219" y="111137"/>
                  </a:lnTo>
                  <a:lnTo>
                    <a:pt x="82626" y="111544"/>
                  </a:lnTo>
                  <a:lnTo>
                    <a:pt x="83705" y="111544"/>
                  </a:lnTo>
                  <a:lnTo>
                    <a:pt x="84251" y="110998"/>
                  </a:lnTo>
                  <a:lnTo>
                    <a:pt x="85864" y="110998"/>
                  </a:lnTo>
                  <a:lnTo>
                    <a:pt x="86410" y="110591"/>
                  </a:lnTo>
                  <a:lnTo>
                    <a:pt x="86804" y="110451"/>
                  </a:lnTo>
                  <a:lnTo>
                    <a:pt x="86804" y="109918"/>
                  </a:lnTo>
                  <a:lnTo>
                    <a:pt x="87210" y="109918"/>
                  </a:lnTo>
                  <a:lnTo>
                    <a:pt x="87210" y="109372"/>
                  </a:lnTo>
                  <a:close/>
                </a:path>
                <a:path w="231775" h="231775">
                  <a:moveTo>
                    <a:pt x="88963" y="124802"/>
                  </a:moveTo>
                  <a:lnTo>
                    <a:pt x="88696" y="124396"/>
                  </a:lnTo>
                  <a:lnTo>
                    <a:pt x="88417" y="124269"/>
                  </a:lnTo>
                  <a:lnTo>
                    <a:pt x="85318" y="123990"/>
                  </a:lnTo>
                  <a:lnTo>
                    <a:pt x="84505" y="124269"/>
                  </a:lnTo>
                  <a:lnTo>
                    <a:pt x="81140" y="124129"/>
                  </a:lnTo>
                  <a:lnTo>
                    <a:pt x="80594" y="124942"/>
                  </a:lnTo>
                  <a:lnTo>
                    <a:pt x="78981" y="124802"/>
                  </a:lnTo>
                  <a:lnTo>
                    <a:pt x="77495" y="124802"/>
                  </a:lnTo>
                  <a:lnTo>
                    <a:pt x="77089" y="125349"/>
                  </a:lnTo>
                  <a:lnTo>
                    <a:pt x="77089" y="126161"/>
                  </a:lnTo>
                  <a:lnTo>
                    <a:pt x="77635" y="126707"/>
                  </a:lnTo>
                  <a:lnTo>
                    <a:pt x="81813" y="126707"/>
                  </a:lnTo>
                  <a:lnTo>
                    <a:pt x="82346" y="126428"/>
                  </a:lnTo>
                  <a:lnTo>
                    <a:pt x="83159" y="126161"/>
                  </a:lnTo>
                  <a:lnTo>
                    <a:pt x="85051" y="126022"/>
                  </a:lnTo>
                  <a:lnTo>
                    <a:pt x="85318" y="125615"/>
                  </a:lnTo>
                  <a:lnTo>
                    <a:pt x="85991" y="125349"/>
                  </a:lnTo>
                  <a:lnTo>
                    <a:pt x="88011" y="125349"/>
                  </a:lnTo>
                  <a:lnTo>
                    <a:pt x="88417" y="124802"/>
                  </a:lnTo>
                  <a:lnTo>
                    <a:pt x="88963" y="124802"/>
                  </a:lnTo>
                  <a:close/>
                </a:path>
                <a:path w="231775" h="231775">
                  <a:moveTo>
                    <a:pt x="91262" y="112623"/>
                  </a:moveTo>
                  <a:lnTo>
                    <a:pt x="90982" y="111810"/>
                  </a:lnTo>
                  <a:lnTo>
                    <a:pt x="90589" y="111810"/>
                  </a:lnTo>
                  <a:lnTo>
                    <a:pt x="90309" y="112217"/>
                  </a:lnTo>
                  <a:lnTo>
                    <a:pt x="90182" y="112623"/>
                  </a:lnTo>
                  <a:lnTo>
                    <a:pt x="89509" y="112623"/>
                  </a:lnTo>
                  <a:lnTo>
                    <a:pt x="88696" y="113703"/>
                  </a:lnTo>
                  <a:lnTo>
                    <a:pt x="86677" y="113982"/>
                  </a:lnTo>
                  <a:lnTo>
                    <a:pt x="85051" y="114388"/>
                  </a:lnTo>
                  <a:lnTo>
                    <a:pt x="83172" y="114388"/>
                  </a:lnTo>
                  <a:lnTo>
                    <a:pt x="82765" y="114515"/>
                  </a:lnTo>
                  <a:lnTo>
                    <a:pt x="80200" y="114655"/>
                  </a:lnTo>
                  <a:lnTo>
                    <a:pt x="78854" y="114655"/>
                  </a:lnTo>
                  <a:lnTo>
                    <a:pt x="78854" y="115062"/>
                  </a:lnTo>
                  <a:lnTo>
                    <a:pt x="76288" y="115735"/>
                  </a:lnTo>
                  <a:lnTo>
                    <a:pt x="74269" y="115735"/>
                  </a:lnTo>
                  <a:lnTo>
                    <a:pt x="73190" y="116141"/>
                  </a:lnTo>
                  <a:lnTo>
                    <a:pt x="73190" y="116827"/>
                  </a:lnTo>
                  <a:lnTo>
                    <a:pt x="72923" y="117094"/>
                  </a:lnTo>
                  <a:lnTo>
                    <a:pt x="71437" y="117094"/>
                  </a:lnTo>
                  <a:lnTo>
                    <a:pt x="70764" y="118173"/>
                  </a:lnTo>
                  <a:lnTo>
                    <a:pt x="71031" y="118719"/>
                  </a:lnTo>
                  <a:lnTo>
                    <a:pt x="71704" y="119392"/>
                  </a:lnTo>
                  <a:lnTo>
                    <a:pt x="72517" y="119253"/>
                  </a:lnTo>
                  <a:lnTo>
                    <a:pt x="73050" y="118719"/>
                  </a:lnTo>
                  <a:lnTo>
                    <a:pt x="73456" y="118719"/>
                  </a:lnTo>
                  <a:lnTo>
                    <a:pt x="73596" y="117906"/>
                  </a:lnTo>
                  <a:lnTo>
                    <a:pt x="74396" y="117906"/>
                  </a:lnTo>
                  <a:lnTo>
                    <a:pt x="75742" y="117221"/>
                  </a:lnTo>
                  <a:lnTo>
                    <a:pt x="78041" y="117094"/>
                  </a:lnTo>
                  <a:lnTo>
                    <a:pt x="78447" y="116687"/>
                  </a:lnTo>
                  <a:lnTo>
                    <a:pt x="79667" y="116547"/>
                  </a:lnTo>
                  <a:lnTo>
                    <a:pt x="86410" y="116827"/>
                  </a:lnTo>
                  <a:lnTo>
                    <a:pt x="86271" y="115874"/>
                  </a:lnTo>
                  <a:lnTo>
                    <a:pt x="86410" y="115735"/>
                  </a:lnTo>
                  <a:lnTo>
                    <a:pt x="88163" y="115608"/>
                  </a:lnTo>
                  <a:lnTo>
                    <a:pt x="88290" y="115062"/>
                  </a:lnTo>
                  <a:lnTo>
                    <a:pt x="88836" y="114795"/>
                  </a:lnTo>
                  <a:lnTo>
                    <a:pt x="89369" y="114109"/>
                  </a:lnTo>
                  <a:lnTo>
                    <a:pt x="89776" y="113982"/>
                  </a:lnTo>
                  <a:lnTo>
                    <a:pt x="91262" y="113169"/>
                  </a:lnTo>
                  <a:lnTo>
                    <a:pt x="91262" y="112623"/>
                  </a:lnTo>
                  <a:close/>
                </a:path>
                <a:path w="231775" h="231775">
                  <a:moveTo>
                    <a:pt x="91389" y="132651"/>
                  </a:moveTo>
                  <a:lnTo>
                    <a:pt x="90716" y="131699"/>
                  </a:lnTo>
                  <a:lnTo>
                    <a:pt x="89636" y="130886"/>
                  </a:lnTo>
                  <a:lnTo>
                    <a:pt x="88557" y="130619"/>
                  </a:lnTo>
                  <a:lnTo>
                    <a:pt x="81546" y="130619"/>
                  </a:lnTo>
                  <a:lnTo>
                    <a:pt x="82765" y="131838"/>
                  </a:lnTo>
                  <a:lnTo>
                    <a:pt x="86410" y="131978"/>
                  </a:lnTo>
                  <a:lnTo>
                    <a:pt x="86944" y="132245"/>
                  </a:lnTo>
                  <a:lnTo>
                    <a:pt x="87617" y="132791"/>
                  </a:lnTo>
                  <a:lnTo>
                    <a:pt x="88023" y="132918"/>
                  </a:lnTo>
                  <a:lnTo>
                    <a:pt x="88557" y="133324"/>
                  </a:lnTo>
                  <a:lnTo>
                    <a:pt x="91389" y="133324"/>
                  </a:lnTo>
                  <a:lnTo>
                    <a:pt x="91389" y="132651"/>
                  </a:lnTo>
                  <a:close/>
                </a:path>
                <a:path w="231775" h="231775">
                  <a:moveTo>
                    <a:pt x="109512" y="89293"/>
                  </a:moveTo>
                  <a:lnTo>
                    <a:pt x="109334" y="88900"/>
                  </a:lnTo>
                  <a:lnTo>
                    <a:pt x="108737" y="87630"/>
                  </a:lnTo>
                  <a:lnTo>
                    <a:pt x="108521" y="87147"/>
                  </a:lnTo>
                  <a:lnTo>
                    <a:pt x="108445" y="86995"/>
                  </a:lnTo>
                  <a:lnTo>
                    <a:pt x="106934" y="86575"/>
                  </a:lnTo>
                  <a:lnTo>
                    <a:pt x="106273" y="86664"/>
                  </a:lnTo>
                  <a:lnTo>
                    <a:pt x="105460" y="87147"/>
                  </a:lnTo>
                  <a:lnTo>
                    <a:pt x="105117" y="86258"/>
                  </a:lnTo>
                  <a:lnTo>
                    <a:pt x="105130" y="85890"/>
                  </a:lnTo>
                  <a:lnTo>
                    <a:pt x="105829" y="85471"/>
                  </a:lnTo>
                  <a:lnTo>
                    <a:pt x="106070" y="85153"/>
                  </a:lnTo>
                  <a:lnTo>
                    <a:pt x="106248" y="84924"/>
                  </a:lnTo>
                  <a:lnTo>
                    <a:pt x="106387" y="84747"/>
                  </a:lnTo>
                  <a:lnTo>
                    <a:pt x="107086" y="84810"/>
                  </a:lnTo>
                  <a:lnTo>
                    <a:pt x="107581" y="84797"/>
                  </a:lnTo>
                  <a:lnTo>
                    <a:pt x="107708" y="84747"/>
                  </a:lnTo>
                  <a:lnTo>
                    <a:pt x="107873" y="84683"/>
                  </a:lnTo>
                  <a:lnTo>
                    <a:pt x="108635" y="84378"/>
                  </a:lnTo>
                  <a:lnTo>
                    <a:pt x="108851" y="83146"/>
                  </a:lnTo>
                  <a:lnTo>
                    <a:pt x="108153" y="82626"/>
                  </a:lnTo>
                  <a:lnTo>
                    <a:pt x="104559" y="83934"/>
                  </a:lnTo>
                  <a:lnTo>
                    <a:pt x="102654" y="84683"/>
                  </a:lnTo>
                  <a:lnTo>
                    <a:pt x="101600" y="84582"/>
                  </a:lnTo>
                  <a:lnTo>
                    <a:pt x="101104" y="84607"/>
                  </a:lnTo>
                  <a:lnTo>
                    <a:pt x="100723" y="84924"/>
                  </a:lnTo>
                  <a:lnTo>
                    <a:pt x="99606" y="84683"/>
                  </a:lnTo>
                  <a:lnTo>
                    <a:pt x="98971" y="84759"/>
                  </a:lnTo>
                  <a:lnTo>
                    <a:pt x="98602" y="84912"/>
                  </a:lnTo>
                  <a:lnTo>
                    <a:pt x="98602" y="89446"/>
                  </a:lnTo>
                  <a:lnTo>
                    <a:pt x="98107" y="90347"/>
                  </a:lnTo>
                  <a:lnTo>
                    <a:pt x="97078" y="90741"/>
                  </a:lnTo>
                  <a:lnTo>
                    <a:pt x="96926" y="91655"/>
                  </a:lnTo>
                  <a:lnTo>
                    <a:pt x="95897" y="91897"/>
                  </a:lnTo>
                  <a:lnTo>
                    <a:pt x="94272" y="93230"/>
                  </a:lnTo>
                  <a:lnTo>
                    <a:pt x="88011" y="98259"/>
                  </a:lnTo>
                  <a:lnTo>
                    <a:pt x="87541" y="98450"/>
                  </a:lnTo>
                  <a:lnTo>
                    <a:pt x="86461" y="98513"/>
                  </a:lnTo>
                  <a:lnTo>
                    <a:pt x="86258" y="98450"/>
                  </a:lnTo>
                  <a:lnTo>
                    <a:pt x="85661" y="98259"/>
                  </a:lnTo>
                  <a:lnTo>
                    <a:pt x="85712" y="98386"/>
                  </a:lnTo>
                  <a:lnTo>
                    <a:pt x="85572" y="98450"/>
                  </a:lnTo>
                  <a:lnTo>
                    <a:pt x="84150" y="97815"/>
                  </a:lnTo>
                  <a:lnTo>
                    <a:pt x="83362" y="97599"/>
                  </a:lnTo>
                  <a:lnTo>
                    <a:pt x="82626" y="97396"/>
                  </a:lnTo>
                  <a:lnTo>
                    <a:pt x="81813" y="97028"/>
                  </a:lnTo>
                  <a:lnTo>
                    <a:pt x="81457" y="97002"/>
                  </a:lnTo>
                  <a:lnTo>
                    <a:pt x="80416" y="96761"/>
                  </a:lnTo>
                  <a:lnTo>
                    <a:pt x="80048" y="95973"/>
                  </a:lnTo>
                  <a:lnTo>
                    <a:pt x="80683" y="95440"/>
                  </a:lnTo>
                  <a:lnTo>
                    <a:pt x="81572" y="95097"/>
                  </a:lnTo>
                  <a:lnTo>
                    <a:pt x="82296" y="94818"/>
                  </a:lnTo>
                  <a:lnTo>
                    <a:pt x="82727" y="94335"/>
                  </a:lnTo>
                  <a:lnTo>
                    <a:pt x="83235" y="95173"/>
                  </a:lnTo>
                  <a:lnTo>
                    <a:pt x="83693" y="95643"/>
                  </a:lnTo>
                  <a:lnTo>
                    <a:pt x="84416" y="95948"/>
                  </a:lnTo>
                  <a:lnTo>
                    <a:pt x="85445" y="96443"/>
                  </a:lnTo>
                  <a:lnTo>
                    <a:pt x="86334" y="96100"/>
                  </a:lnTo>
                  <a:lnTo>
                    <a:pt x="86855" y="96342"/>
                  </a:lnTo>
                  <a:lnTo>
                    <a:pt x="87439" y="96723"/>
                  </a:lnTo>
                  <a:lnTo>
                    <a:pt x="87922" y="96621"/>
                  </a:lnTo>
                  <a:lnTo>
                    <a:pt x="88442" y="96697"/>
                  </a:lnTo>
                  <a:lnTo>
                    <a:pt x="88734" y="96621"/>
                  </a:lnTo>
                  <a:lnTo>
                    <a:pt x="89509" y="96418"/>
                  </a:lnTo>
                  <a:lnTo>
                    <a:pt x="90055" y="96100"/>
                  </a:lnTo>
                  <a:lnTo>
                    <a:pt x="91630" y="95173"/>
                  </a:lnTo>
                  <a:lnTo>
                    <a:pt x="91795" y="94526"/>
                  </a:lnTo>
                  <a:lnTo>
                    <a:pt x="91909" y="94297"/>
                  </a:lnTo>
                  <a:lnTo>
                    <a:pt x="92024" y="94056"/>
                  </a:lnTo>
                  <a:lnTo>
                    <a:pt x="92151" y="93573"/>
                  </a:lnTo>
                  <a:lnTo>
                    <a:pt x="92621" y="93129"/>
                  </a:lnTo>
                  <a:lnTo>
                    <a:pt x="92824" y="92240"/>
                  </a:lnTo>
                  <a:lnTo>
                    <a:pt x="92925" y="91478"/>
                  </a:lnTo>
                  <a:lnTo>
                    <a:pt x="93332" y="90157"/>
                  </a:lnTo>
                  <a:lnTo>
                    <a:pt x="93522" y="89535"/>
                  </a:lnTo>
                  <a:lnTo>
                    <a:pt x="93510" y="89281"/>
                  </a:lnTo>
                  <a:lnTo>
                    <a:pt x="93713" y="88696"/>
                  </a:lnTo>
                  <a:lnTo>
                    <a:pt x="93916" y="88087"/>
                  </a:lnTo>
                  <a:lnTo>
                    <a:pt x="95326" y="87541"/>
                  </a:lnTo>
                  <a:lnTo>
                    <a:pt x="95796" y="87858"/>
                  </a:lnTo>
                  <a:lnTo>
                    <a:pt x="96380" y="87630"/>
                  </a:lnTo>
                  <a:lnTo>
                    <a:pt x="97155" y="87858"/>
                  </a:lnTo>
                  <a:lnTo>
                    <a:pt x="98005" y="88353"/>
                  </a:lnTo>
                  <a:lnTo>
                    <a:pt x="98564" y="88506"/>
                  </a:lnTo>
                  <a:lnTo>
                    <a:pt x="98602" y="89446"/>
                  </a:lnTo>
                  <a:lnTo>
                    <a:pt x="98602" y="84912"/>
                  </a:lnTo>
                  <a:lnTo>
                    <a:pt x="98386" y="84988"/>
                  </a:lnTo>
                  <a:lnTo>
                    <a:pt x="97091" y="85153"/>
                  </a:lnTo>
                  <a:lnTo>
                    <a:pt x="96888" y="85064"/>
                  </a:lnTo>
                  <a:lnTo>
                    <a:pt x="96189" y="85001"/>
                  </a:lnTo>
                  <a:lnTo>
                    <a:pt x="95808" y="85318"/>
                  </a:lnTo>
                  <a:lnTo>
                    <a:pt x="94348" y="85890"/>
                  </a:lnTo>
                  <a:lnTo>
                    <a:pt x="93814" y="86258"/>
                  </a:lnTo>
                  <a:lnTo>
                    <a:pt x="93179" y="85953"/>
                  </a:lnTo>
                  <a:lnTo>
                    <a:pt x="92316" y="86258"/>
                  </a:lnTo>
                  <a:lnTo>
                    <a:pt x="91313" y="86664"/>
                  </a:lnTo>
                  <a:lnTo>
                    <a:pt x="90436" y="86829"/>
                  </a:lnTo>
                  <a:lnTo>
                    <a:pt x="89852" y="87096"/>
                  </a:lnTo>
                  <a:lnTo>
                    <a:pt x="89852" y="90906"/>
                  </a:lnTo>
                  <a:lnTo>
                    <a:pt x="89814" y="91478"/>
                  </a:lnTo>
                  <a:lnTo>
                    <a:pt x="89712" y="92240"/>
                  </a:lnTo>
                  <a:lnTo>
                    <a:pt x="89611" y="92481"/>
                  </a:lnTo>
                  <a:lnTo>
                    <a:pt x="89547" y="93281"/>
                  </a:lnTo>
                  <a:lnTo>
                    <a:pt x="87833" y="94297"/>
                  </a:lnTo>
                  <a:lnTo>
                    <a:pt x="87325" y="94056"/>
                  </a:lnTo>
                  <a:lnTo>
                    <a:pt x="86753" y="94018"/>
                  </a:lnTo>
                  <a:lnTo>
                    <a:pt x="86347" y="94259"/>
                  </a:lnTo>
                  <a:lnTo>
                    <a:pt x="85674" y="93738"/>
                  </a:lnTo>
                  <a:lnTo>
                    <a:pt x="85229" y="93281"/>
                  </a:lnTo>
                  <a:lnTo>
                    <a:pt x="84848" y="92951"/>
                  </a:lnTo>
                  <a:lnTo>
                    <a:pt x="84747" y="92252"/>
                  </a:lnTo>
                  <a:lnTo>
                    <a:pt x="85547" y="91528"/>
                  </a:lnTo>
                  <a:lnTo>
                    <a:pt x="85521" y="91363"/>
                  </a:lnTo>
                  <a:lnTo>
                    <a:pt x="87591" y="89916"/>
                  </a:lnTo>
                  <a:lnTo>
                    <a:pt x="88226" y="89725"/>
                  </a:lnTo>
                  <a:lnTo>
                    <a:pt x="88442" y="90081"/>
                  </a:lnTo>
                  <a:lnTo>
                    <a:pt x="88887" y="90195"/>
                  </a:lnTo>
                  <a:lnTo>
                    <a:pt x="89484" y="90157"/>
                  </a:lnTo>
                  <a:lnTo>
                    <a:pt x="89852" y="90906"/>
                  </a:lnTo>
                  <a:lnTo>
                    <a:pt x="89852" y="87096"/>
                  </a:lnTo>
                  <a:lnTo>
                    <a:pt x="83997" y="89750"/>
                  </a:lnTo>
                  <a:lnTo>
                    <a:pt x="82892" y="90576"/>
                  </a:lnTo>
                  <a:lnTo>
                    <a:pt x="82143" y="91821"/>
                  </a:lnTo>
                  <a:lnTo>
                    <a:pt x="81127" y="92227"/>
                  </a:lnTo>
                  <a:lnTo>
                    <a:pt x="81076" y="92760"/>
                  </a:lnTo>
                  <a:lnTo>
                    <a:pt x="79883" y="93383"/>
                  </a:lnTo>
                  <a:lnTo>
                    <a:pt x="79768" y="93941"/>
                  </a:lnTo>
                  <a:lnTo>
                    <a:pt x="79235" y="94310"/>
                  </a:lnTo>
                  <a:lnTo>
                    <a:pt x="78536" y="94246"/>
                  </a:lnTo>
                  <a:lnTo>
                    <a:pt x="78066" y="93916"/>
                  </a:lnTo>
                  <a:lnTo>
                    <a:pt x="76746" y="94424"/>
                  </a:lnTo>
                  <a:lnTo>
                    <a:pt x="76238" y="95097"/>
                  </a:lnTo>
                  <a:lnTo>
                    <a:pt x="75285" y="95008"/>
                  </a:lnTo>
                  <a:lnTo>
                    <a:pt x="75082" y="94907"/>
                  </a:lnTo>
                  <a:lnTo>
                    <a:pt x="73774" y="94576"/>
                  </a:lnTo>
                  <a:lnTo>
                    <a:pt x="73304" y="94246"/>
                  </a:lnTo>
                  <a:lnTo>
                    <a:pt x="71653" y="94907"/>
                  </a:lnTo>
                  <a:lnTo>
                    <a:pt x="71018" y="95313"/>
                  </a:lnTo>
                  <a:lnTo>
                    <a:pt x="71513" y="94589"/>
                  </a:lnTo>
                  <a:lnTo>
                    <a:pt x="71208" y="94462"/>
                  </a:lnTo>
                  <a:lnTo>
                    <a:pt x="70904" y="93827"/>
                  </a:lnTo>
                  <a:lnTo>
                    <a:pt x="71666" y="93192"/>
                  </a:lnTo>
                  <a:lnTo>
                    <a:pt x="71208" y="93065"/>
                  </a:lnTo>
                  <a:lnTo>
                    <a:pt x="70751" y="92430"/>
                  </a:lnTo>
                  <a:lnTo>
                    <a:pt x="69088" y="92430"/>
                  </a:lnTo>
                  <a:lnTo>
                    <a:pt x="69088" y="94716"/>
                  </a:lnTo>
                  <a:lnTo>
                    <a:pt x="68478" y="94716"/>
                  </a:lnTo>
                  <a:lnTo>
                    <a:pt x="68326" y="95351"/>
                  </a:lnTo>
                  <a:lnTo>
                    <a:pt x="67716" y="95478"/>
                  </a:lnTo>
                  <a:lnTo>
                    <a:pt x="67818" y="97383"/>
                  </a:lnTo>
                  <a:lnTo>
                    <a:pt x="67716" y="97637"/>
                  </a:lnTo>
                  <a:lnTo>
                    <a:pt x="67221" y="98145"/>
                  </a:lnTo>
                  <a:lnTo>
                    <a:pt x="67106" y="99669"/>
                  </a:lnTo>
                  <a:lnTo>
                    <a:pt x="65900" y="100685"/>
                  </a:lnTo>
                  <a:lnTo>
                    <a:pt x="66128" y="101066"/>
                  </a:lnTo>
                  <a:lnTo>
                    <a:pt x="66205" y="101701"/>
                  </a:lnTo>
                  <a:lnTo>
                    <a:pt x="65290" y="102082"/>
                  </a:lnTo>
                  <a:lnTo>
                    <a:pt x="65290" y="103098"/>
                  </a:lnTo>
                  <a:lnTo>
                    <a:pt x="64833" y="103479"/>
                  </a:lnTo>
                  <a:lnTo>
                    <a:pt x="64795" y="103860"/>
                  </a:lnTo>
                  <a:lnTo>
                    <a:pt x="64985" y="104241"/>
                  </a:lnTo>
                  <a:lnTo>
                    <a:pt x="64681" y="104495"/>
                  </a:lnTo>
                  <a:lnTo>
                    <a:pt x="64389" y="105130"/>
                  </a:lnTo>
                  <a:lnTo>
                    <a:pt x="63779" y="105130"/>
                  </a:lnTo>
                  <a:lnTo>
                    <a:pt x="62560" y="105257"/>
                  </a:lnTo>
                  <a:lnTo>
                    <a:pt x="61810" y="105257"/>
                  </a:lnTo>
                  <a:lnTo>
                    <a:pt x="61353" y="104749"/>
                  </a:lnTo>
                  <a:lnTo>
                    <a:pt x="61048" y="104749"/>
                  </a:lnTo>
                  <a:lnTo>
                    <a:pt x="60134" y="104622"/>
                  </a:lnTo>
                  <a:lnTo>
                    <a:pt x="59829" y="104749"/>
                  </a:lnTo>
                  <a:lnTo>
                    <a:pt x="59537" y="104749"/>
                  </a:lnTo>
                  <a:lnTo>
                    <a:pt x="59232" y="105130"/>
                  </a:lnTo>
                  <a:lnTo>
                    <a:pt x="58928" y="105130"/>
                  </a:lnTo>
                  <a:lnTo>
                    <a:pt x="58826" y="106019"/>
                  </a:lnTo>
                  <a:lnTo>
                    <a:pt x="58318" y="106654"/>
                  </a:lnTo>
                  <a:lnTo>
                    <a:pt x="58013" y="107670"/>
                  </a:lnTo>
                  <a:lnTo>
                    <a:pt x="55892" y="107670"/>
                  </a:lnTo>
                  <a:lnTo>
                    <a:pt x="54686" y="107543"/>
                  </a:lnTo>
                  <a:lnTo>
                    <a:pt x="54648" y="107797"/>
                  </a:lnTo>
                  <a:lnTo>
                    <a:pt x="54533" y="109575"/>
                  </a:lnTo>
                  <a:lnTo>
                    <a:pt x="53924" y="109829"/>
                  </a:lnTo>
                  <a:lnTo>
                    <a:pt x="53162" y="109829"/>
                  </a:lnTo>
                  <a:lnTo>
                    <a:pt x="52260" y="110591"/>
                  </a:lnTo>
                  <a:lnTo>
                    <a:pt x="51650" y="110972"/>
                  </a:lnTo>
                  <a:lnTo>
                    <a:pt x="51650" y="111480"/>
                  </a:lnTo>
                  <a:lnTo>
                    <a:pt x="49834" y="110718"/>
                  </a:lnTo>
                  <a:lnTo>
                    <a:pt x="49530" y="110591"/>
                  </a:lnTo>
                  <a:lnTo>
                    <a:pt x="48768" y="110718"/>
                  </a:lnTo>
                  <a:lnTo>
                    <a:pt x="48387" y="110591"/>
                  </a:lnTo>
                  <a:lnTo>
                    <a:pt x="48006" y="110464"/>
                  </a:lnTo>
                  <a:lnTo>
                    <a:pt x="46799" y="110337"/>
                  </a:lnTo>
                  <a:lnTo>
                    <a:pt x="43764" y="110502"/>
                  </a:lnTo>
                  <a:lnTo>
                    <a:pt x="43764" y="114528"/>
                  </a:lnTo>
                  <a:lnTo>
                    <a:pt x="43459" y="115163"/>
                  </a:lnTo>
                  <a:lnTo>
                    <a:pt x="42710" y="115163"/>
                  </a:lnTo>
                  <a:lnTo>
                    <a:pt x="42405" y="115417"/>
                  </a:lnTo>
                  <a:lnTo>
                    <a:pt x="42379" y="115671"/>
                  </a:lnTo>
                  <a:lnTo>
                    <a:pt x="41948" y="115544"/>
                  </a:lnTo>
                  <a:lnTo>
                    <a:pt x="41490" y="115163"/>
                  </a:lnTo>
                  <a:lnTo>
                    <a:pt x="41186" y="114655"/>
                  </a:lnTo>
                  <a:lnTo>
                    <a:pt x="41643" y="114401"/>
                  </a:lnTo>
                  <a:lnTo>
                    <a:pt x="42100" y="114401"/>
                  </a:lnTo>
                  <a:lnTo>
                    <a:pt x="42443" y="114020"/>
                  </a:lnTo>
                  <a:lnTo>
                    <a:pt x="43014" y="114401"/>
                  </a:lnTo>
                  <a:lnTo>
                    <a:pt x="43764" y="114528"/>
                  </a:lnTo>
                  <a:lnTo>
                    <a:pt x="43764" y="110502"/>
                  </a:lnTo>
                  <a:lnTo>
                    <a:pt x="42100" y="110591"/>
                  </a:lnTo>
                  <a:lnTo>
                    <a:pt x="41973" y="110464"/>
                  </a:lnTo>
                  <a:lnTo>
                    <a:pt x="41859" y="110337"/>
                  </a:lnTo>
                  <a:lnTo>
                    <a:pt x="41948" y="110464"/>
                  </a:lnTo>
                  <a:lnTo>
                    <a:pt x="41719" y="110337"/>
                  </a:lnTo>
                  <a:lnTo>
                    <a:pt x="41503" y="110210"/>
                  </a:lnTo>
                  <a:lnTo>
                    <a:pt x="41529" y="110337"/>
                  </a:lnTo>
                  <a:lnTo>
                    <a:pt x="39674" y="109702"/>
                  </a:lnTo>
                  <a:lnTo>
                    <a:pt x="39306" y="109194"/>
                  </a:lnTo>
                  <a:lnTo>
                    <a:pt x="39217" y="106400"/>
                  </a:lnTo>
                  <a:lnTo>
                    <a:pt x="40589" y="105511"/>
                  </a:lnTo>
                  <a:lnTo>
                    <a:pt x="41186" y="105384"/>
                  </a:lnTo>
                  <a:lnTo>
                    <a:pt x="41186" y="104622"/>
                  </a:lnTo>
                  <a:lnTo>
                    <a:pt x="41643" y="104622"/>
                  </a:lnTo>
                  <a:lnTo>
                    <a:pt x="41833" y="103606"/>
                  </a:lnTo>
                  <a:lnTo>
                    <a:pt x="41948" y="103225"/>
                  </a:lnTo>
                  <a:lnTo>
                    <a:pt x="43764" y="103225"/>
                  </a:lnTo>
                  <a:lnTo>
                    <a:pt x="43815" y="103098"/>
                  </a:lnTo>
                  <a:lnTo>
                    <a:pt x="43916" y="102336"/>
                  </a:lnTo>
                  <a:lnTo>
                    <a:pt x="44678" y="102209"/>
                  </a:lnTo>
                  <a:lnTo>
                    <a:pt x="45427" y="101701"/>
                  </a:lnTo>
                  <a:lnTo>
                    <a:pt x="45885" y="101574"/>
                  </a:lnTo>
                  <a:lnTo>
                    <a:pt x="46494" y="100812"/>
                  </a:lnTo>
                  <a:lnTo>
                    <a:pt x="47409" y="99796"/>
                  </a:lnTo>
                  <a:lnTo>
                    <a:pt x="48463" y="98907"/>
                  </a:lnTo>
                  <a:lnTo>
                    <a:pt x="49987" y="98907"/>
                  </a:lnTo>
                  <a:lnTo>
                    <a:pt x="50279" y="98526"/>
                  </a:lnTo>
                  <a:lnTo>
                    <a:pt x="51193" y="98272"/>
                  </a:lnTo>
                  <a:lnTo>
                    <a:pt x="51498" y="97383"/>
                  </a:lnTo>
                  <a:lnTo>
                    <a:pt x="52412" y="96748"/>
                  </a:lnTo>
                  <a:lnTo>
                    <a:pt x="53619" y="96748"/>
                  </a:lnTo>
                  <a:lnTo>
                    <a:pt x="53924" y="95478"/>
                  </a:lnTo>
                  <a:lnTo>
                    <a:pt x="54229" y="95478"/>
                  </a:lnTo>
                  <a:lnTo>
                    <a:pt x="54229" y="95224"/>
                  </a:lnTo>
                  <a:lnTo>
                    <a:pt x="54838" y="94716"/>
                  </a:lnTo>
                  <a:lnTo>
                    <a:pt x="56349" y="95097"/>
                  </a:lnTo>
                  <a:lnTo>
                    <a:pt x="56502" y="94716"/>
                  </a:lnTo>
                  <a:lnTo>
                    <a:pt x="56654" y="94335"/>
                  </a:lnTo>
                  <a:lnTo>
                    <a:pt x="57416" y="94335"/>
                  </a:lnTo>
                  <a:lnTo>
                    <a:pt x="57708" y="93827"/>
                  </a:lnTo>
                  <a:lnTo>
                    <a:pt x="58166" y="93954"/>
                  </a:lnTo>
                  <a:lnTo>
                    <a:pt x="58178" y="93827"/>
                  </a:lnTo>
                  <a:lnTo>
                    <a:pt x="58280" y="92684"/>
                  </a:lnTo>
                  <a:lnTo>
                    <a:pt x="55587" y="92684"/>
                  </a:lnTo>
                  <a:lnTo>
                    <a:pt x="54838" y="92684"/>
                  </a:lnTo>
                  <a:lnTo>
                    <a:pt x="53670" y="92684"/>
                  </a:lnTo>
                  <a:lnTo>
                    <a:pt x="53467" y="93192"/>
                  </a:lnTo>
                  <a:lnTo>
                    <a:pt x="53009" y="93192"/>
                  </a:lnTo>
                  <a:lnTo>
                    <a:pt x="52857" y="94081"/>
                  </a:lnTo>
                  <a:lnTo>
                    <a:pt x="51498" y="94716"/>
                  </a:lnTo>
                  <a:lnTo>
                    <a:pt x="50139" y="94843"/>
                  </a:lnTo>
                  <a:lnTo>
                    <a:pt x="49530" y="95859"/>
                  </a:lnTo>
                  <a:lnTo>
                    <a:pt x="49225" y="96113"/>
                  </a:lnTo>
                  <a:lnTo>
                    <a:pt x="48768" y="96240"/>
                  </a:lnTo>
                  <a:lnTo>
                    <a:pt x="48158" y="96367"/>
                  </a:lnTo>
                  <a:lnTo>
                    <a:pt x="48006" y="96748"/>
                  </a:lnTo>
                  <a:lnTo>
                    <a:pt x="46799" y="97256"/>
                  </a:lnTo>
                  <a:lnTo>
                    <a:pt x="46672" y="97637"/>
                  </a:lnTo>
                  <a:lnTo>
                    <a:pt x="46189" y="98145"/>
                  </a:lnTo>
                  <a:lnTo>
                    <a:pt x="45288" y="98526"/>
                  </a:lnTo>
                  <a:lnTo>
                    <a:pt x="44221" y="99034"/>
                  </a:lnTo>
                  <a:lnTo>
                    <a:pt x="43764" y="99161"/>
                  </a:lnTo>
                  <a:lnTo>
                    <a:pt x="43459" y="100050"/>
                  </a:lnTo>
                  <a:lnTo>
                    <a:pt x="43154" y="100050"/>
                  </a:lnTo>
                  <a:lnTo>
                    <a:pt x="42557" y="100431"/>
                  </a:lnTo>
                  <a:lnTo>
                    <a:pt x="42557" y="100812"/>
                  </a:lnTo>
                  <a:lnTo>
                    <a:pt x="41643" y="100939"/>
                  </a:lnTo>
                  <a:lnTo>
                    <a:pt x="41033" y="101447"/>
                  </a:lnTo>
                  <a:lnTo>
                    <a:pt x="39827" y="101701"/>
                  </a:lnTo>
                  <a:lnTo>
                    <a:pt x="39522" y="102336"/>
                  </a:lnTo>
                  <a:lnTo>
                    <a:pt x="38608" y="103098"/>
                  </a:lnTo>
                  <a:lnTo>
                    <a:pt x="37706" y="103479"/>
                  </a:lnTo>
                  <a:lnTo>
                    <a:pt x="37249" y="104749"/>
                  </a:lnTo>
                  <a:lnTo>
                    <a:pt x="36334" y="105130"/>
                  </a:lnTo>
                  <a:lnTo>
                    <a:pt x="35737" y="105511"/>
                  </a:lnTo>
                  <a:lnTo>
                    <a:pt x="35280" y="105892"/>
                  </a:lnTo>
                  <a:lnTo>
                    <a:pt x="34213" y="106527"/>
                  </a:lnTo>
                  <a:lnTo>
                    <a:pt x="34061" y="107416"/>
                  </a:lnTo>
                  <a:lnTo>
                    <a:pt x="33159" y="108305"/>
                  </a:lnTo>
                  <a:lnTo>
                    <a:pt x="32766" y="109067"/>
                  </a:lnTo>
                  <a:lnTo>
                    <a:pt x="32702" y="115925"/>
                  </a:lnTo>
                  <a:lnTo>
                    <a:pt x="33007" y="116052"/>
                  </a:lnTo>
                  <a:lnTo>
                    <a:pt x="33464" y="116687"/>
                  </a:lnTo>
                  <a:lnTo>
                    <a:pt x="33756" y="116941"/>
                  </a:lnTo>
                  <a:lnTo>
                    <a:pt x="33909" y="117576"/>
                  </a:lnTo>
                  <a:lnTo>
                    <a:pt x="34366" y="118211"/>
                  </a:lnTo>
                  <a:lnTo>
                    <a:pt x="35433" y="118592"/>
                  </a:lnTo>
                  <a:lnTo>
                    <a:pt x="35623" y="118719"/>
                  </a:lnTo>
                  <a:lnTo>
                    <a:pt x="35623" y="124688"/>
                  </a:lnTo>
                  <a:lnTo>
                    <a:pt x="35090" y="124942"/>
                  </a:lnTo>
                  <a:lnTo>
                    <a:pt x="33197" y="124815"/>
                  </a:lnTo>
                  <a:lnTo>
                    <a:pt x="31851" y="124815"/>
                  </a:lnTo>
                  <a:lnTo>
                    <a:pt x="30899" y="124942"/>
                  </a:lnTo>
                  <a:lnTo>
                    <a:pt x="30772" y="126085"/>
                  </a:lnTo>
                  <a:lnTo>
                    <a:pt x="30226" y="126593"/>
                  </a:lnTo>
                  <a:lnTo>
                    <a:pt x="30099" y="126974"/>
                  </a:lnTo>
                  <a:lnTo>
                    <a:pt x="30632" y="127482"/>
                  </a:lnTo>
                  <a:lnTo>
                    <a:pt x="31572" y="127355"/>
                  </a:lnTo>
                  <a:lnTo>
                    <a:pt x="32245" y="126593"/>
                  </a:lnTo>
                  <a:lnTo>
                    <a:pt x="33604" y="125831"/>
                  </a:lnTo>
                  <a:lnTo>
                    <a:pt x="34950" y="125704"/>
                  </a:lnTo>
                  <a:lnTo>
                    <a:pt x="35217" y="126339"/>
                  </a:lnTo>
                  <a:lnTo>
                    <a:pt x="35623" y="126593"/>
                  </a:lnTo>
                  <a:lnTo>
                    <a:pt x="35661" y="128752"/>
                  </a:lnTo>
                  <a:lnTo>
                    <a:pt x="35483" y="129006"/>
                  </a:lnTo>
                  <a:lnTo>
                    <a:pt x="32245" y="129133"/>
                  </a:lnTo>
                  <a:lnTo>
                    <a:pt x="31445" y="130022"/>
                  </a:lnTo>
                  <a:lnTo>
                    <a:pt x="31178" y="130657"/>
                  </a:lnTo>
                  <a:lnTo>
                    <a:pt x="29819" y="130657"/>
                  </a:lnTo>
                  <a:lnTo>
                    <a:pt x="29552" y="131165"/>
                  </a:lnTo>
                  <a:lnTo>
                    <a:pt x="29413" y="131927"/>
                  </a:lnTo>
                  <a:lnTo>
                    <a:pt x="29819" y="132308"/>
                  </a:lnTo>
                  <a:lnTo>
                    <a:pt x="31851" y="132308"/>
                  </a:lnTo>
                  <a:lnTo>
                    <a:pt x="32245" y="131419"/>
                  </a:lnTo>
                  <a:lnTo>
                    <a:pt x="33731" y="131165"/>
                  </a:lnTo>
                  <a:lnTo>
                    <a:pt x="34010" y="131165"/>
                  </a:lnTo>
                  <a:lnTo>
                    <a:pt x="34010" y="130403"/>
                  </a:lnTo>
                  <a:lnTo>
                    <a:pt x="35763" y="130276"/>
                  </a:lnTo>
                  <a:lnTo>
                    <a:pt x="36029" y="130784"/>
                  </a:lnTo>
                  <a:lnTo>
                    <a:pt x="37909" y="132308"/>
                  </a:lnTo>
                  <a:lnTo>
                    <a:pt x="38049" y="133324"/>
                  </a:lnTo>
                  <a:lnTo>
                    <a:pt x="38315" y="133578"/>
                  </a:lnTo>
                  <a:lnTo>
                    <a:pt x="38417" y="133959"/>
                  </a:lnTo>
                  <a:lnTo>
                    <a:pt x="38188" y="135356"/>
                  </a:lnTo>
                  <a:lnTo>
                    <a:pt x="37376" y="135356"/>
                  </a:lnTo>
                  <a:lnTo>
                    <a:pt x="36296" y="135483"/>
                  </a:lnTo>
                  <a:lnTo>
                    <a:pt x="35763" y="135483"/>
                  </a:lnTo>
                  <a:lnTo>
                    <a:pt x="35217" y="136118"/>
                  </a:lnTo>
                  <a:lnTo>
                    <a:pt x="33604" y="136118"/>
                  </a:lnTo>
                  <a:lnTo>
                    <a:pt x="33324" y="136880"/>
                  </a:lnTo>
                  <a:lnTo>
                    <a:pt x="32524" y="137261"/>
                  </a:lnTo>
                  <a:lnTo>
                    <a:pt x="31711" y="137515"/>
                  </a:lnTo>
                  <a:lnTo>
                    <a:pt x="31661" y="137769"/>
                  </a:lnTo>
                  <a:lnTo>
                    <a:pt x="31559" y="139039"/>
                  </a:lnTo>
                  <a:lnTo>
                    <a:pt x="32118" y="139674"/>
                  </a:lnTo>
                  <a:lnTo>
                    <a:pt x="33324" y="138531"/>
                  </a:lnTo>
                  <a:lnTo>
                    <a:pt x="34010" y="137515"/>
                  </a:lnTo>
                  <a:lnTo>
                    <a:pt x="35890" y="137515"/>
                  </a:lnTo>
                  <a:lnTo>
                    <a:pt x="36436" y="136880"/>
                  </a:lnTo>
                  <a:lnTo>
                    <a:pt x="37376" y="136880"/>
                  </a:lnTo>
                  <a:lnTo>
                    <a:pt x="38049" y="136499"/>
                  </a:lnTo>
                  <a:lnTo>
                    <a:pt x="38989" y="136499"/>
                  </a:lnTo>
                  <a:lnTo>
                    <a:pt x="39535" y="137261"/>
                  </a:lnTo>
                  <a:lnTo>
                    <a:pt x="38455" y="138023"/>
                  </a:lnTo>
                  <a:lnTo>
                    <a:pt x="38188" y="138531"/>
                  </a:lnTo>
                  <a:lnTo>
                    <a:pt x="35763" y="140817"/>
                  </a:lnTo>
                  <a:lnTo>
                    <a:pt x="34950" y="142087"/>
                  </a:lnTo>
                  <a:lnTo>
                    <a:pt x="33604" y="142341"/>
                  </a:lnTo>
                  <a:lnTo>
                    <a:pt x="33921" y="142849"/>
                  </a:lnTo>
                  <a:lnTo>
                    <a:pt x="33947" y="143103"/>
                  </a:lnTo>
                  <a:lnTo>
                    <a:pt x="33604" y="143865"/>
                  </a:lnTo>
                  <a:lnTo>
                    <a:pt x="33197" y="144373"/>
                  </a:lnTo>
                  <a:lnTo>
                    <a:pt x="35623" y="144500"/>
                  </a:lnTo>
                  <a:lnTo>
                    <a:pt x="36156" y="144119"/>
                  </a:lnTo>
                  <a:lnTo>
                    <a:pt x="36220" y="142976"/>
                  </a:lnTo>
                  <a:lnTo>
                    <a:pt x="36436" y="142595"/>
                  </a:lnTo>
                  <a:lnTo>
                    <a:pt x="36563" y="142214"/>
                  </a:lnTo>
                  <a:lnTo>
                    <a:pt x="37782" y="142214"/>
                  </a:lnTo>
                  <a:lnTo>
                    <a:pt x="37960" y="141960"/>
                  </a:lnTo>
                  <a:lnTo>
                    <a:pt x="38049" y="141325"/>
                  </a:lnTo>
                  <a:lnTo>
                    <a:pt x="38595" y="141198"/>
                  </a:lnTo>
                  <a:lnTo>
                    <a:pt x="38595" y="139928"/>
                  </a:lnTo>
                  <a:lnTo>
                    <a:pt x="39535" y="139928"/>
                  </a:lnTo>
                  <a:lnTo>
                    <a:pt x="40347" y="138785"/>
                  </a:lnTo>
                  <a:lnTo>
                    <a:pt x="40881" y="138658"/>
                  </a:lnTo>
                  <a:lnTo>
                    <a:pt x="41554" y="138023"/>
                  </a:lnTo>
                  <a:lnTo>
                    <a:pt x="42227" y="138150"/>
                  </a:lnTo>
                  <a:lnTo>
                    <a:pt x="43446" y="138150"/>
                  </a:lnTo>
                  <a:lnTo>
                    <a:pt x="44665" y="138023"/>
                  </a:lnTo>
                  <a:lnTo>
                    <a:pt x="45732" y="138150"/>
                  </a:lnTo>
                  <a:lnTo>
                    <a:pt x="45859" y="139674"/>
                  </a:lnTo>
                  <a:lnTo>
                    <a:pt x="46951" y="141833"/>
                  </a:lnTo>
                  <a:lnTo>
                    <a:pt x="47485" y="142341"/>
                  </a:lnTo>
                  <a:lnTo>
                    <a:pt x="48310" y="144246"/>
                  </a:lnTo>
                  <a:lnTo>
                    <a:pt x="49390" y="145008"/>
                  </a:lnTo>
                  <a:lnTo>
                    <a:pt x="49657" y="145516"/>
                  </a:lnTo>
                  <a:lnTo>
                    <a:pt x="51003" y="145516"/>
                  </a:lnTo>
                  <a:lnTo>
                    <a:pt x="51104" y="146278"/>
                  </a:lnTo>
                  <a:lnTo>
                    <a:pt x="51435" y="146659"/>
                  </a:lnTo>
                  <a:lnTo>
                    <a:pt x="51549" y="147675"/>
                  </a:lnTo>
                  <a:lnTo>
                    <a:pt x="53035" y="147421"/>
                  </a:lnTo>
                  <a:lnTo>
                    <a:pt x="53441" y="147675"/>
                  </a:lnTo>
                  <a:lnTo>
                    <a:pt x="54381" y="148818"/>
                  </a:lnTo>
                  <a:lnTo>
                    <a:pt x="54914" y="149707"/>
                  </a:lnTo>
                  <a:lnTo>
                    <a:pt x="55867" y="149707"/>
                  </a:lnTo>
                  <a:lnTo>
                    <a:pt x="56273" y="148437"/>
                  </a:lnTo>
                  <a:lnTo>
                    <a:pt x="57213" y="147929"/>
                  </a:lnTo>
                  <a:lnTo>
                    <a:pt x="56997" y="147421"/>
                  </a:lnTo>
                  <a:lnTo>
                    <a:pt x="56946" y="147294"/>
                  </a:lnTo>
                  <a:lnTo>
                    <a:pt x="56134" y="147167"/>
                  </a:lnTo>
                  <a:lnTo>
                    <a:pt x="56057" y="146151"/>
                  </a:lnTo>
                  <a:lnTo>
                    <a:pt x="55727" y="145516"/>
                  </a:lnTo>
                  <a:lnTo>
                    <a:pt x="54787" y="144881"/>
                  </a:lnTo>
                  <a:lnTo>
                    <a:pt x="54698" y="143992"/>
                  </a:lnTo>
                  <a:lnTo>
                    <a:pt x="54203" y="142595"/>
                  </a:lnTo>
                  <a:lnTo>
                    <a:pt x="55854" y="142595"/>
                  </a:lnTo>
                  <a:lnTo>
                    <a:pt x="56527" y="142468"/>
                  </a:lnTo>
                  <a:lnTo>
                    <a:pt x="56997" y="143611"/>
                  </a:lnTo>
                  <a:lnTo>
                    <a:pt x="57200" y="143992"/>
                  </a:lnTo>
                  <a:lnTo>
                    <a:pt x="57607" y="144119"/>
                  </a:lnTo>
                  <a:lnTo>
                    <a:pt x="58280" y="143865"/>
                  </a:lnTo>
                  <a:lnTo>
                    <a:pt x="58356" y="144627"/>
                  </a:lnTo>
                  <a:lnTo>
                    <a:pt x="59842" y="147167"/>
                  </a:lnTo>
                  <a:lnTo>
                    <a:pt x="59918" y="147802"/>
                  </a:lnTo>
                  <a:lnTo>
                    <a:pt x="60464" y="147802"/>
                  </a:lnTo>
                  <a:lnTo>
                    <a:pt x="60591" y="148310"/>
                  </a:lnTo>
                  <a:lnTo>
                    <a:pt x="61404" y="149072"/>
                  </a:lnTo>
                  <a:lnTo>
                    <a:pt x="62217" y="149072"/>
                  </a:lnTo>
                  <a:lnTo>
                    <a:pt x="62484" y="150342"/>
                  </a:lnTo>
                  <a:lnTo>
                    <a:pt x="63944" y="151358"/>
                  </a:lnTo>
                  <a:lnTo>
                    <a:pt x="64439" y="151612"/>
                  </a:lnTo>
                  <a:lnTo>
                    <a:pt x="65252" y="152247"/>
                  </a:lnTo>
                  <a:lnTo>
                    <a:pt x="65786" y="152374"/>
                  </a:lnTo>
                  <a:lnTo>
                    <a:pt x="66332" y="151993"/>
                  </a:lnTo>
                  <a:lnTo>
                    <a:pt x="66255" y="149707"/>
                  </a:lnTo>
                  <a:lnTo>
                    <a:pt x="66128" y="148945"/>
                  </a:lnTo>
                  <a:lnTo>
                    <a:pt x="65836" y="148437"/>
                  </a:lnTo>
                  <a:lnTo>
                    <a:pt x="66332" y="148056"/>
                  </a:lnTo>
                  <a:lnTo>
                    <a:pt x="66001" y="147675"/>
                  </a:lnTo>
                  <a:lnTo>
                    <a:pt x="66001" y="146659"/>
                  </a:lnTo>
                  <a:lnTo>
                    <a:pt x="66294" y="146278"/>
                  </a:lnTo>
                  <a:lnTo>
                    <a:pt x="65989" y="145516"/>
                  </a:lnTo>
                  <a:lnTo>
                    <a:pt x="67335" y="145770"/>
                  </a:lnTo>
                  <a:lnTo>
                    <a:pt x="67335" y="145516"/>
                  </a:lnTo>
                  <a:lnTo>
                    <a:pt x="67335" y="144881"/>
                  </a:lnTo>
                  <a:lnTo>
                    <a:pt x="68681" y="145262"/>
                  </a:lnTo>
                  <a:lnTo>
                    <a:pt x="68795" y="144881"/>
                  </a:lnTo>
                  <a:lnTo>
                    <a:pt x="69392" y="142976"/>
                  </a:lnTo>
                  <a:lnTo>
                    <a:pt x="69583" y="142849"/>
                  </a:lnTo>
                  <a:lnTo>
                    <a:pt x="70180" y="142468"/>
                  </a:lnTo>
                  <a:lnTo>
                    <a:pt x="71767" y="141960"/>
                  </a:lnTo>
                  <a:lnTo>
                    <a:pt x="72174" y="141833"/>
                  </a:lnTo>
                  <a:lnTo>
                    <a:pt x="72847" y="141325"/>
                  </a:lnTo>
                  <a:lnTo>
                    <a:pt x="72707" y="141198"/>
                  </a:lnTo>
                  <a:lnTo>
                    <a:pt x="64719" y="141198"/>
                  </a:lnTo>
                  <a:lnTo>
                    <a:pt x="64719" y="149707"/>
                  </a:lnTo>
                  <a:lnTo>
                    <a:pt x="61582" y="147294"/>
                  </a:lnTo>
                  <a:lnTo>
                    <a:pt x="60248" y="145262"/>
                  </a:lnTo>
                  <a:lnTo>
                    <a:pt x="60147" y="145008"/>
                  </a:lnTo>
                  <a:lnTo>
                    <a:pt x="59918" y="143865"/>
                  </a:lnTo>
                  <a:lnTo>
                    <a:pt x="59778" y="143103"/>
                  </a:lnTo>
                  <a:lnTo>
                    <a:pt x="60718" y="143357"/>
                  </a:lnTo>
                  <a:lnTo>
                    <a:pt x="61036" y="143103"/>
                  </a:lnTo>
                  <a:lnTo>
                    <a:pt x="61353" y="142849"/>
                  </a:lnTo>
                  <a:lnTo>
                    <a:pt x="62572" y="143103"/>
                  </a:lnTo>
                  <a:lnTo>
                    <a:pt x="63906" y="144373"/>
                  </a:lnTo>
                  <a:lnTo>
                    <a:pt x="64046" y="145897"/>
                  </a:lnTo>
                  <a:lnTo>
                    <a:pt x="64211" y="146278"/>
                  </a:lnTo>
                  <a:lnTo>
                    <a:pt x="64719" y="149707"/>
                  </a:lnTo>
                  <a:lnTo>
                    <a:pt x="64719" y="141198"/>
                  </a:lnTo>
                  <a:lnTo>
                    <a:pt x="61925" y="141198"/>
                  </a:lnTo>
                  <a:lnTo>
                    <a:pt x="58394" y="141198"/>
                  </a:lnTo>
                  <a:lnTo>
                    <a:pt x="58280" y="141960"/>
                  </a:lnTo>
                  <a:lnTo>
                    <a:pt x="57340" y="141960"/>
                  </a:lnTo>
                  <a:lnTo>
                    <a:pt x="57073" y="141198"/>
                  </a:lnTo>
                  <a:lnTo>
                    <a:pt x="56388" y="141071"/>
                  </a:lnTo>
                  <a:lnTo>
                    <a:pt x="54775" y="140944"/>
                  </a:lnTo>
                  <a:lnTo>
                    <a:pt x="54673" y="140817"/>
                  </a:lnTo>
                  <a:lnTo>
                    <a:pt x="54368" y="140436"/>
                  </a:lnTo>
                  <a:lnTo>
                    <a:pt x="53784" y="140817"/>
                  </a:lnTo>
                  <a:lnTo>
                    <a:pt x="53505" y="140817"/>
                  </a:lnTo>
                  <a:lnTo>
                    <a:pt x="53505" y="145516"/>
                  </a:lnTo>
                  <a:lnTo>
                    <a:pt x="52222" y="145262"/>
                  </a:lnTo>
                  <a:lnTo>
                    <a:pt x="50228" y="143357"/>
                  </a:lnTo>
                  <a:lnTo>
                    <a:pt x="48806" y="140690"/>
                  </a:lnTo>
                  <a:lnTo>
                    <a:pt x="49911" y="141452"/>
                  </a:lnTo>
                  <a:lnTo>
                    <a:pt x="50596" y="141198"/>
                  </a:lnTo>
                  <a:lnTo>
                    <a:pt x="51930" y="141706"/>
                  </a:lnTo>
                  <a:lnTo>
                    <a:pt x="52438" y="142087"/>
                  </a:lnTo>
                  <a:lnTo>
                    <a:pt x="52539" y="143865"/>
                  </a:lnTo>
                  <a:lnTo>
                    <a:pt x="53505" y="145516"/>
                  </a:lnTo>
                  <a:lnTo>
                    <a:pt x="53505" y="140817"/>
                  </a:lnTo>
                  <a:lnTo>
                    <a:pt x="53225" y="140817"/>
                  </a:lnTo>
                  <a:lnTo>
                    <a:pt x="53111" y="140690"/>
                  </a:lnTo>
                  <a:lnTo>
                    <a:pt x="52882" y="140436"/>
                  </a:lnTo>
                  <a:lnTo>
                    <a:pt x="51943" y="140182"/>
                  </a:lnTo>
                  <a:lnTo>
                    <a:pt x="51803" y="139801"/>
                  </a:lnTo>
                  <a:lnTo>
                    <a:pt x="50596" y="139420"/>
                  </a:lnTo>
                  <a:lnTo>
                    <a:pt x="50596" y="138277"/>
                  </a:lnTo>
                  <a:lnTo>
                    <a:pt x="49923" y="138277"/>
                  </a:lnTo>
                  <a:lnTo>
                    <a:pt x="49555" y="138023"/>
                  </a:lnTo>
                  <a:lnTo>
                    <a:pt x="49377" y="137896"/>
                  </a:lnTo>
                  <a:lnTo>
                    <a:pt x="49288" y="137642"/>
                  </a:lnTo>
                  <a:lnTo>
                    <a:pt x="49250" y="137515"/>
                  </a:lnTo>
                  <a:lnTo>
                    <a:pt x="48704" y="137642"/>
                  </a:lnTo>
                  <a:lnTo>
                    <a:pt x="48704" y="136880"/>
                  </a:lnTo>
                  <a:lnTo>
                    <a:pt x="48704" y="136626"/>
                  </a:lnTo>
                  <a:lnTo>
                    <a:pt x="48171" y="136118"/>
                  </a:lnTo>
                  <a:lnTo>
                    <a:pt x="48031" y="135737"/>
                  </a:lnTo>
                  <a:lnTo>
                    <a:pt x="47358" y="135610"/>
                  </a:lnTo>
                  <a:lnTo>
                    <a:pt x="46685" y="135610"/>
                  </a:lnTo>
                  <a:lnTo>
                    <a:pt x="46545" y="135356"/>
                  </a:lnTo>
                  <a:lnTo>
                    <a:pt x="46012" y="134975"/>
                  </a:lnTo>
                  <a:lnTo>
                    <a:pt x="46012" y="132943"/>
                  </a:lnTo>
                  <a:lnTo>
                    <a:pt x="45732" y="132689"/>
                  </a:lnTo>
                  <a:lnTo>
                    <a:pt x="45554" y="132435"/>
                  </a:lnTo>
                  <a:lnTo>
                    <a:pt x="45466" y="131927"/>
                  </a:lnTo>
                  <a:lnTo>
                    <a:pt x="44932" y="131851"/>
                  </a:lnTo>
                  <a:lnTo>
                    <a:pt x="44932" y="134721"/>
                  </a:lnTo>
                  <a:lnTo>
                    <a:pt x="44843" y="136118"/>
                  </a:lnTo>
                  <a:lnTo>
                    <a:pt x="44259" y="136372"/>
                  </a:lnTo>
                  <a:lnTo>
                    <a:pt x="44119" y="136880"/>
                  </a:lnTo>
                  <a:lnTo>
                    <a:pt x="43446" y="136626"/>
                  </a:lnTo>
                  <a:lnTo>
                    <a:pt x="42900" y="136499"/>
                  </a:lnTo>
                  <a:lnTo>
                    <a:pt x="42367" y="136372"/>
                  </a:lnTo>
                  <a:lnTo>
                    <a:pt x="42100" y="135991"/>
                  </a:lnTo>
                  <a:lnTo>
                    <a:pt x="41287" y="135610"/>
                  </a:lnTo>
                  <a:lnTo>
                    <a:pt x="40589" y="134848"/>
                  </a:lnTo>
                  <a:lnTo>
                    <a:pt x="40474" y="134086"/>
                  </a:lnTo>
                  <a:lnTo>
                    <a:pt x="39941" y="133959"/>
                  </a:lnTo>
                  <a:lnTo>
                    <a:pt x="39674" y="133959"/>
                  </a:lnTo>
                  <a:lnTo>
                    <a:pt x="39674" y="131419"/>
                  </a:lnTo>
                  <a:lnTo>
                    <a:pt x="39268" y="131419"/>
                  </a:lnTo>
                  <a:lnTo>
                    <a:pt x="39268" y="130911"/>
                  </a:lnTo>
                  <a:lnTo>
                    <a:pt x="38862" y="130657"/>
                  </a:lnTo>
                  <a:lnTo>
                    <a:pt x="38315" y="130403"/>
                  </a:lnTo>
                  <a:lnTo>
                    <a:pt x="38315" y="130276"/>
                  </a:lnTo>
                  <a:lnTo>
                    <a:pt x="38315" y="129768"/>
                  </a:lnTo>
                  <a:lnTo>
                    <a:pt x="37973" y="129133"/>
                  </a:lnTo>
                  <a:lnTo>
                    <a:pt x="37909" y="127355"/>
                  </a:lnTo>
                  <a:lnTo>
                    <a:pt x="37782" y="125704"/>
                  </a:lnTo>
                  <a:lnTo>
                    <a:pt x="37782" y="124942"/>
                  </a:lnTo>
                  <a:lnTo>
                    <a:pt x="37833" y="121132"/>
                  </a:lnTo>
                  <a:lnTo>
                    <a:pt x="38049" y="120116"/>
                  </a:lnTo>
                  <a:lnTo>
                    <a:pt x="38595" y="119608"/>
                  </a:lnTo>
                  <a:lnTo>
                    <a:pt x="39268" y="119354"/>
                  </a:lnTo>
                  <a:lnTo>
                    <a:pt x="39319" y="118973"/>
                  </a:lnTo>
                  <a:lnTo>
                    <a:pt x="40132" y="118084"/>
                  </a:lnTo>
                  <a:lnTo>
                    <a:pt x="42100" y="118084"/>
                  </a:lnTo>
                  <a:lnTo>
                    <a:pt x="42037" y="119354"/>
                  </a:lnTo>
                  <a:lnTo>
                    <a:pt x="42227" y="119989"/>
                  </a:lnTo>
                  <a:lnTo>
                    <a:pt x="42316" y="120116"/>
                  </a:lnTo>
                  <a:lnTo>
                    <a:pt x="42379" y="121132"/>
                  </a:lnTo>
                  <a:lnTo>
                    <a:pt x="42265" y="121386"/>
                  </a:lnTo>
                  <a:lnTo>
                    <a:pt x="42062" y="121640"/>
                  </a:lnTo>
                  <a:lnTo>
                    <a:pt x="41960" y="127863"/>
                  </a:lnTo>
                  <a:lnTo>
                    <a:pt x="42227" y="128371"/>
                  </a:lnTo>
                  <a:lnTo>
                    <a:pt x="42367" y="128752"/>
                  </a:lnTo>
                  <a:lnTo>
                    <a:pt x="42773" y="129006"/>
                  </a:lnTo>
                  <a:lnTo>
                    <a:pt x="42875" y="130403"/>
                  </a:lnTo>
                  <a:lnTo>
                    <a:pt x="43180" y="131165"/>
                  </a:lnTo>
                  <a:lnTo>
                    <a:pt x="43307" y="132308"/>
                  </a:lnTo>
                  <a:lnTo>
                    <a:pt x="44259" y="132435"/>
                  </a:lnTo>
                  <a:lnTo>
                    <a:pt x="44259" y="134594"/>
                  </a:lnTo>
                  <a:lnTo>
                    <a:pt x="44932" y="134721"/>
                  </a:lnTo>
                  <a:lnTo>
                    <a:pt x="44932" y="131851"/>
                  </a:lnTo>
                  <a:lnTo>
                    <a:pt x="44665" y="131800"/>
                  </a:lnTo>
                  <a:lnTo>
                    <a:pt x="44792" y="129006"/>
                  </a:lnTo>
                  <a:lnTo>
                    <a:pt x="43853" y="129006"/>
                  </a:lnTo>
                  <a:lnTo>
                    <a:pt x="43853" y="121640"/>
                  </a:lnTo>
                  <a:lnTo>
                    <a:pt x="43649" y="121259"/>
                  </a:lnTo>
                  <a:lnTo>
                    <a:pt x="43713" y="120497"/>
                  </a:lnTo>
                  <a:lnTo>
                    <a:pt x="44792" y="120497"/>
                  </a:lnTo>
                  <a:lnTo>
                    <a:pt x="44792" y="118465"/>
                  </a:lnTo>
                  <a:lnTo>
                    <a:pt x="45580" y="118084"/>
                  </a:lnTo>
                  <a:lnTo>
                    <a:pt x="46189" y="117449"/>
                  </a:lnTo>
                  <a:lnTo>
                    <a:pt x="47409" y="117449"/>
                  </a:lnTo>
                  <a:lnTo>
                    <a:pt x="48920" y="116306"/>
                  </a:lnTo>
                  <a:lnTo>
                    <a:pt x="51041" y="116179"/>
                  </a:lnTo>
                  <a:lnTo>
                    <a:pt x="51650" y="115671"/>
                  </a:lnTo>
                  <a:lnTo>
                    <a:pt x="53162" y="114401"/>
                  </a:lnTo>
                  <a:lnTo>
                    <a:pt x="53771" y="114401"/>
                  </a:lnTo>
                  <a:lnTo>
                    <a:pt x="54127" y="114020"/>
                  </a:lnTo>
                  <a:lnTo>
                    <a:pt x="54838" y="113258"/>
                  </a:lnTo>
                  <a:lnTo>
                    <a:pt x="54978" y="112623"/>
                  </a:lnTo>
                  <a:lnTo>
                    <a:pt x="55587" y="112242"/>
                  </a:lnTo>
                  <a:lnTo>
                    <a:pt x="55892" y="112242"/>
                  </a:lnTo>
                  <a:lnTo>
                    <a:pt x="56654" y="111734"/>
                  </a:lnTo>
                  <a:lnTo>
                    <a:pt x="56959" y="111480"/>
                  </a:lnTo>
                  <a:lnTo>
                    <a:pt x="57111" y="111353"/>
                  </a:lnTo>
                  <a:lnTo>
                    <a:pt x="57708" y="111226"/>
                  </a:lnTo>
                  <a:lnTo>
                    <a:pt x="58318" y="110845"/>
                  </a:lnTo>
                  <a:lnTo>
                    <a:pt x="58928" y="109829"/>
                  </a:lnTo>
                  <a:lnTo>
                    <a:pt x="59982" y="109702"/>
                  </a:lnTo>
                  <a:lnTo>
                    <a:pt x="60439" y="109321"/>
                  </a:lnTo>
                  <a:lnTo>
                    <a:pt x="60591" y="108559"/>
                  </a:lnTo>
                  <a:lnTo>
                    <a:pt x="61048" y="108051"/>
                  </a:lnTo>
                  <a:lnTo>
                    <a:pt x="61226" y="107670"/>
                  </a:lnTo>
                  <a:lnTo>
                    <a:pt x="61353" y="107416"/>
                  </a:lnTo>
                  <a:lnTo>
                    <a:pt x="62255" y="108559"/>
                  </a:lnTo>
                  <a:lnTo>
                    <a:pt x="63017" y="108432"/>
                  </a:lnTo>
                  <a:lnTo>
                    <a:pt x="64084" y="108178"/>
                  </a:lnTo>
                  <a:lnTo>
                    <a:pt x="64681" y="107797"/>
                  </a:lnTo>
                  <a:lnTo>
                    <a:pt x="65443" y="107416"/>
                  </a:lnTo>
                  <a:lnTo>
                    <a:pt x="65595" y="106654"/>
                  </a:lnTo>
                  <a:lnTo>
                    <a:pt x="65900" y="106146"/>
                  </a:lnTo>
                  <a:lnTo>
                    <a:pt x="65900" y="105511"/>
                  </a:lnTo>
                  <a:lnTo>
                    <a:pt x="66205" y="105257"/>
                  </a:lnTo>
                  <a:lnTo>
                    <a:pt x="66357" y="105130"/>
                  </a:lnTo>
                  <a:lnTo>
                    <a:pt x="67411" y="105130"/>
                  </a:lnTo>
                  <a:lnTo>
                    <a:pt x="67157" y="104495"/>
                  </a:lnTo>
                  <a:lnTo>
                    <a:pt x="67106" y="103225"/>
                  </a:lnTo>
                  <a:lnTo>
                    <a:pt x="67411" y="103479"/>
                  </a:lnTo>
                  <a:lnTo>
                    <a:pt x="68326" y="103225"/>
                  </a:lnTo>
                  <a:lnTo>
                    <a:pt x="68326" y="103733"/>
                  </a:lnTo>
                  <a:lnTo>
                    <a:pt x="69088" y="103860"/>
                  </a:lnTo>
                  <a:lnTo>
                    <a:pt x="69837" y="103860"/>
                  </a:lnTo>
                  <a:lnTo>
                    <a:pt x="69989" y="103225"/>
                  </a:lnTo>
                  <a:lnTo>
                    <a:pt x="70751" y="103098"/>
                  </a:lnTo>
                  <a:lnTo>
                    <a:pt x="71208" y="103098"/>
                  </a:lnTo>
                  <a:lnTo>
                    <a:pt x="71208" y="101955"/>
                  </a:lnTo>
                  <a:lnTo>
                    <a:pt x="70446" y="101701"/>
                  </a:lnTo>
                  <a:lnTo>
                    <a:pt x="70345" y="101066"/>
                  </a:lnTo>
                  <a:lnTo>
                    <a:pt x="69888" y="99923"/>
                  </a:lnTo>
                  <a:lnTo>
                    <a:pt x="69837" y="99796"/>
                  </a:lnTo>
                  <a:lnTo>
                    <a:pt x="69088" y="99923"/>
                  </a:lnTo>
                  <a:lnTo>
                    <a:pt x="69227" y="98526"/>
                  </a:lnTo>
                  <a:lnTo>
                    <a:pt x="70561" y="98653"/>
                  </a:lnTo>
                  <a:lnTo>
                    <a:pt x="70586" y="98526"/>
                  </a:lnTo>
                  <a:lnTo>
                    <a:pt x="70840" y="97256"/>
                  </a:lnTo>
                  <a:lnTo>
                    <a:pt x="70980" y="96977"/>
                  </a:lnTo>
                  <a:lnTo>
                    <a:pt x="71120" y="97307"/>
                  </a:lnTo>
                  <a:lnTo>
                    <a:pt x="71704" y="97078"/>
                  </a:lnTo>
                  <a:lnTo>
                    <a:pt x="72402" y="97142"/>
                  </a:lnTo>
                  <a:lnTo>
                    <a:pt x="72821" y="97320"/>
                  </a:lnTo>
                  <a:lnTo>
                    <a:pt x="73113" y="97078"/>
                  </a:lnTo>
                  <a:lnTo>
                    <a:pt x="73609" y="98056"/>
                  </a:lnTo>
                  <a:lnTo>
                    <a:pt x="73672" y="98513"/>
                  </a:lnTo>
                  <a:lnTo>
                    <a:pt x="73037" y="98755"/>
                  </a:lnTo>
                  <a:lnTo>
                    <a:pt x="72326" y="99542"/>
                  </a:lnTo>
                  <a:lnTo>
                    <a:pt x="71805" y="99910"/>
                  </a:lnTo>
                  <a:lnTo>
                    <a:pt x="72072" y="100685"/>
                  </a:lnTo>
                  <a:lnTo>
                    <a:pt x="71920" y="101206"/>
                  </a:lnTo>
                  <a:lnTo>
                    <a:pt x="71907" y="102755"/>
                  </a:lnTo>
                  <a:lnTo>
                    <a:pt x="72186" y="103492"/>
                  </a:lnTo>
                  <a:lnTo>
                    <a:pt x="74091" y="102755"/>
                  </a:lnTo>
                  <a:lnTo>
                    <a:pt x="74066" y="102247"/>
                  </a:lnTo>
                  <a:lnTo>
                    <a:pt x="74828" y="101612"/>
                  </a:lnTo>
                  <a:lnTo>
                    <a:pt x="75006" y="101206"/>
                  </a:lnTo>
                  <a:lnTo>
                    <a:pt x="75984" y="100342"/>
                  </a:lnTo>
                  <a:lnTo>
                    <a:pt x="76415" y="99644"/>
                  </a:lnTo>
                  <a:lnTo>
                    <a:pt x="76771" y="98831"/>
                  </a:lnTo>
                  <a:lnTo>
                    <a:pt x="77660" y="97637"/>
                  </a:lnTo>
                  <a:lnTo>
                    <a:pt x="78333" y="98056"/>
                  </a:lnTo>
                  <a:lnTo>
                    <a:pt x="78981" y="98450"/>
                  </a:lnTo>
                  <a:lnTo>
                    <a:pt x="79895" y="99479"/>
                  </a:lnTo>
                  <a:lnTo>
                    <a:pt x="80454" y="99593"/>
                  </a:lnTo>
                  <a:lnTo>
                    <a:pt x="80937" y="100418"/>
                  </a:lnTo>
                  <a:lnTo>
                    <a:pt x="81584" y="100342"/>
                  </a:lnTo>
                  <a:lnTo>
                    <a:pt x="82143" y="100457"/>
                  </a:lnTo>
                  <a:lnTo>
                    <a:pt x="82842" y="100520"/>
                  </a:lnTo>
                  <a:lnTo>
                    <a:pt x="83299" y="100342"/>
                  </a:lnTo>
                  <a:lnTo>
                    <a:pt x="83426" y="100291"/>
                  </a:lnTo>
                  <a:lnTo>
                    <a:pt x="84416" y="100253"/>
                  </a:lnTo>
                  <a:lnTo>
                    <a:pt x="84823" y="100431"/>
                  </a:lnTo>
                  <a:lnTo>
                    <a:pt x="85877" y="100533"/>
                  </a:lnTo>
                  <a:lnTo>
                    <a:pt x="86969" y="100253"/>
                  </a:lnTo>
                  <a:lnTo>
                    <a:pt x="87109" y="100215"/>
                  </a:lnTo>
                  <a:lnTo>
                    <a:pt x="88442" y="100533"/>
                  </a:lnTo>
                  <a:lnTo>
                    <a:pt x="88976" y="100685"/>
                  </a:lnTo>
                  <a:lnTo>
                    <a:pt x="90170" y="100215"/>
                  </a:lnTo>
                  <a:lnTo>
                    <a:pt x="90589" y="100050"/>
                  </a:lnTo>
                  <a:lnTo>
                    <a:pt x="91490" y="99364"/>
                  </a:lnTo>
                  <a:lnTo>
                    <a:pt x="92760" y="98704"/>
                  </a:lnTo>
                  <a:lnTo>
                    <a:pt x="92849" y="98513"/>
                  </a:lnTo>
                  <a:lnTo>
                    <a:pt x="93116" y="97878"/>
                  </a:lnTo>
                  <a:lnTo>
                    <a:pt x="93929" y="97396"/>
                  </a:lnTo>
                  <a:lnTo>
                    <a:pt x="94703" y="96761"/>
                  </a:lnTo>
                  <a:lnTo>
                    <a:pt x="95148" y="95732"/>
                  </a:lnTo>
                  <a:lnTo>
                    <a:pt x="95707" y="95008"/>
                  </a:lnTo>
                  <a:lnTo>
                    <a:pt x="96583" y="94665"/>
                  </a:lnTo>
                  <a:lnTo>
                    <a:pt x="97231" y="94589"/>
                  </a:lnTo>
                  <a:lnTo>
                    <a:pt x="97358" y="94310"/>
                  </a:lnTo>
                  <a:lnTo>
                    <a:pt x="97472" y="93916"/>
                  </a:lnTo>
                  <a:lnTo>
                    <a:pt x="97650" y="93065"/>
                  </a:lnTo>
                  <a:lnTo>
                    <a:pt x="98475" y="92570"/>
                  </a:lnTo>
                  <a:lnTo>
                    <a:pt x="99428" y="91503"/>
                  </a:lnTo>
                  <a:lnTo>
                    <a:pt x="100152" y="90398"/>
                  </a:lnTo>
                  <a:lnTo>
                    <a:pt x="100825" y="89966"/>
                  </a:lnTo>
                  <a:lnTo>
                    <a:pt x="103111" y="88900"/>
                  </a:lnTo>
                  <a:lnTo>
                    <a:pt x="104330" y="89446"/>
                  </a:lnTo>
                  <a:lnTo>
                    <a:pt x="105270" y="90093"/>
                  </a:lnTo>
                  <a:lnTo>
                    <a:pt x="106146" y="89750"/>
                  </a:lnTo>
                  <a:lnTo>
                    <a:pt x="106705" y="89877"/>
                  </a:lnTo>
                  <a:lnTo>
                    <a:pt x="107315" y="90144"/>
                  </a:lnTo>
                  <a:lnTo>
                    <a:pt x="108331" y="89750"/>
                  </a:lnTo>
                  <a:lnTo>
                    <a:pt x="109512" y="89293"/>
                  </a:lnTo>
                  <a:close/>
                </a:path>
                <a:path w="231775" h="231775">
                  <a:moveTo>
                    <a:pt x="131648" y="135089"/>
                  </a:moveTo>
                  <a:lnTo>
                    <a:pt x="131241" y="134556"/>
                  </a:lnTo>
                  <a:lnTo>
                    <a:pt x="131241" y="133057"/>
                  </a:lnTo>
                  <a:lnTo>
                    <a:pt x="130568" y="132384"/>
                  </a:lnTo>
                  <a:lnTo>
                    <a:pt x="130568" y="131711"/>
                  </a:lnTo>
                  <a:lnTo>
                    <a:pt x="130022" y="130898"/>
                  </a:lnTo>
                  <a:lnTo>
                    <a:pt x="129755" y="129819"/>
                  </a:lnTo>
                  <a:lnTo>
                    <a:pt x="129222" y="129540"/>
                  </a:lnTo>
                  <a:lnTo>
                    <a:pt x="128943" y="128866"/>
                  </a:lnTo>
                  <a:lnTo>
                    <a:pt x="128409" y="128866"/>
                  </a:lnTo>
                  <a:lnTo>
                    <a:pt x="127596" y="128727"/>
                  </a:lnTo>
                  <a:lnTo>
                    <a:pt x="127190" y="128320"/>
                  </a:lnTo>
                  <a:lnTo>
                    <a:pt x="124764" y="128193"/>
                  </a:lnTo>
                  <a:lnTo>
                    <a:pt x="124764" y="129819"/>
                  </a:lnTo>
                  <a:lnTo>
                    <a:pt x="124231" y="130086"/>
                  </a:lnTo>
                  <a:lnTo>
                    <a:pt x="124091" y="130759"/>
                  </a:lnTo>
                  <a:lnTo>
                    <a:pt x="123685" y="130759"/>
                  </a:lnTo>
                  <a:lnTo>
                    <a:pt x="123952" y="131978"/>
                  </a:lnTo>
                  <a:lnTo>
                    <a:pt x="123545" y="132384"/>
                  </a:lnTo>
                  <a:lnTo>
                    <a:pt x="123012" y="132524"/>
                  </a:lnTo>
                  <a:lnTo>
                    <a:pt x="123151" y="133883"/>
                  </a:lnTo>
                  <a:lnTo>
                    <a:pt x="123151" y="135775"/>
                  </a:lnTo>
                  <a:lnTo>
                    <a:pt x="122745" y="136448"/>
                  </a:lnTo>
                  <a:lnTo>
                    <a:pt x="122199" y="136448"/>
                  </a:lnTo>
                  <a:lnTo>
                    <a:pt x="122199" y="138480"/>
                  </a:lnTo>
                  <a:lnTo>
                    <a:pt x="121932" y="139153"/>
                  </a:lnTo>
                  <a:lnTo>
                    <a:pt x="120853" y="140652"/>
                  </a:lnTo>
                  <a:lnTo>
                    <a:pt x="119773" y="140652"/>
                  </a:lnTo>
                  <a:lnTo>
                    <a:pt x="118833" y="140373"/>
                  </a:lnTo>
                  <a:lnTo>
                    <a:pt x="117348" y="140652"/>
                  </a:lnTo>
                  <a:lnTo>
                    <a:pt x="116814" y="140373"/>
                  </a:lnTo>
                  <a:lnTo>
                    <a:pt x="116268" y="141185"/>
                  </a:lnTo>
                  <a:lnTo>
                    <a:pt x="115735" y="141452"/>
                  </a:lnTo>
                  <a:lnTo>
                    <a:pt x="114642" y="141452"/>
                  </a:lnTo>
                  <a:lnTo>
                    <a:pt x="114515" y="141732"/>
                  </a:lnTo>
                  <a:lnTo>
                    <a:pt x="114249" y="142138"/>
                  </a:lnTo>
                  <a:lnTo>
                    <a:pt x="112763" y="142138"/>
                  </a:lnTo>
                  <a:lnTo>
                    <a:pt x="112090" y="141998"/>
                  </a:lnTo>
                  <a:lnTo>
                    <a:pt x="111683" y="142265"/>
                  </a:lnTo>
                  <a:lnTo>
                    <a:pt x="111950" y="143078"/>
                  </a:lnTo>
                  <a:lnTo>
                    <a:pt x="110604" y="142811"/>
                  </a:lnTo>
                  <a:lnTo>
                    <a:pt x="110744" y="141998"/>
                  </a:lnTo>
                  <a:lnTo>
                    <a:pt x="110744" y="140373"/>
                  </a:lnTo>
                  <a:lnTo>
                    <a:pt x="110464" y="139827"/>
                  </a:lnTo>
                  <a:lnTo>
                    <a:pt x="110464" y="137934"/>
                  </a:lnTo>
                  <a:lnTo>
                    <a:pt x="111277" y="137668"/>
                  </a:lnTo>
                  <a:lnTo>
                    <a:pt x="111277" y="136182"/>
                  </a:lnTo>
                  <a:lnTo>
                    <a:pt x="111010" y="135369"/>
                  </a:lnTo>
                  <a:lnTo>
                    <a:pt x="111010" y="134683"/>
                  </a:lnTo>
                  <a:lnTo>
                    <a:pt x="109524" y="134823"/>
                  </a:lnTo>
                  <a:lnTo>
                    <a:pt x="109118" y="136042"/>
                  </a:lnTo>
                  <a:lnTo>
                    <a:pt x="109118" y="137934"/>
                  </a:lnTo>
                  <a:lnTo>
                    <a:pt x="108178" y="138074"/>
                  </a:lnTo>
                  <a:lnTo>
                    <a:pt x="108445" y="142544"/>
                  </a:lnTo>
                  <a:lnTo>
                    <a:pt x="107911" y="143764"/>
                  </a:lnTo>
                  <a:lnTo>
                    <a:pt x="108305" y="146062"/>
                  </a:lnTo>
                  <a:lnTo>
                    <a:pt x="108585" y="146062"/>
                  </a:lnTo>
                  <a:lnTo>
                    <a:pt x="108991" y="147688"/>
                  </a:lnTo>
                  <a:lnTo>
                    <a:pt x="109931" y="147002"/>
                  </a:lnTo>
                  <a:lnTo>
                    <a:pt x="109931" y="146329"/>
                  </a:lnTo>
                  <a:lnTo>
                    <a:pt x="110604" y="145656"/>
                  </a:lnTo>
                  <a:lnTo>
                    <a:pt x="111950" y="145376"/>
                  </a:lnTo>
                  <a:lnTo>
                    <a:pt x="112496" y="144297"/>
                  </a:lnTo>
                  <a:lnTo>
                    <a:pt x="113296" y="144170"/>
                  </a:lnTo>
                  <a:lnTo>
                    <a:pt x="113436" y="143357"/>
                  </a:lnTo>
                  <a:lnTo>
                    <a:pt x="113969" y="142951"/>
                  </a:lnTo>
                  <a:lnTo>
                    <a:pt x="115735" y="143357"/>
                  </a:lnTo>
                  <a:lnTo>
                    <a:pt x="116674" y="143217"/>
                  </a:lnTo>
                  <a:lnTo>
                    <a:pt x="118160" y="142811"/>
                  </a:lnTo>
                  <a:lnTo>
                    <a:pt x="118694" y="142138"/>
                  </a:lnTo>
                  <a:lnTo>
                    <a:pt x="119100" y="141859"/>
                  </a:lnTo>
                  <a:lnTo>
                    <a:pt x="121793" y="141859"/>
                  </a:lnTo>
                  <a:lnTo>
                    <a:pt x="122872" y="142138"/>
                  </a:lnTo>
                  <a:lnTo>
                    <a:pt x="123278" y="142671"/>
                  </a:lnTo>
                  <a:lnTo>
                    <a:pt x="125031" y="142811"/>
                  </a:lnTo>
                  <a:lnTo>
                    <a:pt x="125437" y="142138"/>
                  </a:lnTo>
                  <a:lnTo>
                    <a:pt x="124904" y="141046"/>
                  </a:lnTo>
                  <a:lnTo>
                    <a:pt x="125577" y="141046"/>
                  </a:lnTo>
                  <a:lnTo>
                    <a:pt x="126377" y="140919"/>
                  </a:lnTo>
                  <a:lnTo>
                    <a:pt x="126377" y="140106"/>
                  </a:lnTo>
                  <a:lnTo>
                    <a:pt x="125704" y="139966"/>
                  </a:lnTo>
                  <a:lnTo>
                    <a:pt x="125704" y="139026"/>
                  </a:lnTo>
                  <a:lnTo>
                    <a:pt x="125984" y="138341"/>
                  </a:lnTo>
                  <a:lnTo>
                    <a:pt x="126377" y="138074"/>
                  </a:lnTo>
                  <a:lnTo>
                    <a:pt x="126517" y="136448"/>
                  </a:lnTo>
                  <a:lnTo>
                    <a:pt x="126517" y="133743"/>
                  </a:lnTo>
                  <a:lnTo>
                    <a:pt x="127596" y="132384"/>
                  </a:lnTo>
                  <a:lnTo>
                    <a:pt x="128943" y="132791"/>
                  </a:lnTo>
                  <a:lnTo>
                    <a:pt x="129222" y="133337"/>
                  </a:lnTo>
                  <a:lnTo>
                    <a:pt x="129616" y="133337"/>
                  </a:lnTo>
                  <a:lnTo>
                    <a:pt x="129616" y="134962"/>
                  </a:lnTo>
                  <a:lnTo>
                    <a:pt x="129489" y="136182"/>
                  </a:lnTo>
                  <a:lnTo>
                    <a:pt x="129222" y="136855"/>
                  </a:lnTo>
                  <a:lnTo>
                    <a:pt x="129616" y="138074"/>
                  </a:lnTo>
                  <a:lnTo>
                    <a:pt x="129616" y="138747"/>
                  </a:lnTo>
                  <a:lnTo>
                    <a:pt x="128676" y="139433"/>
                  </a:lnTo>
                  <a:lnTo>
                    <a:pt x="128816" y="142811"/>
                  </a:lnTo>
                  <a:lnTo>
                    <a:pt x="128270" y="143357"/>
                  </a:lnTo>
                  <a:lnTo>
                    <a:pt x="128409" y="143891"/>
                  </a:lnTo>
                  <a:lnTo>
                    <a:pt x="127863" y="144437"/>
                  </a:lnTo>
                  <a:lnTo>
                    <a:pt x="127596" y="144843"/>
                  </a:lnTo>
                  <a:lnTo>
                    <a:pt x="127736" y="145796"/>
                  </a:lnTo>
                  <a:lnTo>
                    <a:pt x="128130" y="145796"/>
                  </a:lnTo>
                  <a:lnTo>
                    <a:pt x="128676" y="146469"/>
                  </a:lnTo>
                  <a:lnTo>
                    <a:pt x="129082" y="146875"/>
                  </a:lnTo>
                  <a:lnTo>
                    <a:pt x="128943" y="149580"/>
                  </a:lnTo>
                  <a:lnTo>
                    <a:pt x="129895" y="149987"/>
                  </a:lnTo>
                  <a:lnTo>
                    <a:pt x="129895" y="150533"/>
                  </a:lnTo>
                  <a:lnTo>
                    <a:pt x="130289" y="149720"/>
                  </a:lnTo>
                  <a:lnTo>
                    <a:pt x="130289" y="147142"/>
                  </a:lnTo>
                  <a:lnTo>
                    <a:pt x="130568" y="146329"/>
                  </a:lnTo>
                  <a:lnTo>
                    <a:pt x="131102" y="146189"/>
                  </a:lnTo>
                  <a:lnTo>
                    <a:pt x="131102" y="139560"/>
                  </a:lnTo>
                  <a:lnTo>
                    <a:pt x="131648" y="139293"/>
                  </a:lnTo>
                  <a:lnTo>
                    <a:pt x="131648" y="135089"/>
                  </a:lnTo>
                  <a:close/>
                </a:path>
                <a:path w="231775" h="231775">
                  <a:moveTo>
                    <a:pt x="137452" y="144424"/>
                  </a:moveTo>
                  <a:lnTo>
                    <a:pt x="137045" y="145110"/>
                  </a:lnTo>
                  <a:lnTo>
                    <a:pt x="136639" y="145110"/>
                  </a:lnTo>
                  <a:lnTo>
                    <a:pt x="136639" y="141046"/>
                  </a:lnTo>
                  <a:lnTo>
                    <a:pt x="136779" y="140500"/>
                  </a:lnTo>
                  <a:lnTo>
                    <a:pt x="137185" y="139687"/>
                  </a:lnTo>
                  <a:lnTo>
                    <a:pt x="137045" y="133324"/>
                  </a:lnTo>
                  <a:lnTo>
                    <a:pt x="137185" y="130479"/>
                  </a:lnTo>
                  <a:lnTo>
                    <a:pt x="136639" y="129946"/>
                  </a:lnTo>
                  <a:lnTo>
                    <a:pt x="136639" y="129667"/>
                  </a:lnTo>
                  <a:lnTo>
                    <a:pt x="135839" y="128993"/>
                  </a:lnTo>
                  <a:lnTo>
                    <a:pt x="135839" y="127647"/>
                  </a:lnTo>
                  <a:lnTo>
                    <a:pt x="135293" y="126555"/>
                  </a:lnTo>
                  <a:lnTo>
                    <a:pt x="135293" y="126149"/>
                  </a:lnTo>
                  <a:lnTo>
                    <a:pt x="134620" y="125209"/>
                  </a:lnTo>
                  <a:lnTo>
                    <a:pt x="134620" y="124802"/>
                  </a:lnTo>
                  <a:lnTo>
                    <a:pt x="133540" y="124117"/>
                  </a:lnTo>
                  <a:lnTo>
                    <a:pt x="132600" y="123317"/>
                  </a:lnTo>
                  <a:lnTo>
                    <a:pt x="131927" y="121005"/>
                  </a:lnTo>
                  <a:lnTo>
                    <a:pt x="131241" y="120065"/>
                  </a:lnTo>
                  <a:lnTo>
                    <a:pt x="130708" y="120065"/>
                  </a:lnTo>
                  <a:lnTo>
                    <a:pt x="130302" y="119659"/>
                  </a:lnTo>
                  <a:lnTo>
                    <a:pt x="130302" y="118440"/>
                  </a:lnTo>
                  <a:lnTo>
                    <a:pt x="129768" y="118300"/>
                  </a:lnTo>
                  <a:lnTo>
                    <a:pt x="129895" y="117081"/>
                  </a:lnTo>
                  <a:lnTo>
                    <a:pt x="129895" y="115595"/>
                  </a:lnTo>
                  <a:lnTo>
                    <a:pt x="129095" y="115189"/>
                  </a:lnTo>
                  <a:lnTo>
                    <a:pt x="129095" y="113969"/>
                  </a:lnTo>
                  <a:lnTo>
                    <a:pt x="128689" y="113703"/>
                  </a:lnTo>
                  <a:lnTo>
                    <a:pt x="128689" y="113017"/>
                  </a:lnTo>
                  <a:lnTo>
                    <a:pt x="128955" y="112890"/>
                  </a:lnTo>
                  <a:lnTo>
                    <a:pt x="128816" y="112483"/>
                  </a:lnTo>
                  <a:lnTo>
                    <a:pt x="128422" y="111798"/>
                  </a:lnTo>
                  <a:lnTo>
                    <a:pt x="128422" y="110858"/>
                  </a:lnTo>
                  <a:lnTo>
                    <a:pt x="128549" y="110312"/>
                  </a:lnTo>
                  <a:lnTo>
                    <a:pt x="128955" y="110045"/>
                  </a:lnTo>
                  <a:lnTo>
                    <a:pt x="128955" y="109232"/>
                  </a:lnTo>
                  <a:lnTo>
                    <a:pt x="128422" y="108966"/>
                  </a:lnTo>
                  <a:lnTo>
                    <a:pt x="128422" y="108153"/>
                  </a:lnTo>
                  <a:lnTo>
                    <a:pt x="128549" y="107061"/>
                  </a:lnTo>
                  <a:lnTo>
                    <a:pt x="128955" y="106654"/>
                  </a:lnTo>
                  <a:lnTo>
                    <a:pt x="128955" y="101244"/>
                  </a:lnTo>
                  <a:lnTo>
                    <a:pt x="126796" y="101244"/>
                  </a:lnTo>
                  <a:lnTo>
                    <a:pt x="126936" y="101917"/>
                  </a:lnTo>
                  <a:lnTo>
                    <a:pt x="127203" y="102463"/>
                  </a:lnTo>
                  <a:lnTo>
                    <a:pt x="127330" y="103009"/>
                  </a:lnTo>
                  <a:lnTo>
                    <a:pt x="126250" y="103822"/>
                  </a:lnTo>
                  <a:lnTo>
                    <a:pt x="126250" y="104355"/>
                  </a:lnTo>
                  <a:lnTo>
                    <a:pt x="127063" y="105041"/>
                  </a:lnTo>
                  <a:lnTo>
                    <a:pt x="127063" y="106121"/>
                  </a:lnTo>
                  <a:lnTo>
                    <a:pt x="126530" y="106248"/>
                  </a:lnTo>
                  <a:lnTo>
                    <a:pt x="126250" y="106934"/>
                  </a:lnTo>
                  <a:lnTo>
                    <a:pt x="126390" y="107746"/>
                  </a:lnTo>
                  <a:lnTo>
                    <a:pt x="126250" y="108419"/>
                  </a:lnTo>
                  <a:lnTo>
                    <a:pt x="126250" y="110451"/>
                  </a:lnTo>
                  <a:lnTo>
                    <a:pt x="126796" y="110858"/>
                  </a:lnTo>
                  <a:lnTo>
                    <a:pt x="127330" y="111671"/>
                  </a:lnTo>
                  <a:lnTo>
                    <a:pt x="127063" y="113703"/>
                  </a:lnTo>
                  <a:lnTo>
                    <a:pt x="127063" y="115735"/>
                  </a:lnTo>
                  <a:lnTo>
                    <a:pt x="127330" y="116674"/>
                  </a:lnTo>
                  <a:lnTo>
                    <a:pt x="127203" y="119113"/>
                  </a:lnTo>
                  <a:lnTo>
                    <a:pt x="127330" y="119926"/>
                  </a:lnTo>
                  <a:lnTo>
                    <a:pt x="128549" y="120472"/>
                  </a:lnTo>
                  <a:lnTo>
                    <a:pt x="129362" y="121145"/>
                  </a:lnTo>
                  <a:lnTo>
                    <a:pt x="129628" y="121691"/>
                  </a:lnTo>
                  <a:lnTo>
                    <a:pt x="130035" y="122097"/>
                  </a:lnTo>
                  <a:lnTo>
                    <a:pt x="130581" y="122224"/>
                  </a:lnTo>
                  <a:lnTo>
                    <a:pt x="130708" y="123850"/>
                  </a:lnTo>
                  <a:lnTo>
                    <a:pt x="130975" y="124256"/>
                  </a:lnTo>
                  <a:lnTo>
                    <a:pt x="131521" y="124802"/>
                  </a:lnTo>
                  <a:lnTo>
                    <a:pt x="131927" y="125476"/>
                  </a:lnTo>
                  <a:lnTo>
                    <a:pt x="132727" y="126022"/>
                  </a:lnTo>
                  <a:lnTo>
                    <a:pt x="133680" y="127508"/>
                  </a:lnTo>
                  <a:lnTo>
                    <a:pt x="133540" y="128587"/>
                  </a:lnTo>
                  <a:lnTo>
                    <a:pt x="133680" y="129806"/>
                  </a:lnTo>
                  <a:lnTo>
                    <a:pt x="133680" y="130479"/>
                  </a:lnTo>
                  <a:lnTo>
                    <a:pt x="134353" y="131292"/>
                  </a:lnTo>
                  <a:lnTo>
                    <a:pt x="135153" y="131978"/>
                  </a:lnTo>
                  <a:lnTo>
                    <a:pt x="135293" y="132511"/>
                  </a:lnTo>
                  <a:lnTo>
                    <a:pt x="134886" y="133324"/>
                  </a:lnTo>
                  <a:lnTo>
                    <a:pt x="134886" y="134543"/>
                  </a:lnTo>
                  <a:lnTo>
                    <a:pt x="135153" y="135356"/>
                  </a:lnTo>
                  <a:lnTo>
                    <a:pt x="135153" y="139687"/>
                  </a:lnTo>
                  <a:lnTo>
                    <a:pt x="134886" y="140373"/>
                  </a:lnTo>
                  <a:lnTo>
                    <a:pt x="135026" y="141592"/>
                  </a:lnTo>
                  <a:lnTo>
                    <a:pt x="135559" y="142125"/>
                  </a:lnTo>
                  <a:lnTo>
                    <a:pt x="135559" y="145376"/>
                  </a:lnTo>
                  <a:lnTo>
                    <a:pt x="135293" y="146735"/>
                  </a:lnTo>
                  <a:lnTo>
                    <a:pt x="135559" y="147548"/>
                  </a:lnTo>
                  <a:lnTo>
                    <a:pt x="136639" y="147548"/>
                  </a:lnTo>
                  <a:lnTo>
                    <a:pt x="137452" y="147269"/>
                  </a:lnTo>
                  <a:lnTo>
                    <a:pt x="137452" y="144424"/>
                  </a:lnTo>
                  <a:close/>
                </a:path>
                <a:path w="231775" h="231775">
                  <a:moveTo>
                    <a:pt x="148907" y="132651"/>
                  </a:moveTo>
                  <a:lnTo>
                    <a:pt x="148094" y="131572"/>
                  </a:lnTo>
                  <a:lnTo>
                    <a:pt x="148501" y="130619"/>
                  </a:lnTo>
                  <a:lnTo>
                    <a:pt x="148640" y="128587"/>
                  </a:lnTo>
                  <a:lnTo>
                    <a:pt x="148094" y="127508"/>
                  </a:lnTo>
                  <a:lnTo>
                    <a:pt x="148640" y="126961"/>
                  </a:lnTo>
                  <a:lnTo>
                    <a:pt x="148094" y="126695"/>
                  </a:lnTo>
                  <a:lnTo>
                    <a:pt x="146215" y="124536"/>
                  </a:lnTo>
                  <a:lnTo>
                    <a:pt x="146215" y="115328"/>
                  </a:lnTo>
                  <a:lnTo>
                    <a:pt x="146608" y="114236"/>
                  </a:lnTo>
                  <a:lnTo>
                    <a:pt x="146888" y="113030"/>
                  </a:lnTo>
                  <a:lnTo>
                    <a:pt x="147561" y="112483"/>
                  </a:lnTo>
                  <a:lnTo>
                    <a:pt x="147421" y="110858"/>
                  </a:lnTo>
                  <a:lnTo>
                    <a:pt x="146812" y="108508"/>
                  </a:lnTo>
                  <a:lnTo>
                    <a:pt x="146215" y="108292"/>
                  </a:lnTo>
                  <a:lnTo>
                    <a:pt x="146215" y="111404"/>
                  </a:lnTo>
                  <a:lnTo>
                    <a:pt x="145669" y="111671"/>
                  </a:lnTo>
                  <a:lnTo>
                    <a:pt x="145669" y="112750"/>
                  </a:lnTo>
                  <a:lnTo>
                    <a:pt x="144856" y="112750"/>
                  </a:lnTo>
                  <a:lnTo>
                    <a:pt x="144856" y="115328"/>
                  </a:lnTo>
                  <a:lnTo>
                    <a:pt x="145262" y="115595"/>
                  </a:lnTo>
                  <a:lnTo>
                    <a:pt x="145262" y="116408"/>
                  </a:lnTo>
                  <a:lnTo>
                    <a:pt x="144589" y="116547"/>
                  </a:lnTo>
                  <a:lnTo>
                    <a:pt x="144322" y="119926"/>
                  </a:lnTo>
                  <a:lnTo>
                    <a:pt x="143649" y="120065"/>
                  </a:lnTo>
                  <a:lnTo>
                    <a:pt x="142430" y="118846"/>
                  </a:lnTo>
                  <a:lnTo>
                    <a:pt x="141617" y="117627"/>
                  </a:lnTo>
                  <a:lnTo>
                    <a:pt x="140944" y="117360"/>
                  </a:lnTo>
                  <a:lnTo>
                    <a:pt x="140677" y="116954"/>
                  </a:lnTo>
                  <a:lnTo>
                    <a:pt x="140677" y="116141"/>
                  </a:lnTo>
                  <a:lnTo>
                    <a:pt x="140004" y="115189"/>
                  </a:lnTo>
                  <a:lnTo>
                    <a:pt x="140004" y="110858"/>
                  </a:lnTo>
                  <a:lnTo>
                    <a:pt x="138252" y="110451"/>
                  </a:lnTo>
                  <a:lnTo>
                    <a:pt x="137845" y="111125"/>
                  </a:lnTo>
                  <a:lnTo>
                    <a:pt x="137845" y="112077"/>
                  </a:lnTo>
                  <a:lnTo>
                    <a:pt x="138112" y="113030"/>
                  </a:lnTo>
                  <a:lnTo>
                    <a:pt x="138112" y="113969"/>
                  </a:lnTo>
                  <a:lnTo>
                    <a:pt x="138252" y="116141"/>
                  </a:lnTo>
                  <a:lnTo>
                    <a:pt x="138658" y="117081"/>
                  </a:lnTo>
                  <a:lnTo>
                    <a:pt x="139471" y="117487"/>
                  </a:lnTo>
                  <a:lnTo>
                    <a:pt x="139738" y="117894"/>
                  </a:lnTo>
                  <a:lnTo>
                    <a:pt x="139738" y="119113"/>
                  </a:lnTo>
                  <a:lnTo>
                    <a:pt x="139865" y="119659"/>
                  </a:lnTo>
                  <a:lnTo>
                    <a:pt x="140944" y="120472"/>
                  </a:lnTo>
                  <a:lnTo>
                    <a:pt x="142024" y="121424"/>
                  </a:lnTo>
                  <a:lnTo>
                    <a:pt x="142430" y="122097"/>
                  </a:lnTo>
                  <a:lnTo>
                    <a:pt x="142570" y="123037"/>
                  </a:lnTo>
                  <a:lnTo>
                    <a:pt x="143103" y="123444"/>
                  </a:lnTo>
                  <a:lnTo>
                    <a:pt x="143370" y="123990"/>
                  </a:lnTo>
                  <a:lnTo>
                    <a:pt x="143370" y="125882"/>
                  </a:lnTo>
                  <a:lnTo>
                    <a:pt x="143916" y="126149"/>
                  </a:lnTo>
                  <a:lnTo>
                    <a:pt x="144183" y="126695"/>
                  </a:lnTo>
                  <a:lnTo>
                    <a:pt x="144729" y="127241"/>
                  </a:lnTo>
                  <a:lnTo>
                    <a:pt x="144729" y="129400"/>
                  </a:lnTo>
                  <a:lnTo>
                    <a:pt x="144995" y="129540"/>
                  </a:lnTo>
                  <a:lnTo>
                    <a:pt x="144995" y="132105"/>
                  </a:lnTo>
                  <a:lnTo>
                    <a:pt x="145262" y="132384"/>
                  </a:lnTo>
                  <a:lnTo>
                    <a:pt x="145529" y="139966"/>
                  </a:lnTo>
                  <a:lnTo>
                    <a:pt x="145808" y="140779"/>
                  </a:lnTo>
                  <a:lnTo>
                    <a:pt x="146075" y="141046"/>
                  </a:lnTo>
                  <a:lnTo>
                    <a:pt x="146608" y="141046"/>
                  </a:lnTo>
                  <a:lnTo>
                    <a:pt x="147421" y="140233"/>
                  </a:lnTo>
                  <a:lnTo>
                    <a:pt x="147421" y="139420"/>
                  </a:lnTo>
                  <a:lnTo>
                    <a:pt x="147967" y="139014"/>
                  </a:lnTo>
                  <a:lnTo>
                    <a:pt x="147828" y="137388"/>
                  </a:lnTo>
                  <a:lnTo>
                    <a:pt x="147828" y="135229"/>
                  </a:lnTo>
                  <a:lnTo>
                    <a:pt x="148094" y="132918"/>
                  </a:lnTo>
                  <a:lnTo>
                    <a:pt x="148907" y="132651"/>
                  </a:lnTo>
                  <a:close/>
                </a:path>
                <a:path w="231775" h="231775">
                  <a:moveTo>
                    <a:pt x="153758" y="165379"/>
                  </a:moveTo>
                  <a:lnTo>
                    <a:pt x="153454" y="164642"/>
                  </a:lnTo>
                  <a:lnTo>
                    <a:pt x="153162" y="164198"/>
                  </a:lnTo>
                  <a:lnTo>
                    <a:pt x="153606" y="164045"/>
                  </a:lnTo>
                  <a:lnTo>
                    <a:pt x="153606" y="163309"/>
                  </a:lnTo>
                  <a:lnTo>
                    <a:pt x="153162" y="163017"/>
                  </a:lnTo>
                  <a:lnTo>
                    <a:pt x="153022" y="161836"/>
                  </a:lnTo>
                  <a:lnTo>
                    <a:pt x="152425" y="161544"/>
                  </a:lnTo>
                  <a:lnTo>
                    <a:pt x="152425" y="160959"/>
                  </a:lnTo>
                  <a:lnTo>
                    <a:pt x="153162" y="160959"/>
                  </a:lnTo>
                  <a:lnTo>
                    <a:pt x="153162" y="158445"/>
                  </a:lnTo>
                  <a:lnTo>
                    <a:pt x="152285" y="158305"/>
                  </a:lnTo>
                  <a:lnTo>
                    <a:pt x="152285" y="153289"/>
                  </a:lnTo>
                  <a:lnTo>
                    <a:pt x="151765" y="153047"/>
                  </a:lnTo>
                  <a:lnTo>
                    <a:pt x="151701" y="151968"/>
                  </a:lnTo>
                  <a:lnTo>
                    <a:pt x="150812" y="151815"/>
                  </a:lnTo>
                  <a:lnTo>
                    <a:pt x="150380" y="152400"/>
                  </a:lnTo>
                  <a:lnTo>
                    <a:pt x="149936" y="152704"/>
                  </a:lnTo>
                  <a:lnTo>
                    <a:pt x="149936" y="153873"/>
                  </a:lnTo>
                  <a:lnTo>
                    <a:pt x="150088" y="155054"/>
                  </a:lnTo>
                  <a:lnTo>
                    <a:pt x="150520" y="155651"/>
                  </a:lnTo>
                  <a:lnTo>
                    <a:pt x="150520" y="156235"/>
                  </a:lnTo>
                  <a:lnTo>
                    <a:pt x="150228" y="156679"/>
                  </a:lnTo>
                  <a:lnTo>
                    <a:pt x="150520" y="157568"/>
                  </a:lnTo>
                  <a:lnTo>
                    <a:pt x="151104" y="158153"/>
                  </a:lnTo>
                  <a:lnTo>
                    <a:pt x="150812" y="159334"/>
                  </a:lnTo>
                  <a:lnTo>
                    <a:pt x="151409" y="160223"/>
                  </a:lnTo>
                  <a:lnTo>
                    <a:pt x="151409" y="161391"/>
                  </a:lnTo>
                  <a:lnTo>
                    <a:pt x="151549" y="161988"/>
                  </a:lnTo>
                  <a:lnTo>
                    <a:pt x="151549" y="163753"/>
                  </a:lnTo>
                  <a:lnTo>
                    <a:pt x="151257" y="164934"/>
                  </a:lnTo>
                  <a:lnTo>
                    <a:pt x="151549" y="165519"/>
                  </a:lnTo>
                  <a:lnTo>
                    <a:pt x="152425" y="165823"/>
                  </a:lnTo>
                  <a:lnTo>
                    <a:pt x="153454" y="165823"/>
                  </a:lnTo>
                  <a:lnTo>
                    <a:pt x="153758" y="165379"/>
                  </a:lnTo>
                  <a:close/>
                </a:path>
                <a:path w="231775" h="231775">
                  <a:moveTo>
                    <a:pt x="155105" y="202158"/>
                  </a:moveTo>
                  <a:lnTo>
                    <a:pt x="154724" y="201523"/>
                  </a:lnTo>
                  <a:lnTo>
                    <a:pt x="154228" y="201142"/>
                  </a:lnTo>
                  <a:lnTo>
                    <a:pt x="154355" y="198983"/>
                  </a:lnTo>
                  <a:lnTo>
                    <a:pt x="153860" y="198729"/>
                  </a:lnTo>
                  <a:lnTo>
                    <a:pt x="153606" y="198348"/>
                  </a:lnTo>
                  <a:lnTo>
                    <a:pt x="153733" y="191236"/>
                  </a:lnTo>
                  <a:lnTo>
                    <a:pt x="153238" y="190093"/>
                  </a:lnTo>
                  <a:lnTo>
                    <a:pt x="152984" y="188823"/>
                  </a:lnTo>
                  <a:lnTo>
                    <a:pt x="152615" y="188569"/>
                  </a:lnTo>
                  <a:lnTo>
                    <a:pt x="152488" y="187680"/>
                  </a:lnTo>
                  <a:lnTo>
                    <a:pt x="152361" y="185902"/>
                  </a:lnTo>
                  <a:lnTo>
                    <a:pt x="151752" y="185521"/>
                  </a:lnTo>
                  <a:lnTo>
                    <a:pt x="151244" y="184632"/>
                  </a:lnTo>
                  <a:lnTo>
                    <a:pt x="150380" y="184124"/>
                  </a:lnTo>
                  <a:lnTo>
                    <a:pt x="150126" y="183616"/>
                  </a:lnTo>
                  <a:lnTo>
                    <a:pt x="149631" y="183489"/>
                  </a:lnTo>
                  <a:lnTo>
                    <a:pt x="149631" y="182473"/>
                  </a:lnTo>
                  <a:lnTo>
                    <a:pt x="148386" y="182473"/>
                  </a:lnTo>
                  <a:lnTo>
                    <a:pt x="148297" y="181838"/>
                  </a:lnTo>
                  <a:lnTo>
                    <a:pt x="148145" y="181584"/>
                  </a:lnTo>
                  <a:lnTo>
                    <a:pt x="147650" y="181584"/>
                  </a:lnTo>
                  <a:lnTo>
                    <a:pt x="147396" y="180568"/>
                  </a:lnTo>
                  <a:lnTo>
                    <a:pt x="146532" y="179806"/>
                  </a:lnTo>
                  <a:lnTo>
                    <a:pt x="146037" y="179806"/>
                  </a:lnTo>
                  <a:lnTo>
                    <a:pt x="145910" y="179298"/>
                  </a:lnTo>
                  <a:lnTo>
                    <a:pt x="145415" y="178790"/>
                  </a:lnTo>
                  <a:lnTo>
                    <a:pt x="144538" y="178282"/>
                  </a:lnTo>
                  <a:lnTo>
                    <a:pt x="144284" y="178028"/>
                  </a:lnTo>
                  <a:lnTo>
                    <a:pt x="144043" y="177774"/>
                  </a:lnTo>
                  <a:lnTo>
                    <a:pt x="143789" y="177266"/>
                  </a:lnTo>
                  <a:lnTo>
                    <a:pt x="143675" y="176631"/>
                  </a:lnTo>
                  <a:lnTo>
                    <a:pt x="143675" y="176504"/>
                  </a:lnTo>
                  <a:lnTo>
                    <a:pt x="143179" y="176377"/>
                  </a:lnTo>
                  <a:lnTo>
                    <a:pt x="142925" y="175996"/>
                  </a:lnTo>
                  <a:lnTo>
                    <a:pt x="142557" y="175996"/>
                  </a:lnTo>
                  <a:lnTo>
                    <a:pt x="141554" y="175361"/>
                  </a:lnTo>
                  <a:lnTo>
                    <a:pt x="141236" y="174599"/>
                  </a:lnTo>
                  <a:lnTo>
                    <a:pt x="141058" y="173964"/>
                  </a:lnTo>
                  <a:lnTo>
                    <a:pt x="140068" y="173329"/>
                  </a:lnTo>
                  <a:lnTo>
                    <a:pt x="139077" y="173329"/>
                  </a:lnTo>
                  <a:lnTo>
                    <a:pt x="139077" y="173075"/>
                  </a:lnTo>
                  <a:lnTo>
                    <a:pt x="139077" y="169900"/>
                  </a:lnTo>
                  <a:lnTo>
                    <a:pt x="139077" y="169519"/>
                  </a:lnTo>
                  <a:lnTo>
                    <a:pt x="138582" y="169138"/>
                  </a:lnTo>
                  <a:lnTo>
                    <a:pt x="137833" y="168884"/>
                  </a:lnTo>
                  <a:lnTo>
                    <a:pt x="137833" y="166979"/>
                  </a:lnTo>
                  <a:lnTo>
                    <a:pt x="137579" y="166725"/>
                  </a:lnTo>
                  <a:lnTo>
                    <a:pt x="137299" y="166344"/>
                  </a:lnTo>
                  <a:lnTo>
                    <a:pt x="137210" y="166217"/>
                  </a:lnTo>
                  <a:lnTo>
                    <a:pt x="136842" y="166344"/>
                  </a:lnTo>
                  <a:lnTo>
                    <a:pt x="136461" y="165709"/>
                  </a:lnTo>
                  <a:lnTo>
                    <a:pt x="136220" y="165201"/>
                  </a:lnTo>
                  <a:lnTo>
                    <a:pt x="134594" y="165201"/>
                  </a:lnTo>
                  <a:lnTo>
                    <a:pt x="134353" y="165582"/>
                  </a:lnTo>
                  <a:lnTo>
                    <a:pt x="134023" y="165836"/>
                  </a:lnTo>
                  <a:lnTo>
                    <a:pt x="133934" y="166471"/>
                  </a:lnTo>
                  <a:lnTo>
                    <a:pt x="134112" y="166725"/>
                  </a:lnTo>
                  <a:lnTo>
                    <a:pt x="134594" y="167233"/>
                  </a:lnTo>
                  <a:lnTo>
                    <a:pt x="134620" y="167360"/>
                  </a:lnTo>
                  <a:lnTo>
                    <a:pt x="134721" y="168884"/>
                  </a:lnTo>
                  <a:lnTo>
                    <a:pt x="133985" y="169646"/>
                  </a:lnTo>
                  <a:lnTo>
                    <a:pt x="133362" y="169900"/>
                  </a:lnTo>
                  <a:lnTo>
                    <a:pt x="132118" y="169392"/>
                  </a:lnTo>
                  <a:lnTo>
                    <a:pt x="131991" y="167741"/>
                  </a:lnTo>
                  <a:lnTo>
                    <a:pt x="131889" y="167614"/>
                  </a:lnTo>
                  <a:lnTo>
                    <a:pt x="131622" y="167233"/>
                  </a:lnTo>
                  <a:lnTo>
                    <a:pt x="130746" y="167106"/>
                  </a:lnTo>
                  <a:lnTo>
                    <a:pt x="130746" y="166598"/>
                  </a:lnTo>
                  <a:lnTo>
                    <a:pt x="130746" y="166344"/>
                  </a:lnTo>
                  <a:lnTo>
                    <a:pt x="130746" y="165709"/>
                  </a:lnTo>
                  <a:lnTo>
                    <a:pt x="130124" y="165455"/>
                  </a:lnTo>
                  <a:lnTo>
                    <a:pt x="129882" y="164058"/>
                  </a:lnTo>
                  <a:lnTo>
                    <a:pt x="129514" y="163677"/>
                  </a:lnTo>
                  <a:lnTo>
                    <a:pt x="128638" y="163169"/>
                  </a:lnTo>
                  <a:lnTo>
                    <a:pt x="127774" y="163169"/>
                  </a:lnTo>
                  <a:lnTo>
                    <a:pt x="127889" y="164058"/>
                  </a:lnTo>
                  <a:lnTo>
                    <a:pt x="128270" y="164439"/>
                  </a:lnTo>
                  <a:lnTo>
                    <a:pt x="128295" y="165963"/>
                  </a:lnTo>
                  <a:lnTo>
                    <a:pt x="128016" y="166344"/>
                  </a:lnTo>
                  <a:lnTo>
                    <a:pt x="126898" y="166344"/>
                  </a:lnTo>
                  <a:lnTo>
                    <a:pt x="126149" y="165836"/>
                  </a:lnTo>
                  <a:lnTo>
                    <a:pt x="125539" y="165455"/>
                  </a:lnTo>
                  <a:lnTo>
                    <a:pt x="125425" y="164566"/>
                  </a:lnTo>
                  <a:lnTo>
                    <a:pt x="125425" y="164312"/>
                  </a:lnTo>
                  <a:lnTo>
                    <a:pt x="125450" y="164058"/>
                  </a:lnTo>
                  <a:lnTo>
                    <a:pt x="125539" y="163169"/>
                  </a:lnTo>
                  <a:lnTo>
                    <a:pt x="124663" y="163169"/>
                  </a:lnTo>
                  <a:lnTo>
                    <a:pt x="123825" y="162915"/>
                  </a:lnTo>
                  <a:lnTo>
                    <a:pt x="123418" y="162788"/>
                  </a:lnTo>
                  <a:lnTo>
                    <a:pt x="122669" y="162915"/>
                  </a:lnTo>
                  <a:lnTo>
                    <a:pt x="122275" y="162407"/>
                  </a:lnTo>
                  <a:lnTo>
                    <a:pt x="122148" y="162153"/>
                  </a:lnTo>
                  <a:lnTo>
                    <a:pt x="122059" y="161645"/>
                  </a:lnTo>
                  <a:lnTo>
                    <a:pt x="121056" y="161645"/>
                  </a:lnTo>
                  <a:lnTo>
                    <a:pt x="120942" y="162280"/>
                  </a:lnTo>
                  <a:lnTo>
                    <a:pt x="120319" y="162534"/>
                  </a:lnTo>
                  <a:lnTo>
                    <a:pt x="120192" y="162661"/>
                  </a:lnTo>
                  <a:lnTo>
                    <a:pt x="119773" y="164058"/>
                  </a:lnTo>
                  <a:lnTo>
                    <a:pt x="119202" y="164058"/>
                  </a:lnTo>
                  <a:lnTo>
                    <a:pt x="119202" y="163550"/>
                  </a:lnTo>
                  <a:lnTo>
                    <a:pt x="119202" y="163042"/>
                  </a:lnTo>
                  <a:lnTo>
                    <a:pt x="118706" y="162915"/>
                  </a:lnTo>
                  <a:lnTo>
                    <a:pt x="117970" y="162915"/>
                  </a:lnTo>
                  <a:lnTo>
                    <a:pt x="117970" y="162534"/>
                  </a:lnTo>
                  <a:lnTo>
                    <a:pt x="117221" y="162026"/>
                  </a:lnTo>
                  <a:lnTo>
                    <a:pt x="117094" y="160629"/>
                  </a:lnTo>
                  <a:lnTo>
                    <a:pt x="115976" y="160629"/>
                  </a:lnTo>
                  <a:lnTo>
                    <a:pt x="115506" y="163550"/>
                  </a:lnTo>
                  <a:lnTo>
                    <a:pt x="114757" y="163550"/>
                  </a:lnTo>
                  <a:lnTo>
                    <a:pt x="114668" y="162915"/>
                  </a:lnTo>
                  <a:lnTo>
                    <a:pt x="114630" y="162661"/>
                  </a:lnTo>
                  <a:lnTo>
                    <a:pt x="114249" y="162915"/>
                  </a:lnTo>
                  <a:lnTo>
                    <a:pt x="112890" y="162915"/>
                  </a:lnTo>
                  <a:lnTo>
                    <a:pt x="112763" y="161391"/>
                  </a:lnTo>
                  <a:lnTo>
                    <a:pt x="112014" y="161010"/>
                  </a:lnTo>
                  <a:lnTo>
                    <a:pt x="111912" y="160756"/>
                  </a:lnTo>
                  <a:lnTo>
                    <a:pt x="111772" y="160375"/>
                  </a:lnTo>
                  <a:lnTo>
                    <a:pt x="111150" y="159994"/>
                  </a:lnTo>
                  <a:lnTo>
                    <a:pt x="109283" y="158724"/>
                  </a:lnTo>
                  <a:lnTo>
                    <a:pt x="109042" y="158470"/>
                  </a:lnTo>
                  <a:lnTo>
                    <a:pt x="106794" y="158216"/>
                  </a:lnTo>
                  <a:lnTo>
                    <a:pt x="106984" y="158470"/>
                  </a:lnTo>
                  <a:lnTo>
                    <a:pt x="107086" y="158851"/>
                  </a:lnTo>
                  <a:lnTo>
                    <a:pt x="106921" y="159105"/>
                  </a:lnTo>
                  <a:lnTo>
                    <a:pt x="106426" y="159232"/>
                  </a:lnTo>
                  <a:lnTo>
                    <a:pt x="106426" y="160629"/>
                  </a:lnTo>
                  <a:lnTo>
                    <a:pt x="105435" y="160756"/>
                  </a:lnTo>
                  <a:lnTo>
                    <a:pt x="104686" y="160629"/>
                  </a:lnTo>
                  <a:lnTo>
                    <a:pt x="104686" y="159232"/>
                  </a:lnTo>
                  <a:lnTo>
                    <a:pt x="102704" y="159232"/>
                  </a:lnTo>
                  <a:lnTo>
                    <a:pt x="102082" y="159867"/>
                  </a:lnTo>
                  <a:lnTo>
                    <a:pt x="101955" y="160121"/>
                  </a:lnTo>
                  <a:lnTo>
                    <a:pt x="100965" y="160248"/>
                  </a:lnTo>
                  <a:lnTo>
                    <a:pt x="100215" y="160883"/>
                  </a:lnTo>
                  <a:lnTo>
                    <a:pt x="99847" y="160883"/>
                  </a:lnTo>
                  <a:lnTo>
                    <a:pt x="97485" y="162153"/>
                  </a:lnTo>
                  <a:lnTo>
                    <a:pt x="96989" y="162534"/>
                  </a:lnTo>
                  <a:lnTo>
                    <a:pt x="96240" y="162534"/>
                  </a:lnTo>
                  <a:lnTo>
                    <a:pt x="96113" y="164439"/>
                  </a:lnTo>
                  <a:lnTo>
                    <a:pt x="95745" y="164820"/>
                  </a:lnTo>
                  <a:lnTo>
                    <a:pt x="95491" y="165201"/>
                  </a:lnTo>
                  <a:lnTo>
                    <a:pt x="95377" y="166471"/>
                  </a:lnTo>
                  <a:lnTo>
                    <a:pt x="94754" y="166471"/>
                  </a:lnTo>
                  <a:lnTo>
                    <a:pt x="94665" y="166979"/>
                  </a:lnTo>
                  <a:lnTo>
                    <a:pt x="94538" y="167360"/>
                  </a:lnTo>
                  <a:lnTo>
                    <a:pt x="93878" y="168376"/>
                  </a:lnTo>
                  <a:lnTo>
                    <a:pt x="93141" y="168376"/>
                  </a:lnTo>
                  <a:lnTo>
                    <a:pt x="92519" y="167995"/>
                  </a:lnTo>
                  <a:lnTo>
                    <a:pt x="92519" y="167360"/>
                  </a:lnTo>
                  <a:lnTo>
                    <a:pt x="90779" y="167487"/>
                  </a:lnTo>
                  <a:lnTo>
                    <a:pt x="90398" y="168249"/>
                  </a:lnTo>
                  <a:lnTo>
                    <a:pt x="90030" y="168630"/>
                  </a:lnTo>
                  <a:lnTo>
                    <a:pt x="90030" y="169265"/>
                  </a:lnTo>
                  <a:lnTo>
                    <a:pt x="91020" y="169773"/>
                  </a:lnTo>
                  <a:lnTo>
                    <a:pt x="91020" y="170154"/>
                  </a:lnTo>
                  <a:lnTo>
                    <a:pt x="92011" y="170408"/>
                  </a:lnTo>
                  <a:lnTo>
                    <a:pt x="92265" y="170789"/>
                  </a:lnTo>
                  <a:lnTo>
                    <a:pt x="92379" y="171805"/>
                  </a:lnTo>
                  <a:lnTo>
                    <a:pt x="92633" y="172059"/>
                  </a:lnTo>
                  <a:lnTo>
                    <a:pt x="92786" y="173329"/>
                  </a:lnTo>
                  <a:lnTo>
                    <a:pt x="92392" y="173837"/>
                  </a:lnTo>
                  <a:lnTo>
                    <a:pt x="91401" y="173837"/>
                  </a:lnTo>
                  <a:lnTo>
                    <a:pt x="91274" y="172694"/>
                  </a:lnTo>
                  <a:lnTo>
                    <a:pt x="90779" y="171932"/>
                  </a:lnTo>
                  <a:lnTo>
                    <a:pt x="89903" y="171805"/>
                  </a:lnTo>
                  <a:lnTo>
                    <a:pt x="89776" y="170662"/>
                  </a:lnTo>
                  <a:lnTo>
                    <a:pt x="88417" y="170789"/>
                  </a:lnTo>
                  <a:lnTo>
                    <a:pt x="88544" y="171805"/>
                  </a:lnTo>
                  <a:lnTo>
                    <a:pt x="87922" y="172186"/>
                  </a:lnTo>
                  <a:lnTo>
                    <a:pt x="87795" y="174218"/>
                  </a:lnTo>
                  <a:lnTo>
                    <a:pt x="88163" y="174345"/>
                  </a:lnTo>
                  <a:lnTo>
                    <a:pt x="88201" y="174472"/>
                  </a:lnTo>
                  <a:lnTo>
                    <a:pt x="88315" y="175361"/>
                  </a:lnTo>
                  <a:lnTo>
                    <a:pt x="88049" y="175742"/>
                  </a:lnTo>
                  <a:lnTo>
                    <a:pt x="87172" y="175869"/>
                  </a:lnTo>
                  <a:lnTo>
                    <a:pt x="87325" y="176504"/>
                  </a:lnTo>
                  <a:lnTo>
                    <a:pt x="87426" y="178917"/>
                  </a:lnTo>
                  <a:lnTo>
                    <a:pt x="86931" y="178917"/>
                  </a:lnTo>
                  <a:lnTo>
                    <a:pt x="86931" y="179552"/>
                  </a:lnTo>
                  <a:lnTo>
                    <a:pt x="86423" y="180060"/>
                  </a:lnTo>
                  <a:lnTo>
                    <a:pt x="86182" y="180060"/>
                  </a:lnTo>
                  <a:lnTo>
                    <a:pt x="85852" y="180314"/>
                  </a:lnTo>
                  <a:lnTo>
                    <a:pt x="83947" y="180314"/>
                  </a:lnTo>
                  <a:lnTo>
                    <a:pt x="83947" y="179298"/>
                  </a:lnTo>
                  <a:lnTo>
                    <a:pt x="83845" y="178536"/>
                  </a:lnTo>
                  <a:lnTo>
                    <a:pt x="83693" y="178155"/>
                  </a:lnTo>
                  <a:lnTo>
                    <a:pt x="83439" y="177774"/>
                  </a:lnTo>
                  <a:lnTo>
                    <a:pt x="83070" y="178155"/>
                  </a:lnTo>
                  <a:lnTo>
                    <a:pt x="82207" y="178155"/>
                  </a:lnTo>
                  <a:lnTo>
                    <a:pt x="81953" y="177774"/>
                  </a:lnTo>
                  <a:lnTo>
                    <a:pt x="81826" y="177012"/>
                  </a:lnTo>
                  <a:lnTo>
                    <a:pt x="80467" y="177012"/>
                  </a:lnTo>
                  <a:lnTo>
                    <a:pt x="80467" y="176885"/>
                  </a:lnTo>
                  <a:lnTo>
                    <a:pt x="79717" y="177520"/>
                  </a:lnTo>
                  <a:lnTo>
                    <a:pt x="79717" y="177774"/>
                  </a:lnTo>
                  <a:lnTo>
                    <a:pt x="78854" y="177774"/>
                  </a:lnTo>
                  <a:lnTo>
                    <a:pt x="78600" y="177393"/>
                  </a:lnTo>
                  <a:lnTo>
                    <a:pt x="77609" y="177393"/>
                  </a:lnTo>
                  <a:lnTo>
                    <a:pt x="76987" y="177012"/>
                  </a:lnTo>
                  <a:lnTo>
                    <a:pt x="76123" y="175742"/>
                  </a:lnTo>
                  <a:lnTo>
                    <a:pt x="75247" y="175742"/>
                  </a:lnTo>
                  <a:lnTo>
                    <a:pt x="75311" y="178409"/>
                  </a:lnTo>
                  <a:lnTo>
                    <a:pt x="75374" y="178536"/>
                  </a:lnTo>
                  <a:lnTo>
                    <a:pt x="75438" y="178917"/>
                  </a:lnTo>
                  <a:lnTo>
                    <a:pt x="75247" y="179298"/>
                  </a:lnTo>
                  <a:lnTo>
                    <a:pt x="73761" y="179298"/>
                  </a:lnTo>
                  <a:lnTo>
                    <a:pt x="73139" y="178790"/>
                  </a:lnTo>
                  <a:lnTo>
                    <a:pt x="70777" y="178536"/>
                  </a:lnTo>
                  <a:lnTo>
                    <a:pt x="70904" y="179044"/>
                  </a:lnTo>
                  <a:lnTo>
                    <a:pt x="71056" y="179298"/>
                  </a:lnTo>
                  <a:lnTo>
                    <a:pt x="71145" y="180060"/>
                  </a:lnTo>
                  <a:lnTo>
                    <a:pt x="70154" y="179298"/>
                  </a:lnTo>
                  <a:lnTo>
                    <a:pt x="69532" y="179298"/>
                  </a:lnTo>
                  <a:lnTo>
                    <a:pt x="69164" y="178790"/>
                  </a:lnTo>
                  <a:lnTo>
                    <a:pt x="68668" y="178790"/>
                  </a:lnTo>
                  <a:lnTo>
                    <a:pt x="68668" y="178282"/>
                  </a:lnTo>
                  <a:lnTo>
                    <a:pt x="68160" y="178155"/>
                  </a:lnTo>
                  <a:lnTo>
                    <a:pt x="67297" y="178155"/>
                  </a:lnTo>
                  <a:lnTo>
                    <a:pt x="66802" y="177520"/>
                  </a:lnTo>
                  <a:lnTo>
                    <a:pt x="65925" y="176885"/>
                  </a:lnTo>
                  <a:lnTo>
                    <a:pt x="65481" y="176377"/>
                  </a:lnTo>
                  <a:lnTo>
                    <a:pt x="64935" y="175742"/>
                  </a:lnTo>
                  <a:lnTo>
                    <a:pt x="64655" y="175361"/>
                  </a:lnTo>
                  <a:lnTo>
                    <a:pt x="64566" y="174472"/>
                  </a:lnTo>
                  <a:lnTo>
                    <a:pt x="64439" y="174218"/>
                  </a:lnTo>
                  <a:lnTo>
                    <a:pt x="63690" y="174091"/>
                  </a:lnTo>
                  <a:lnTo>
                    <a:pt x="63322" y="173456"/>
                  </a:lnTo>
                  <a:lnTo>
                    <a:pt x="62826" y="173456"/>
                  </a:lnTo>
                  <a:lnTo>
                    <a:pt x="62826" y="172059"/>
                  </a:lnTo>
                  <a:lnTo>
                    <a:pt x="62077" y="172059"/>
                  </a:lnTo>
                  <a:lnTo>
                    <a:pt x="61836" y="171551"/>
                  </a:lnTo>
                  <a:lnTo>
                    <a:pt x="60960" y="171551"/>
                  </a:lnTo>
                  <a:lnTo>
                    <a:pt x="60782" y="171297"/>
                  </a:lnTo>
                  <a:lnTo>
                    <a:pt x="60833" y="169900"/>
                  </a:lnTo>
                  <a:lnTo>
                    <a:pt x="60096" y="169900"/>
                  </a:lnTo>
                  <a:lnTo>
                    <a:pt x="60096" y="166979"/>
                  </a:lnTo>
                  <a:lnTo>
                    <a:pt x="61328" y="167233"/>
                  </a:lnTo>
                  <a:lnTo>
                    <a:pt x="61366" y="166979"/>
                  </a:lnTo>
                  <a:lnTo>
                    <a:pt x="61455" y="166344"/>
                  </a:lnTo>
                  <a:lnTo>
                    <a:pt x="61950" y="166344"/>
                  </a:lnTo>
                  <a:lnTo>
                    <a:pt x="62572" y="165455"/>
                  </a:lnTo>
                  <a:lnTo>
                    <a:pt x="64312" y="165455"/>
                  </a:lnTo>
                  <a:lnTo>
                    <a:pt x="64566" y="164693"/>
                  </a:lnTo>
                  <a:lnTo>
                    <a:pt x="65430" y="164439"/>
                  </a:lnTo>
                  <a:lnTo>
                    <a:pt x="65798" y="164058"/>
                  </a:lnTo>
                  <a:lnTo>
                    <a:pt x="66243" y="163804"/>
                  </a:lnTo>
                  <a:lnTo>
                    <a:pt x="67170" y="163804"/>
                  </a:lnTo>
                  <a:lnTo>
                    <a:pt x="67665" y="164566"/>
                  </a:lnTo>
                  <a:lnTo>
                    <a:pt x="70523" y="164566"/>
                  </a:lnTo>
                  <a:lnTo>
                    <a:pt x="71031" y="164693"/>
                  </a:lnTo>
                  <a:lnTo>
                    <a:pt x="71031" y="165201"/>
                  </a:lnTo>
                  <a:lnTo>
                    <a:pt x="72631" y="165201"/>
                  </a:lnTo>
                  <a:lnTo>
                    <a:pt x="73012" y="165074"/>
                  </a:lnTo>
                  <a:lnTo>
                    <a:pt x="73304" y="165582"/>
                  </a:lnTo>
                  <a:lnTo>
                    <a:pt x="73380" y="166471"/>
                  </a:lnTo>
                  <a:lnTo>
                    <a:pt x="73761" y="166344"/>
                  </a:lnTo>
                  <a:lnTo>
                    <a:pt x="74256" y="166725"/>
                  </a:lnTo>
                  <a:lnTo>
                    <a:pt x="74752" y="166725"/>
                  </a:lnTo>
                  <a:lnTo>
                    <a:pt x="74879" y="167233"/>
                  </a:lnTo>
                  <a:lnTo>
                    <a:pt x="75501" y="167487"/>
                  </a:lnTo>
                  <a:lnTo>
                    <a:pt x="76238" y="167614"/>
                  </a:lnTo>
                  <a:lnTo>
                    <a:pt x="76987" y="167614"/>
                  </a:lnTo>
                  <a:lnTo>
                    <a:pt x="77114" y="168249"/>
                  </a:lnTo>
                  <a:lnTo>
                    <a:pt x="77482" y="168249"/>
                  </a:lnTo>
                  <a:lnTo>
                    <a:pt x="78346" y="168376"/>
                  </a:lnTo>
                  <a:lnTo>
                    <a:pt x="78346" y="167868"/>
                  </a:lnTo>
                  <a:lnTo>
                    <a:pt x="78854" y="167868"/>
                  </a:lnTo>
                  <a:lnTo>
                    <a:pt x="79463" y="167360"/>
                  </a:lnTo>
                  <a:lnTo>
                    <a:pt x="80365" y="166344"/>
                  </a:lnTo>
                  <a:lnTo>
                    <a:pt x="80594" y="166090"/>
                  </a:lnTo>
                  <a:lnTo>
                    <a:pt x="80962" y="165328"/>
                  </a:lnTo>
                  <a:lnTo>
                    <a:pt x="81711" y="164820"/>
                  </a:lnTo>
                  <a:lnTo>
                    <a:pt x="81788" y="163296"/>
                  </a:lnTo>
                  <a:lnTo>
                    <a:pt x="81864" y="163169"/>
                  </a:lnTo>
                  <a:lnTo>
                    <a:pt x="81953" y="162915"/>
                  </a:lnTo>
                  <a:lnTo>
                    <a:pt x="82296" y="162788"/>
                  </a:lnTo>
                  <a:lnTo>
                    <a:pt x="82296" y="162026"/>
                  </a:lnTo>
                  <a:lnTo>
                    <a:pt x="83032" y="161518"/>
                  </a:lnTo>
                  <a:lnTo>
                    <a:pt x="83185" y="161264"/>
                  </a:lnTo>
                  <a:lnTo>
                    <a:pt x="83375" y="161010"/>
                  </a:lnTo>
                  <a:lnTo>
                    <a:pt x="83477" y="159359"/>
                  </a:lnTo>
                  <a:lnTo>
                    <a:pt x="83705" y="159105"/>
                  </a:lnTo>
                  <a:lnTo>
                    <a:pt x="84061" y="158724"/>
                  </a:lnTo>
                  <a:lnTo>
                    <a:pt x="86258" y="158470"/>
                  </a:lnTo>
                  <a:lnTo>
                    <a:pt x="86144" y="157200"/>
                  </a:lnTo>
                  <a:lnTo>
                    <a:pt x="86233" y="156692"/>
                  </a:lnTo>
                  <a:lnTo>
                    <a:pt x="86347" y="156565"/>
                  </a:lnTo>
                  <a:lnTo>
                    <a:pt x="86995" y="156565"/>
                  </a:lnTo>
                  <a:lnTo>
                    <a:pt x="87147" y="156057"/>
                  </a:lnTo>
                  <a:lnTo>
                    <a:pt x="87591" y="156057"/>
                  </a:lnTo>
                  <a:lnTo>
                    <a:pt x="87884" y="155422"/>
                  </a:lnTo>
                  <a:lnTo>
                    <a:pt x="88468" y="155295"/>
                  </a:lnTo>
                  <a:lnTo>
                    <a:pt x="88468" y="154533"/>
                  </a:lnTo>
                  <a:lnTo>
                    <a:pt x="89052" y="154533"/>
                  </a:lnTo>
                  <a:lnTo>
                    <a:pt x="89636" y="154406"/>
                  </a:lnTo>
                  <a:lnTo>
                    <a:pt x="90233" y="154152"/>
                  </a:lnTo>
                  <a:lnTo>
                    <a:pt x="90347" y="153517"/>
                  </a:lnTo>
                  <a:lnTo>
                    <a:pt x="90754" y="152628"/>
                  </a:lnTo>
                  <a:lnTo>
                    <a:pt x="91986" y="152628"/>
                  </a:lnTo>
                  <a:lnTo>
                    <a:pt x="92583" y="152247"/>
                  </a:lnTo>
                  <a:lnTo>
                    <a:pt x="93306" y="152247"/>
                  </a:lnTo>
                  <a:lnTo>
                    <a:pt x="93459" y="151612"/>
                  </a:lnTo>
                  <a:lnTo>
                    <a:pt x="93167" y="150977"/>
                  </a:lnTo>
                  <a:lnTo>
                    <a:pt x="93459" y="149580"/>
                  </a:lnTo>
                  <a:lnTo>
                    <a:pt x="93014" y="149580"/>
                  </a:lnTo>
                  <a:lnTo>
                    <a:pt x="92519" y="148945"/>
                  </a:lnTo>
                  <a:lnTo>
                    <a:pt x="92430" y="147929"/>
                  </a:lnTo>
                  <a:lnTo>
                    <a:pt x="91694" y="147040"/>
                  </a:lnTo>
                  <a:lnTo>
                    <a:pt x="90919" y="146659"/>
                  </a:lnTo>
                  <a:lnTo>
                    <a:pt x="90665" y="146532"/>
                  </a:lnTo>
                  <a:lnTo>
                    <a:pt x="90297" y="145897"/>
                  </a:lnTo>
                  <a:lnTo>
                    <a:pt x="89725" y="144932"/>
                  </a:lnTo>
                  <a:lnTo>
                    <a:pt x="89725" y="150469"/>
                  </a:lnTo>
                  <a:lnTo>
                    <a:pt x="89674" y="150977"/>
                  </a:lnTo>
                  <a:lnTo>
                    <a:pt x="89433" y="151866"/>
                  </a:lnTo>
                  <a:lnTo>
                    <a:pt x="88176" y="151993"/>
                  </a:lnTo>
                  <a:lnTo>
                    <a:pt x="87287" y="152882"/>
                  </a:lnTo>
                  <a:lnTo>
                    <a:pt x="85966" y="153898"/>
                  </a:lnTo>
                  <a:lnTo>
                    <a:pt x="85534" y="154533"/>
                  </a:lnTo>
                  <a:lnTo>
                    <a:pt x="84645" y="154660"/>
                  </a:lnTo>
                  <a:lnTo>
                    <a:pt x="84353" y="155168"/>
                  </a:lnTo>
                  <a:lnTo>
                    <a:pt x="83769" y="155422"/>
                  </a:lnTo>
                  <a:lnTo>
                    <a:pt x="83185" y="155041"/>
                  </a:lnTo>
                  <a:lnTo>
                    <a:pt x="82880" y="154914"/>
                  </a:lnTo>
                  <a:lnTo>
                    <a:pt x="81559" y="154914"/>
                  </a:lnTo>
                  <a:lnTo>
                    <a:pt x="81419" y="153263"/>
                  </a:lnTo>
                  <a:lnTo>
                    <a:pt x="80975" y="152882"/>
                  </a:lnTo>
                  <a:lnTo>
                    <a:pt x="80772" y="152628"/>
                  </a:lnTo>
                  <a:lnTo>
                    <a:pt x="80645" y="152374"/>
                  </a:lnTo>
                  <a:lnTo>
                    <a:pt x="80302" y="150850"/>
                  </a:lnTo>
                  <a:lnTo>
                    <a:pt x="80733" y="150469"/>
                  </a:lnTo>
                  <a:lnTo>
                    <a:pt x="81064" y="149580"/>
                  </a:lnTo>
                  <a:lnTo>
                    <a:pt x="82499" y="149580"/>
                  </a:lnTo>
                  <a:lnTo>
                    <a:pt x="82791" y="148945"/>
                  </a:lnTo>
                  <a:lnTo>
                    <a:pt x="84709" y="148818"/>
                  </a:lnTo>
                  <a:lnTo>
                    <a:pt x="85001" y="148310"/>
                  </a:lnTo>
                  <a:lnTo>
                    <a:pt x="85432" y="147929"/>
                  </a:lnTo>
                  <a:lnTo>
                    <a:pt x="86461" y="147929"/>
                  </a:lnTo>
                  <a:lnTo>
                    <a:pt x="87249" y="146786"/>
                  </a:lnTo>
                  <a:lnTo>
                    <a:pt x="87655" y="146659"/>
                  </a:lnTo>
                  <a:lnTo>
                    <a:pt x="89204" y="148310"/>
                  </a:lnTo>
                  <a:lnTo>
                    <a:pt x="89484" y="148818"/>
                  </a:lnTo>
                  <a:lnTo>
                    <a:pt x="89547" y="149580"/>
                  </a:lnTo>
                  <a:lnTo>
                    <a:pt x="89496" y="149961"/>
                  </a:lnTo>
                  <a:lnTo>
                    <a:pt x="89725" y="150469"/>
                  </a:lnTo>
                  <a:lnTo>
                    <a:pt x="89725" y="144932"/>
                  </a:lnTo>
                  <a:lnTo>
                    <a:pt x="89395" y="144373"/>
                  </a:lnTo>
                  <a:lnTo>
                    <a:pt x="89319" y="143992"/>
                  </a:lnTo>
                  <a:lnTo>
                    <a:pt x="88785" y="143357"/>
                  </a:lnTo>
                  <a:lnTo>
                    <a:pt x="88658" y="143256"/>
                  </a:lnTo>
                  <a:lnTo>
                    <a:pt x="88900" y="143103"/>
                  </a:lnTo>
                  <a:lnTo>
                    <a:pt x="88506" y="142595"/>
                  </a:lnTo>
                  <a:lnTo>
                    <a:pt x="87858" y="140436"/>
                  </a:lnTo>
                  <a:lnTo>
                    <a:pt x="87820" y="140309"/>
                  </a:lnTo>
                  <a:lnTo>
                    <a:pt x="87274" y="139928"/>
                  </a:lnTo>
                  <a:lnTo>
                    <a:pt x="86194" y="139420"/>
                  </a:lnTo>
                  <a:lnTo>
                    <a:pt x="86131" y="144246"/>
                  </a:lnTo>
                  <a:lnTo>
                    <a:pt x="83832" y="144627"/>
                  </a:lnTo>
                  <a:lnTo>
                    <a:pt x="83540" y="145135"/>
                  </a:lnTo>
                  <a:lnTo>
                    <a:pt x="83096" y="145135"/>
                  </a:lnTo>
                  <a:lnTo>
                    <a:pt x="82943" y="145465"/>
                  </a:lnTo>
                  <a:lnTo>
                    <a:pt x="82677" y="145643"/>
                  </a:lnTo>
                  <a:lnTo>
                    <a:pt x="81775" y="145770"/>
                  </a:lnTo>
                  <a:lnTo>
                    <a:pt x="81508" y="145859"/>
                  </a:lnTo>
                  <a:lnTo>
                    <a:pt x="81241" y="145681"/>
                  </a:lnTo>
                  <a:lnTo>
                    <a:pt x="81178" y="145516"/>
                  </a:lnTo>
                  <a:lnTo>
                    <a:pt x="80035" y="141833"/>
                  </a:lnTo>
                  <a:lnTo>
                    <a:pt x="79159" y="141706"/>
                  </a:lnTo>
                  <a:lnTo>
                    <a:pt x="78905" y="140944"/>
                  </a:lnTo>
                  <a:lnTo>
                    <a:pt x="78828" y="139928"/>
                  </a:lnTo>
                  <a:lnTo>
                    <a:pt x="79590" y="139928"/>
                  </a:lnTo>
                  <a:lnTo>
                    <a:pt x="79857" y="139039"/>
                  </a:lnTo>
                  <a:lnTo>
                    <a:pt x="80530" y="139039"/>
                  </a:lnTo>
                  <a:lnTo>
                    <a:pt x="81203" y="139420"/>
                  </a:lnTo>
                  <a:lnTo>
                    <a:pt x="81749" y="140055"/>
                  </a:lnTo>
                  <a:lnTo>
                    <a:pt x="83769" y="140055"/>
                  </a:lnTo>
                  <a:lnTo>
                    <a:pt x="84315" y="140563"/>
                  </a:lnTo>
                  <a:lnTo>
                    <a:pt x="84988" y="140436"/>
                  </a:lnTo>
                  <a:lnTo>
                    <a:pt x="86131" y="144246"/>
                  </a:lnTo>
                  <a:lnTo>
                    <a:pt x="86131" y="139382"/>
                  </a:lnTo>
                  <a:lnTo>
                    <a:pt x="85648" y="139039"/>
                  </a:lnTo>
                  <a:lnTo>
                    <a:pt x="85115" y="138658"/>
                  </a:lnTo>
                  <a:lnTo>
                    <a:pt x="85115" y="138404"/>
                  </a:lnTo>
                  <a:lnTo>
                    <a:pt x="85115" y="137896"/>
                  </a:lnTo>
                  <a:lnTo>
                    <a:pt x="83769" y="137896"/>
                  </a:lnTo>
                  <a:lnTo>
                    <a:pt x="83235" y="137261"/>
                  </a:lnTo>
                  <a:lnTo>
                    <a:pt x="76885" y="137261"/>
                  </a:lnTo>
                  <a:lnTo>
                    <a:pt x="76758" y="137769"/>
                  </a:lnTo>
                  <a:lnTo>
                    <a:pt x="75679" y="137896"/>
                  </a:lnTo>
                  <a:lnTo>
                    <a:pt x="75679" y="138150"/>
                  </a:lnTo>
                  <a:lnTo>
                    <a:pt x="74599" y="138404"/>
                  </a:lnTo>
                  <a:lnTo>
                    <a:pt x="73787" y="138277"/>
                  </a:lnTo>
                  <a:lnTo>
                    <a:pt x="73647" y="138023"/>
                  </a:lnTo>
                  <a:lnTo>
                    <a:pt x="73520" y="137769"/>
                  </a:lnTo>
                  <a:lnTo>
                    <a:pt x="72986" y="138023"/>
                  </a:lnTo>
                  <a:lnTo>
                    <a:pt x="72440" y="138023"/>
                  </a:lnTo>
                  <a:lnTo>
                    <a:pt x="72440" y="137515"/>
                  </a:lnTo>
                  <a:lnTo>
                    <a:pt x="71907" y="137134"/>
                  </a:lnTo>
                  <a:lnTo>
                    <a:pt x="71094" y="137134"/>
                  </a:lnTo>
                  <a:lnTo>
                    <a:pt x="69748" y="136753"/>
                  </a:lnTo>
                  <a:lnTo>
                    <a:pt x="69748" y="136499"/>
                  </a:lnTo>
                  <a:lnTo>
                    <a:pt x="69608" y="135483"/>
                  </a:lnTo>
                  <a:lnTo>
                    <a:pt x="68668" y="135483"/>
                  </a:lnTo>
                  <a:lnTo>
                    <a:pt x="67716" y="135356"/>
                  </a:lnTo>
                  <a:lnTo>
                    <a:pt x="67716" y="134848"/>
                  </a:lnTo>
                  <a:lnTo>
                    <a:pt x="66776" y="134721"/>
                  </a:lnTo>
                  <a:lnTo>
                    <a:pt x="66509" y="134340"/>
                  </a:lnTo>
                  <a:lnTo>
                    <a:pt x="65836" y="133959"/>
                  </a:lnTo>
                  <a:lnTo>
                    <a:pt x="65290" y="133451"/>
                  </a:lnTo>
                  <a:lnTo>
                    <a:pt x="64350" y="133578"/>
                  </a:lnTo>
                  <a:lnTo>
                    <a:pt x="64350" y="134594"/>
                  </a:lnTo>
                  <a:lnTo>
                    <a:pt x="63804" y="135102"/>
                  </a:lnTo>
                  <a:lnTo>
                    <a:pt x="63131" y="135610"/>
                  </a:lnTo>
                  <a:lnTo>
                    <a:pt x="63131" y="136118"/>
                  </a:lnTo>
                  <a:lnTo>
                    <a:pt x="64211" y="136118"/>
                  </a:lnTo>
                  <a:lnTo>
                    <a:pt x="64617" y="136499"/>
                  </a:lnTo>
                  <a:lnTo>
                    <a:pt x="65557" y="136753"/>
                  </a:lnTo>
                  <a:lnTo>
                    <a:pt x="67589" y="136499"/>
                  </a:lnTo>
                  <a:lnTo>
                    <a:pt x="67716" y="137134"/>
                  </a:lnTo>
                  <a:lnTo>
                    <a:pt x="68668" y="137134"/>
                  </a:lnTo>
                  <a:lnTo>
                    <a:pt x="69342" y="137261"/>
                  </a:lnTo>
                  <a:lnTo>
                    <a:pt x="69608" y="138277"/>
                  </a:lnTo>
                  <a:lnTo>
                    <a:pt x="70421" y="138912"/>
                  </a:lnTo>
                  <a:lnTo>
                    <a:pt x="70827" y="139420"/>
                  </a:lnTo>
                  <a:lnTo>
                    <a:pt x="69748" y="139928"/>
                  </a:lnTo>
                  <a:lnTo>
                    <a:pt x="67589" y="139928"/>
                  </a:lnTo>
                  <a:lnTo>
                    <a:pt x="66916" y="140055"/>
                  </a:lnTo>
                  <a:lnTo>
                    <a:pt x="66509" y="140563"/>
                  </a:lnTo>
                  <a:lnTo>
                    <a:pt x="64350" y="140563"/>
                  </a:lnTo>
                  <a:lnTo>
                    <a:pt x="62458" y="140436"/>
                  </a:lnTo>
                  <a:lnTo>
                    <a:pt x="62014" y="141071"/>
                  </a:lnTo>
                  <a:lnTo>
                    <a:pt x="72567" y="141071"/>
                  </a:lnTo>
                  <a:lnTo>
                    <a:pt x="72440" y="140944"/>
                  </a:lnTo>
                  <a:lnTo>
                    <a:pt x="72847" y="140817"/>
                  </a:lnTo>
                  <a:lnTo>
                    <a:pt x="74066" y="141198"/>
                  </a:lnTo>
                  <a:lnTo>
                    <a:pt x="74383" y="140817"/>
                  </a:lnTo>
                  <a:lnTo>
                    <a:pt x="74599" y="140563"/>
                  </a:lnTo>
                  <a:lnTo>
                    <a:pt x="75628" y="140563"/>
                  </a:lnTo>
                  <a:lnTo>
                    <a:pt x="75628" y="141325"/>
                  </a:lnTo>
                  <a:lnTo>
                    <a:pt x="76073" y="141452"/>
                  </a:lnTo>
                  <a:lnTo>
                    <a:pt x="75780" y="142214"/>
                  </a:lnTo>
                  <a:lnTo>
                    <a:pt x="76365" y="142214"/>
                  </a:lnTo>
                  <a:lnTo>
                    <a:pt x="77533" y="144754"/>
                  </a:lnTo>
                  <a:lnTo>
                    <a:pt x="77978" y="145389"/>
                  </a:lnTo>
                  <a:lnTo>
                    <a:pt x="78232" y="146151"/>
                  </a:lnTo>
                  <a:lnTo>
                    <a:pt x="78460" y="147332"/>
                  </a:lnTo>
                  <a:lnTo>
                    <a:pt x="78295" y="147929"/>
                  </a:lnTo>
                  <a:lnTo>
                    <a:pt x="78041" y="148310"/>
                  </a:lnTo>
                  <a:lnTo>
                    <a:pt x="77965" y="149072"/>
                  </a:lnTo>
                  <a:lnTo>
                    <a:pt x="77673" y="149707"/>
                  </a:lnTo>
                  <a:lnTo>
                    <a:pt x="77228" y="149707"/>
                  </a:lnTo>
                  <a:lnTo>
                    <a:pt x="77889" y="152374"/>
                  </a:lnTo>
                  <a:lnTo>
                    <a:pt x="78079" y="152628"/>
                  </a:lnTo>
                  <a:lnTo>
                    <a:pt x="78155" y="153009"/>
                  </a:lnTo>
                  <a:lnTo>
                    <a:pt x="78041" y="154406"/>
                  </a:lnTo>
                  <a:lnTo>
                    <a:pt x="78625" y="154660"/>
                  </a:lnTo>
                  <a:lnTo>
                    <a:pt x="79654" y="155549"/>
                  </a:lnTo>
                  <a:lnTo>
                    <a:pt x="79654" y="156057"/>
                  </a:lnTo>
                  <a:lnTo>
                    <a:pt x="80530" y="156565"/>
                  </a:lnTo>
                  <a:lnTo>
                    <a:pt x="81203" y="156565"/>
                  </a:lnTo>
                  <a:lnTo>
                    <a:pt x="81419" y="158724"/>
                  </a:lnTo>
                  <a:lnTo>
                    <a:pt x="80835" y="159105"/>
                  </a:lnTo>
                  <a:lnTo>
                    <a:pt x="79730" y="159105"/>
                  </a:lnTo>
                  <a:lnTo>
                    <a:pt x="78994" y="158470"/>
                  </a:lnTo>
                  <a:lnTo>
                    <a:pt x="78701" y="158470"/>
                  </a:lnTo>
                  <a:lnTo>
                    <a:pt x="78701" y="163042"/>
                  </a:lnTo>
                  <a:lnTo>
                    <a:pt x="78346" y="163296"/>
                  </a:lnTo>
                  <a:lnTo>
                    <a:pt x="78346" y="164185"/>
                  </a:lnTo>
                  <a:lnTo>
                    <a:pt x="77851" y="164439"/>
                  </a:lnTo>
                  <a:lnTo>
                    <a:pt x="76987" y="164439"/>
                  </a:lnTo>
                  <a:lnTo>
                    <a:pt x="77228" y="164693"/>
                  </a:lnTo>
                  <a:lnTo>
                    <a:pt x="77279" y="164947"/>
                  </a:lnTo>
                  <a:lnTo>
                    <a:pt x="77216" y="165074"/>
                  </a:lnTo>
                  <a:lnTo>
                    <a:pt x="76835" y="165074"/>
                  </a:lnTo>
                  <a:lnTo>
                    <a:pt x="76492" y="164566"/>
                  </a:lnTo>
                  <a:lnTo>
                    <a:pt x="75996" y="164566"/>
                  </a:lnTo>
                  <a:lnTo>
                    <a:pt x="75996" y="164058"/>
                  </a:lnTo>
                  <a:lnTo>
                    <a:pt x="75869" y="164058"/>
                  </a:lnTo>
                  <a:lnTo>
                    <a:pt x="75120" y="163931"/>
                  </a:lnTo>
                  <a:lnTo>
                    <a:pt x="75120" y="163804"/>
                  </a:lnTo>
                  <a:lnTo>
                    <a:pt x="75120" y="163423"/>
                  </a:lnTo>
                  <a:lnTo>
                    <a:pt x="75120" y="163296"/>
                  </a:lnTo>
                  <a:lnTo>
                    <a:pt x="73634" y="163296"/>
                  </a:lnTo>
                  <a:lnTo>
                    <a:pt x="73380" y="163042"/>
                  </a:lnTo>
                  <a:lnTo>
                    <a:pt x="73228" y="162661"/>
                  </a:lnTo>
                  <a:lnTo>
                    <a:pt x="73139" y="162407"/>
                  </a:lnTo>
                  <a:lnTo>
                    <a:pt x="72517" y="162407"/>
                  </a:lnTo>
                  <a:lnTo>
                    <a:pt x="71894" y="162661"/>
                  </a:lnTo>
                  <a:lnTo>
                    <a:pt x="71894" y="162153"/>
                  </a:lnTo>
                  <a:lnTo>
                    <a:pt x="71145" y="162153"/>
                  </a:lnTo>
                  <a:lnTo>
                    <a:pt x="71145" y="161772"/>
                  </a:lnTo>
                  <a:lnTo>
                    <a:pt x="71145" y="161518"/>
                  </a:lnTo>
                  <a:lnTo>
                    <a:pt x="70650" y="161518"/>
                  </a:lnTo>
                  <a:lnTo>
                    <a:pt x="70446" y="161010"/>
                  </a:lnTo>
                  <a:lnTo>
                    <a:pt x="70434" y="160121"/>
                  </a:lnTo>
                  <a:lnTo>
                    <a:pt x="70002" y="159867"/>
                  </a:lnTo>
                  <a:lnTo>
                    <a:pt x="69900" y="159486"/>
                  </a:lnTo>
                  <a:lnTo>
                    <a:pt x="69608" y="159105"/>
                  </a:lnTo>
                  <a:lnTo>
                    <a:pt x="68135" y="155422"/>
                  </a:lnTo>
                  <a:lnTo>
                    <a:pt x="69088" y="155549"/>
                  </a:lnTo>
                  <a:lnTo>
                    <a:pt x="71069" y="157581"/>
                  </a:lnTo>
                  <a:lnTo>
                    <a:pt x="71577" y="158216"/>
                  </a:lnTo>
                  <a:lnTo>
                    <a:pt x="72313" y="158978"/>
                  </a:lnTo>
                  <a:lnTo>
                    <a:pt x="72898" y="158978"/>
                  </a:lnTo>
                  <a:lnTo>
                    <a:pt x="74079" y="160248"/>
                  </a:lnTo>
                  <a:lnTo>
                    <a:pt x="76720" y="161010"/>
                  </a:lnTo>
                  <a:lnTo>
                    <a:pt x="78625" y="162915"/>
                  </a:lnTo>
                  <a:lnTo>
                    <a:pt x="78701" y="163042"/>
                  </a:lnTo>
                  <a:lnTo>
                    <a:pt x="78701" y="158470"/>
                  </a:lnTo>
                  <a:lnTo>
                    <a:pt x="76796" y="158470"/>
                  </a:lnTo>
                  <a:lnTo>
                    <a:pt x="75907" y="158216"/>
                  </a:lnTo>
                  <a:lnTo>
                    <a:pt x="75463" y="157581"/>
                  </a:lnTo>
                  <a:lnTo>
                    <a:pt x="75323" y="157327"/>
                  </a:lnTo>
                  <a:lnTo>
                    <a:pt x="74739" y="157200"/>
                  </a:lnTo>
                  <a:lnTo>
                    <a:pt x="74142" y="156565"/>
                  </a:lnTo>
                  <a:lnTo>
                    <a:pt x="73126" y="156565"/>
                  </a:lnTo>
                  <a:lnTo>
                    <a:pt x="72136" y="155422"/>
                  </a:lnTo>
                  <a:lnTo>
                    <a:pt x="71361" y="154533"/>
                  </a:lnTo>
                  <a:lnTo>
                    <a:pt x="69672" y="153644"/>
                  </a:lnTo>
                  <a:lnTo>
                    <a:pt x="67462" y="153517"/>
                  </a:lnTo>
                  <a:lnTo>
                    <a:pt x="66865" y="153263"/>
                  </a:lnTo>
                  <a:lnTo>
                    <a:pt x="66268" y="153644"/>
                  </a:lnTo>
                  <a:lnTo>
                    <a:pt x="66128" y="153898"/>
                  </a:lnTo>
                  <a:lnTo>
                    <a:pt x="66573" y="154152"/>
                  </a:lnTo>
                  <a:lnTo>
                    <a:pt x="66776" y="155676"/>
                  </a:lnTo>
                  <a:lnTo>
                    <a:pt x="67132" y="156819"/>
                  </a:lnTo>
                  <a:lnTo>
                    <a:pt x="67310" y="157200"/>
                  </a:lnTo>
                  <a:lnTo>
                    <a:pt x="67437" y="158216"/>
                  </a:lnTo>
                  <a:lnTo>
                    <a:pt x="67183" y="158470"/>
                  </a:lnTo>
                  <a:lnTo>
                    <a:pt x="67068" y="158724"/>
                  </a:lnTo>
                  <a:lnTo>
                    <a:pt x="66929" y="158851"/>
                  </a:lnTo>
                  <a:lnTo>
                    <a:pt x="66001" y="159105"/>
                  </a:lnTo>
                  <a:lnTo>
                    <a:pt x="65506" y="158724"/>
                  </a:lnTo>
                  <a:lnTo>
                    <a:pt x="65379" y="158724"/>
                  </a:lnTo>
                  <a:lnTo>
                    <a:pt x="65112" y="158216"/>
                  </a:lnTo>
                  <a:lnTo>
                    <a:pt x="65049" y="157962"/>
                  </a:lnTo>
                  <a:lnTo>
                    <a:pt x="64338" y="157670"/>
                  </a:lnTo>
                  <a:lnTo>
                    <a:pt x="64338" y="161518"/>
                  </a:lnTo>
                  <a:lnTo>
                    <a:pt x="62204" y="161772"/>
                  </a:lnTo>
                  <a:lnTo>
                    <a:pt x="61379" y="160629"/>
                  </a:lnTo>
                  <a:lnTo>
                    <a:pt x="61010" y="160375"/>
                  </a:lnTo>
                  <a:lnTo>
                    <a:pt x="61125" y="159740"/>
                  </a:lnTo>
                  <a:lnTo>
                    <a:pt x="59829" y="158724"/>
                  </a:lnTo>
                  <a:lnTo>
                    <a:pt x="59677" y="156184"/>
                  </a:lnTo>
                  <a:lnTo>
                    <a:pt x="62699" y="158724"/>
                  </a:lnTo>
                  <a:lnTo>
                    <a:pt x="63068" y="159232"/>
                  </a:lnTo>
                  <a:lnTo>
                    <a:pt x="63322" y="159232"/>
                  </a:lnTo>
                  <a:lnTo>
                    <a:pt x="64223" y="160375"/>
                  </a:lnTo>
                  <a:lnTo>
                    <a:pt x="64338" y="161518"/>
                  </a:lnTo>
                  <a:lnTo>
                    <a:pt x="64338" y="157670"/>
                  </a:lnTo>
                  <a:lnTo>
                    <a:pt x="63855" y="157454"/>
                  </a:lnTo>
                  <a:lnTo>
                    <a:pt x="63817" y="156819"/>
                  </a:lnTo>
                  <a:lnTo>
                    <a:pt x="63690" y="156692"/>
                  </a:lnTo>
                  <a:lnTo>
                    <a:pt x="63601" y="156184"/>
                  </a:lnTo>
                  <a:lnTo>
                    <a:pt x="63576" y="156057"/>
                  </a:lnTo>
                  <a:lnTo>
                    <a:pt x="62953" y="156057"/>
                  </a:lnTo>
                  <a:lnTo>
                    <a:pt x="62953" y="155803"/>
                  </a:lnTo>
                  <a:lnTo>
                    <a:pt x="62331" y="155676"/>
                  </a:lnTo>
                  <a:lnTo>
                    <a:pt x="62331" y="154914"/>
                  </a:lnTo>
                  <a:lnTo>
                    <a:pt x="60960" y="154914"/>
                  </a:lnTo>
                  <a:lnTo>
                    <a:pt x="61087" y="154533"/>
                  </a:lnTo>
                  <a:lnTo>
                    <a:pt x="60337" y="154152"/>
                  </a:lnTo>
                  <a:lnTo>
                    <a:pt x="60464" y="153898"/>
                  </a:lnTo>
                  <a:lnTo>
                    <a:pt x="59588" y="153771"/>
                  </a:lnTo>
                  <a:lnTo>
                    <a:pt x="59842" y="153390"/>
                  </a:lnTo>
                  <a:lnTo>
                    <a:pt x="59347" y="153009"/>
                  </a:lnTo>
                  <a:lnTo>
                    <a:pt x="58724" y="153009"/>
                  </a:lnTo>
                  <a:lnTo>
                    <a:pt x="58356" y="152755"/>
                  </a:lnTo>
                  <a:lnTo>
                    <a:pt x="57848" y="153009"/>
                  </a:lnTo>
                  <a:lnTo>
                    <a:pt x="57848" y="156311"/>
                  </a:lnTo>
                  <a:lnTo>
                    <a:pt x="57975" y="156438"/>
                  </a:lnTo>
                  <a:lnTo>
                    <a:pt x="58077" y="159105"/>
                  </a:lnTo>
                  <a:lnTo>
                    <a:pt x="58280" y="159359"/>
                  </a:lnTo>
                  <a:lnTo>
                    <a:pt x="58394" y="159740"/>
                  </a:lnTo>
                  <a:lnTo>
                    <a:pt x="58508" y="161010"/>
                  </a:lnTo>
                  <a:lnTo>
                    <a:pt x="58597" y="161264"/>
                  </a:lnTo>
                  <a:lnTo>
                    <a:pt x="58724" y="161518"/>
                  </a:lnTo>
                  <a:lnTo>
                    <a:pt x="59715" y="161518"/>
                  </a:lnTo>
                  <a:lnTo>
                    <a:pt x="59715" y="161899"/>
                  </a:lnTo>
                  <a:lnTo>
                    <a:pt x="59093" y="162407"/>
                  </a:lnTo>
                  <a:lnTo>
                    <a:pt x="59093" y="163423"/>
                  </a:lnTo>
                  <a:lnTo>
                    <a:pt x="57848" y="163296"/>
                  </a:lnTo>
                  <a:lnTo>
                    <a:pt x="57924" y="163931"/>
                  </a:lnTo>
                  <a:lnTo>
                    <a:pt x="58077" y="164185"/>
                  </a:lnTo>
                  <a:lnTo>
                    <a:pt x="58140" y="164947"/>
                  </a:lnTo>
                  <a:lnTo>
                    <a:pt x="58039" y="165582"/>
                  </a:lnTo>
                  <a:lnTo>
                    <a:pt x="57480" y="165836"/>
                  </a:lnTo>
                  <a:lnTo>
                    <a:pt x="57607" y="167995"/>
                  </a:lnTo>
                  <a:lnTo>
                    <a:pt x="56857" y="167995"/>
                  </a:lnTo>
                  <a:lnTo>
                    <a:pt x="56616" y="171043"/>
                  </a:lnTo>
                  <a:lnTo>
                    <a:pt x="58356" y="171551"/>
                  </a:lnTo>
                  <a:lnTo>
                    <a:pt x="58356" y="173329"/>
                  </a:lnTo>
                  <a:lnTo>
                    <a:pt x="58851" y="173456"/>
                  </a:lnTo>
                  <a:lnTo>
                    <a:pt x="58851" y="174091"/>
                  </a:lnTo>
                  <a:lnTo>
                    <a:pt x="59347" y="174091"/>
                  </a:lnTo>
                  <a:lnTo>
                    <a:pt x="59588" y="174726"/>
                  </a:lnTo>
                  <a:lnTo>
                    <a:pt x="60096" y="174853"/>
                  </a:lnTo>
                  <a:lnTo>
                    <a:pt x="60337" y="176504"/>
                  </a:lnTo>
                  <a:lnTo>
                    <a:pt x="60833" y="176377"/>
                  </a:lnTo>
                  <a:lnTo>
                    <a:pt x="61087" y="176758"/>
                  </a:lnTo>
                  <a:lnTo>
                    <a:pt x="61836" y="177393"/>
                  </a:lnTo>
                  <a:lnTo>
                    <a:pt x="62331" y="177774"/>
                  </a:lnTo>
                  <a:lnTo>
                    <a:pt x="63068" y="178028"/>
                  </a:lnTo>
                  <a:lnTo>
                    <a:pt x="63322" y="178409"/>
                  </a:lnTo>
                  <a:lnTo>
                    <a:pt x="63576" y="178536"/>
                  </a:lnTo>
                  <a:lnTo>
                    <a:pt x="64439" y="178536"/>
                  </a:lnTo>
                  <a:lnTo>
                    <a:pt x="64439" y="179806"/>
                  </a:lnTo>
                  <a:lnTo>
                    <a:pt x="65189" y="180060"/>
                  </a:lnTo>
                  <a:lnTo>
                    <a:pt x="66548" y="180060"/>
                  </a:lnTo>
                  <a:lnTo>
                    <a:pt x="66636" y="180314"/>
                  </a:lnTo>
                  <a:lnTo>
                    <a:pt x="67170" y="181076"/>
                  </a:lnTo>
                  <a:lnTo>
                    <a:pt x="68783" y="181965"/>
                  </a:lnTo>
                  <a:lnTo>
                    <a:pt x="68783" y="182473"/>
                  </a:lnTo>
                  <a:lnTo>
                    <a:pt x="70281" y="182473"/>
                  </a:lnTo>
                  <a:lnTo>
                    <a:pt x="70650" y="182854"/>
                  </a:lnTo>
                  <a:lnTo>
                    <a:pt x="70777" y="183489"/>
                  </a:lnTo>
                  <a:lnTo>
                    <a:pt x="73253" y="183489"/>
                  </a:lnTo>
                  <a:lnTo>
                    <a:pt x="74002" y="182727"/>
                  </a:lnTo>
                  <a:lnTo>
                    <a:pt x="74498" y="182600"/>
                  </a:lnTo>
                  <a:lnTo>
                    <a:pt x="77736" y="182600"/>
                  </a:lnTo>
                  <a:lnTo>
                    <a:pt x="78105" y="183362"/>
                  </a:lnTo>
                  <a:lnTo>
                    <a:pt x="79844" y="183108"/>
                  </a:lnTo>
                  <a:lnTo>
                    <a:pt x="80594" y="183743"/>
                  </a:lnTo>
                  <a:lnTo>
                    <a:pt x="81457" y="183743"/>
                  </a:lnTo>
                  <a:lnTo>
                    <a:pt x="81953" y="184251"/>
                  </a:lnTo>
                  <a:lnTo>
                    <a:pt x="87172" y="184378"/>
                  </a:lnTo>
                  <a:lnTo>
                    <a:pt x="87033" y="183870"/>
                  </a:lnTo>
                  <a:lnTo>
                    <a:pt x="87172" y="183997"/>
                  </a:lnTo>
                  <a:lnTo>
                    <a:pt x="87210" y="183870"/>
                  </a:lnTo>
                  <a:lnTo>
                    <a:pt x="87299" y="183616"/>
                  </a:lnTo>
                  <a:lnTo>
                    <a:pt x="88544" y="183616"/>
                  </a:lnTo>
                  <a:lnTo>
                    <a:pt x="88544" y="183108"/>
                  </a:lnTo>
                  <a:lnTo>
                    <a:pt x="89408" y="183108"/>
                  </a:lnTo>
                  <a:lnTo>
                    <a:pt x="89776" y="182600"/>
                  </a:lnTo>
                  <a:lnTo>
                    <a:pt x="90284" y="182473"/>
                  </a:lnTo>
                  <a:lnTo>
                    <a:pt x="90779" y="182600"/>
                  </a:lnTo>
                  <a:lnTo>
                    <a:pt x="91770" y="181838"/>
                  </a:lnTo>
                  <a:lnTo>
                    <a:pt x="92138" y="180568"/>
                  </a:lnTo>
                  <a:lnTo>
                    <a:pt x="92252" y="180314"/>
                  </a:lnTo>
                  <a:lnTo>
                    <a:pt x="92506" y="179806"/>
                  </a:lnTo>
                  <a:lnTo>
                    <a:pt x="92633" y="178536"/>
                  </a:lnTo>
                  <a:lnTo>
                    <a:pt x="93141" y="177774"/>
                  </a:lnTo>
                  <a:lnTo>
                    <a:pt x="93637" y="177647"/>
                  </a:lnTo>
                  <a:lnTo>
                    <a:pt x="94005" y="177266"/>
                  </a:lnTo>
                  <a:lnTo>
                    <a:pt x="94272" y="176885"/>
                  </a:lnTo>
                  <a:lnTo>
                    <a:pt x="94157" y="175234"/>
                  </a:lnTo>
                  <a:lnTo>
                    <a:pt x="94132" y="175107"/>
                  </a:lnTo>
                  <a:lnTo>
                    <a:pt x="94627" y="174472"/>
                  </a:lnTo>
                  <a:lnTo>
                    <a:pt x="95250" y="174091"/>
                  </a:lnTo>
                  <a:lnTo>
                    <a:pt x="95389" y="173837"/>
                  </a:lnTo>
                  <a:lnTo>
                    <a:pt x="95542" y="173583"/>
                  </a:lnTo>
                  <a:lnTo>
                    <a:pt x="95643" y="173329"/>
                  </a:lnTo>
                  <a:lnTo>
                    <a:pt x="95872" y="172440"/>
                  </a:lnTo>
                  <a:lnTo>
                    <a:pt x="96367" y="171805"/>
                  </a:lnTo>
                  <a:lnTo>
                    <a:pt x="96989" y="171297"/>
                  </a:lnTo>
                  <a:lnTo>
                    <a:pt x="97612" y="170027"/>
                  </a:lnTo>
                  <a:lnTo>
                    <a:pt x="98475" y="169773"/>
                  </a:lnTo>
                  <a:lnTo>
                    <a:pt x="98767" y="169265"/>
                  </a:lnTo>
                  <a:lnTo>
                    <a:pt x="98844" y="168376"/>
                  </a:lnTo>
                  <a:lnTo>
                    <a:pt x="98844" y="166471"/>
                  </a:lnTo>
                  <a:lnTo>
                    <a:pt x="99225" y="166471"/>
                  </a:lnTo>
                  <a:lnTo>
                    <a:pt x="99593" y="166090"/>
                  </a:lnTo>
                  <a:lnTo>
                    <a:pt x="99720" y="165836"/>
                  </a:lnTo>
                  <a:lnTo>
                    <a:pt x="100584" y="165836"/>
                  </a:lnTo>
                  <a:lnTo>
                    <a:pt x="100584" y="165455"/>
                  </a:lnTo>
                  <a:lnTo>
                    <a:pt x="100965" y="165201"/>
                  </a:lnTo>
                  <a:lnTo>
                    <a:pt x="101955" y="165201"/>
                  </a:lnTo>
                  <a:lnTo>
                    <a:pt x="101955" y="164947"/>
                  </a:lnTo>
                  <a:lnTo>
                    <a:pt x="102704" y="164947"/>
                  </a:lnTo>
                  <a:lnTo>
                    <a:pt x="102946" y="164566"/>
                  </a:lnTo>
                  <a:lnTo>
                    <a:pt x="103327" y="164312"/>
                  </a:lnTo>
                  <a:lnTo>
                    <a:pt x="104063" y="164312"/>
                  </a:lnTo>
                  <a:lnTo>
                    <a:pt x="104063" y="164693"/>
                  </a:lnTo>
                  <a:lnTo>
                    <a:pt x="105435" y="164693"/>
                  </a:lnTo>
                  <a:lnTo>
                    <a:pt x="105562" y="165074"/>
                  </a:lnTo>
                  <a:lnTo>
                    <a:pt x="106057" y="165709"/>
                  </a:lnTo>
                  <a:lnTo>
                    <a:pt x="106680" y="165709"/>
                  </a:lnTo>
                  <a:lnTo>
                    <a:pt x="107048" y="165455"/>
                  </a:lnTo>
                  <a:lnTo>
                    <a:pt x="110159" y="165455"/>
                  </a:lnTo>
                  <a:lnTo>
                    <a:pt x="111023" y="165836"/>
                  </a:lnTo>
                  <a:lnTo>
                    <a:pt x="111887" y="165963"/>
                  </a:lnTo>
                  <a:lnTo>
                    <a:pt x="114134" y="165963"/>
                  </a:lnTo>
                  <a:lnTo>
                    <a:pt x="114503" y="166471"/>
                  </a:lnTo>
                  <a:lnTo>
                    <a:pt x="115976" y="166471"/>
                  </a:lnTo>
                  <a:lnTo>
                    <a:pt x="116471" y="166725"/>
                  </a:lnTo>
                  <a:lnTo>
                    <a:pt x="117348" y="167360"/>
                  </a:lnTo>
                  <a:lnTo>
                    <a:pt x="118833" y="167360"/>
                  </a:lnTo>
                  <a:lnTo>
                    <a:pt x="119202" y="168122"/>
                  </a:lnTo>
                  <a:lnTo>
                    <a:pt x="120319" y="166598"/>
                  </a:lnTo>
                  <a:lnTo>
                    <a:pt x="120815" y="167233"/>
                  </a:lnTo>
                  <a:lnTo>
                    <a:pt x="121056" y="167741"/>
                  </a:lnTo>
                  <a:lnTo>
                    <a:pt x="122059" y="167741"/>
                  </a:lnTo>
                  <a:lnTo>
                    <a:pt x="122555" y="168249"/>
                  </a:lnTo>
                  <a:lnTo>
                    <a:pt x="123672" y="167614"/>
                  </a:lnTo>
                  <a:lnTo>
                    <a:pt x="124421" y="168376"/>
                  </a:lnTo>
                  <a:lnTo>
                    <a:pt x="124917" y="169392"/>
                  </a:lnTo>
                  <a:lnTo>
                    <a:pt x="125539" y="170027"/>
                  </a:lnTo>
                  <a:lnTo>
                    <a:pt x="126276" y="170027"/>
                  </a:lnTo>
                  <a:lnTo>
                    <a:pt x="126403" y="171297"/>
                  </a:lnTo>
                  <a:lnTo>
                    <a:pt x="126657" y="171551"/>
                  </a:lnTo>
                  <a:lnTo>
                    <a:pt x="127647" y="171678"/>
                  </a:lnTo>
                  <a:lnTo>
                    <a:pt x="127647" y="172313"/>
                  </a:lnTo>
                  <a:lnTo>
                    <a:pt x="128892" y="173456"/>
                  </a:lnTo>
                  <a:lnTo>
                    <a:pt x="129882" y="173583"/>
                  </a:lnTo>
                  <a:lnTo>
                    <a:pt x="130632" y="173075"/>
                  </a:lnTo>
                  <a:lnTo>
                    <a:pt x="131254" y="174091"/>
                  </a:lnTo>
                  <a:lnTo>
                    <a:pt x="131991" y="174472"/>
                  </a:lnTo>
                  <a:lnTo>
                    <a:pt x="132740" y="174599"/>
                  </a:lnTo>
                  <a:lnTo>
                    <a:pt x="132740" y="175869"/>
                  </a:lnTo>
                  <a:lnTo>
                    <a:pt x="133489" y="176250"/>
                  </a:lnTo>
                  <a:lnTo>
                    <a:pt x="134226" y="176250"/>
                  </a:lnTo>
                  <a:lnTo>
                    <a:pt x="134848" y="176885"/>
                  </a:lnTo>
                  <a:lnTo>
                    <a:pt x="135966" y="176631"/>
                  </a:lnTo>
                  <a:lnTo>
                    <a:pt x="136588" y="176631"/>
                  </a:lnTo>
                  <a:lnTo>
                    <a:pt x="136588" y="177520"/>
                  </a:lnTo>
                  <a:lnTo>
                    <a:pt x="137210" y="178028"/>
                  </a:lnTo>
                  <a:lnTo>
                    <a:pt x="137210" y="178282"/>
                  </a:lnTo>
                  <a:lnTo>
                    <a:pt x="138582" y="178028"/>
                  </a:lnTo>
                  <a:lnTo>
                    <a:pt x="139077" y="178282"/>
                  </a:lnTo>
                  <a:lnTo>
                    <a:pt x="139204" y="179044"/>
                  </a:lnTo>
                  <a:lnTo>
                    <a:pt x="140068" y="179806"/>
                  </a:lnTo>
                  <a:lnTo>
                    <a:pt x="140449" y="180187"/>
                  </a:lnTo>
                  <a:lnTo>
                    <a:pt x="140563" y="180568"/>
                  </a:lnTo>
                  <a:lnTo>
                    <a:pt x="141058" y="180568"/>
                  </a:lnTo>
                  <a:lnTo>
                    <a:pt x="141160" y="181076"/>
                  </a:lnTo>
                  <a:lnTo>
                    <a:pt x="141274" y="182473"/>
                  </a:lnTo>
                  <a:lnTo>
                    <a:pt x="141312" y="182600"/>
                  </a:lnTo>
                  <a:lnTo>
                    <a:pt x="142176" y="182600"/>
                  </a:lnTo>
                  <a:lnTo>
                    <a:pt x="142671" y="182854"/>
                  </a:lnTo>
                  <a:lnTo>
                    <a:pt x="143548" y="183743"/>
                  </a:lnTo>
                  <a:lnTo>
                    <a:pt x="145034" y="184759"/>
                  </a:lnTo>
                  <a:lnTo>
                    <a:pt x="146900" y="186283"/>
                  </a:lnTo>
                  <a:lnTo>
                    <a:pt x="147396" y="187299"/>
                  </a:lnTo>
                  <a:lnTo>
                    <a:pt x="147396" y="188315"/>
                  </a:lnTo>
                  <a:lnTo>
                    <a:pt x="148386" y="189331"/>
                  </a:lnTo>
                  <a:lnTo>
                    <a:pt x="149390" y="190220"/>
                  </a:lnTo>
                  <a:lnTo>
                    <a:pt x="149885" y="191236"/>
                  </a:lnTo>
                  <a:lnTo>
                    <a:pt x="149517" y="192125"/>
                  </a:lnTo>
                  <a:lnTo>
                    <a:pt x="149390" y="193522"/>
                  </a:lnTo>
                  <a:lnTo>
                    <a:pt x="149694" y="194157"/>
                  </a:lnTo>
                  <a:lnTo>
                    <a:pt x="149758" y="196189"/>
                  </a:lnTo>
                  <a:lnTo>
                    <a:pt x="150876" y="197586"/>
                  </a:lnTo>
                  <a:lnTo>
                    <a:pt x="150914" y="198348"/>
                  </a:lnTo>
                  <a:lnTo>
                    <a:pt x="151003" y="198602"/>
                  </a:lnTo>
                  <a:lnTo>
                    <a:pt x="152361" y="199872"/>
                  </a:lnTo>
                  <a:lnTo>
                    <a:pt x="152311" y="200634"/>
                  </a:lnTo>
                  <a:lnTo>
                    <a:pt x="152196" y="204190"/>
                  </a:lnTo>
                  <a:lnTo>
                    <a:pt x="152361" y="205333"/>
                  </a:lnTo>
                  <a:lnTo>
                    <a:pt x="153860" y="205841"/>
                  </a:lnTo>
                  <a:lnTo>
                    <a:pt x="154355" y="205841"/>
                  </a:lnTo>
                  <a:lnTo>
                    <a:pt x="154597" y="204190"/>
                  </a:lnTo>
                  <a:lnTo>
                    <a:pt x="155105" y="203809"/>
                  </a:lnTo>
                  <a:lnTo>
                    <a:pt x="154724" y="203047"/>
                  </a:lnTo>
                  <a:lnTo>
                    <a:pt x="155105" y="203047"/>
                  </a:lnTo>
                  <a:lnTo>
                    <a:pt x="155105" y="202158"/>
                  </a:lnTo>
                  <a:close/>
                </a:path>
                <a:path w="231775" h="231775">
                  <a:moveTo>
                    <a:pt x="158902" y="166852"/>
                  </a:moveTo>
                  <a:lnTo>
                    <a:pt x="158305" y="166560"/>
                  </a:lnTo>
                  <a:lnTo>
                    <a:pt x="158165" y="162140"/>
                  </a:lnTo>
                  <a:lnTo>
                    <a:pt x="157137" y="161988"/>
                  </a:lnTo>
                  <a:lnTo>
                    <a:pt x="156692" y="161251"/>
                  </a:lnTo>
                  <a:lnTo>
                    <a:pt x="156540" y="159918"/>
                  </a:lnTo>
                  <a:lnTo>
                    <a:pt x="156108" y="158445"/>
                  </a:lnTo>
                  <a:lnTo>
                    <a:pt x="156108" y="156832"/>
                  </a:lnTo>
                  <a:lnTo>
                    <a:pt x="155371" y="156235"/>
                  </a:lnTo>
                  <a:lnTo>
                    <a:pt x="155371" y="152107"/>
                  </a:lnTo>
                  <a:lnTo>
                    <a:pt x="155219" y="149898"/>
                  </a:lnTo>
                  <a:lnTo>
                    <a:pt x="155079" y="144741"/>
                  </a:lnTo>
                  <a:lnTo>
                    <a:pt x="154190" y="143852"/>
                  </a:lnTo>
                  <a:lnTo>
                    <a:pt x="153606" y="143852"/>
                  </a:lnTo>
                  <a:lnTo>
                    <a:pt x="153022" y="144157"/>
                  </a:lnTo>
                  <a:lnTo>
                    <a:pt x="152869" y="145630"/>
                  </a:lnTo>
                  <a:lnTo>
                    <a:pt x="153466" y="146215"/>
                  </a:lnTo>
                  <a:lnTo>
                    <a:pt x="153898" y="147396"/>
                  </a:lnTo>
                  <a:lnTo>
                    <a:pt x="153898" y="148577"/>
                  </a:lnTo>
                  <a:lnTo>
                    <a:pt x="153606" y="149021"/>
                  </a:lnTo>
                  <a:lnTo>
                    <a:pt x="153466" y="149898"/>
                  </a:lnTo>
                  <a:lnTo>
                    <a:pt x="153758" y="150787"/>
                  </a:lnTo>
                  <a:lnTo>
                    <a:pt x="153758" y="151968"/>
                  </a:lnTo>
                  <a:lnTo>
                    <a:pt x="153898" y="152844"/>
                  </a:lnTo>
                  <a:lnTo>
                    <a:pt x="154051" y="153441"/>
                  </a:lnTo>
                  <a:lnTo>
                    <a:pt x="154051" y="155651"/>
                  </a:lnTo>
                  <a:lnTo>
                    <a:pt x="153898" y="156679"/>
                  </a:lnTo>
                  <a:lnTo>
                    <a:pt x="154190" y="158153"/>
                  </a:lnTo>
                  <a:lnTo>
                    <a:pt x="154635" y="158153"/>
                  </a:lnTo>
                  <a:lnTo>
                    <a:pt x="154787" y="160515"/>
                  </a:lnTo>
                  <a:lnTo>
                    <a:pt x="155079" y="160807"/>
                  </a:lnTo>
                  <a:lnTo>
                    <a:pt x="155524" y="160959"/>
                  </a:lnTo>
                  <a:lnTo>
                    <a:pt x="155524" y="162725"/>
                  </a:lnTo>
                  <a:lnTo>
                    <a:pt x="156108" y="163169"/>
                  </a:lnTo>
                  <a:lnTo>
                    <a:pt x="156108" y="163753"/>
                  </a:lnTo>
                  <a:lnTo>
                    <a:pt x="155956" y="164795"/>
                  </a:lnTo>
                  <a:lnTo>
                    <a:pt x="155663" y="165379"/>
                  </a:lnTo>
                  <a:lnTo>
                    <a:pt x="155663" y="165963"/>
                  </a:lnTo>
                  <a:lnTo>
                    <a:pt x="155956" y="166116"/>
                  </a:lnTo>
                  <a:lnTo>
                    <a:pt x="156248" y="166560"/>
                  </a:lnTo>
                  <a:lnTo>
                    <a:pt x="156248" y="167144"/>
                  </a:lnTo>
                  <a:lnTo>
                    <a:pt x="155663" y="167741"/>
                  </a:lnTo>
                  <a:lnTo>
                    <a:pt x="155663" y="168325"/>
                  </a:lnTo>
                  <a:lnTo>
                    <a:pt x="156692" y="168922"/>
                  </a:lnTo>
                  <a:lnTo>
                    <a:pt x="156845" y="169506"/>
                  </a:lnTo>
                  <a:lnTo>
                    <a:pt x="157581" y="169506"/>
                  </a:lnTo>
                  <a:lnTo>
                    <a:pt x="158013" y="169354"/>
                  </a:lnTo>
                  <a:lnTo>
                    <a:pt x="158013" y="168325"/>
                  </a:lnTo>
                  <a:lnTo>
                    <a:pt x="158750" y="168033"/>
                  </a:lnTo>
                  <a:lnTo>
                    <a:pt x="158902" y="166852"/>
                  </a:lnTo>
                  <a:close/>
                </a:path>
                <a:path w="231775" h="231775">
                  <a:moveTo>
                    <a:pt x="167259" y="115112"/>
                  </a:moveTo>
                  <a:lnTo>
                    <a:pt x="166674" y="114376"/>
                  </a:lnTo>
                  <a:lnTo>
                    <a:pt x="166674" y="111582"/>
                  </a:lnTo>
                  <a:lnTo>
                    <a:pt x="165506" y="112026"/>
                  </a:lnTo>
                  <a:lnTo>
                    <a:pt x="165061" y="112903"/>
                  </a:lnTo>
                  <a:lnTo>
                    <a:pt x="164769" y="113055"/>
                  </a:lnTo>
                  <a:lnTo>
                    <a:pt x="164769" y="114084"/>
                  </a:lnTo>
                  <a:lnTo>
                    <a:pt x="165201" y="114528"/>
                  </a:lnTo>
                  <a:lnTo>
                    <a:pt x="165506" y="116293"/>
                  </a:lnTo>
                  <a:lnTo>
                    <a:pt x="165506" y="118211"/>
                  </a:lnTo>
                  <a:lnTo>
                    <a:pt x="164769" y="118516"/>
                  </a:lnTo>
                  <a:lnTo>
                    <a:pt x="164769" y="120573"/>
                  </a:lnTo>
                  <a:lnTo>
                    <a:pt x="164033" y="121158"/>
                  </a:lnTo>
                  <a:lnTo>
                    <a:pt x="163741" y="121754"/>
                  </a:lnTo>
                  <a:lnTo>
                    <a:pt x="163436" y="122047"/>
                  </a:lnTo>
                  <a:lnTo>
                    <a:pt x="163004" y="122199"/>
                  </a:lnTo>
                  <a:lnTo>
                    <a:pt x="163004" y="126911"/>
                  </a:lnTo>
                  <a:lnTo>
                    <a:pt x="162852" y="128092"/>
                  </a:lnTo>
                  <a:lnTo>
                    <a:pt x="162560" y="128384"/>
                  </a:lnTo>
                  <a:lnTo>
                    <a:pt x="162267" y="128384"/>
                  </a:lnTo>
                  <a:lnTo>
                    <a:pt x="162560" y="130149"/>
                  </a:lnTo>
                  <a:lnTo>
                    <a:pt x="162420" y="131622"/>
                  </a:lnTo>
                  <a:lnTo>
                    <a:pt x="162267" y="132219"/>
                  </a:lnTo>
                  <a:lnTo>
                    <a:pt x="161683" y="132359"/>
                  </a:lnTo>
                  <a:lnTo>
                    <a:pt x="161683" y="133248"/>
                  </a:lnTo>
                  <a:lnTo>
                    <a:pt x="161531" y="133985"/>
                  </a:lnTo>
                  <a:lnTo>
                    <a:pt x="160794" y="134277"/>
                  </a:lnTo>
                  <a:lnTo>
                    <a:pt x="161099" y="134874"/>
                  </a:lnTo>
                  <a:lnTo>
                    <a:pt x="161099" y="137375"/>
                  </a:lnTo>
                  <a:lnTo>
                    <a:pt x="160362" y="137668"/>
                  </a:lnTo>
                  <a:lnTo>
                    <a:pt x="160362" y="138557"/>
                  </a:lnTo>
                  <a:lnTo>
                    <a:pt x="159473" y="139141"/>
                  </a:lnTo>
                  <a:lnTo>
                    <a:pt x="159473" y="139738"/>
                  </a:lnTo>
                  <a:lnTo>
                    <a:pt x="158153" y="141211"/>
                  </a:lnTo>
                  <a:lnTo>
                    <a:pt x="158153" y="142684"/>
                  </a:lnTo>
                  <a:lnTo>
                    <a:pt x="158013" y="143268"/>
                  </a:lnTo>
                  <a:lnTo>
                    <a:pt x="157416" y="143713"/>
                  </a:lnTo>
                  <a:lnTo>
                    <a:pt x="157721" y="145046"/>
                  </a:lnTo>
                  <a:lnTo>
                    <a:pt x="157721" y="145783"/>
                  </a:lnTo>
                  <a:lnTo>
                    <a:pt x="157568" y="146367"/>
                  </a:lnTo>
                  <a:lnTo>
                    <a:pt x="157568" y="153301"/>
                  </a:lnTo>
                  <a:lnTo>
                    <a:pt x="157721" y="153885"/>
                  </a:lnTo>
                  <a:lnTo>
                    <a:pt x="157861" y="156832"/>
                  </a:lnTo>
                  <a:lnTo>
                    <a:pt x="158153" y="157124"/>
                  </a:lnTo>
                  <a:lnTo>
                    <a:pt x="158445" y="158457"/>
                  </a:lnTo>
                  <a:lnTo>
                    <a:pt x="159042" y="159042"/>
                  </a:lnTo>
                  <a:lnTo>
                    <a:pt x="159042" y="159778"/>
                  </a:lnTo>
                  <a:lnTo>
                    <a:pt x="159626" y="161251"/>
                  </a:lnTo>
                  <a:lnTo>
                    <a:pt x="159626" y="166268"/>
                  </a:lnTo>
                  <a:lnTo>
                    <a:pt x="160070" y="166852"/>
                  </a:lnTo>
                  <a:lnTo>
                    <a:pt x="159778" y="168186"/>
                  </a:lnTo>
                  <a:lnTo>
                    <a:pt x="160070" y="168922"/>
                  </a:lnTo>
                  <a:lnTo>
                    <a:pt x="160070" y="170840"/>
                  </a:lnTo>
                  <a:lnTo>
                    <a:pt x="161099" y="170840"/>
                  </a:lnTo>
                  <a:lnTo>
                    <a:pt x="161975" y="170395"/>
                  </a:lnTo>
                  <a:lnTo>
                    <a:pt x="161975" y="163614"/>
                  </a:lnTo>
                  <a:lnTo>
                    <a:pt x="161683" y="162433"/>
                  </a:lnTo>
                  <a:lnTo>
                    <a:pt x="161823" y="161112"/>
                  </a:lnTo>
                  <a:lnTo>
                    <a:pt x="161239" y="160667"/>
                  </a:lnTo>
                  <a:lnTo>
                    <a:pt x="160947" y="159042"/>
                  </a:lnTo>
                  <a:lnTo>
                    <a:pt x="161099" y="157861"/>
                  </a:lnTo>
                  <a:lnTo>
                    <a:pt x="159918" y="157276"/>
                  </a:lnTo>
                  <a:lnTo>
                    <a:pt x="159626" y="156387"/>
                  </a:lnTo>
                  <a:lnTo>
                    <a:pt x="159626" y="154774"/>
                  </a:lnTo>
                  <a:lnTo>
                    <a:pt x="159334" y="154622"/>
                  </a:lnTo>
                  <a:lnTo>
                    <a:pt x="159334" y="153301"/>
                  </a:lnTo>
                  <a:lnTo>
                    <a:pt x="159918" y="153301"/>
                  </a:lnTo>
                  <a:lnTo>
                    <a:pt x="159918" y="152704"/>
                  </a:lnTo>
                  <a:lnTo>
                    <a:pt x="159042" y="152412"/>
                  </a:lnTo>
                  <a:lnTo>
                    <a:pt x="159042" y="151815"/>
                  </a:lnTo>
                  <a:lnTo>
                    <a:pt x="159626" y="151815"/>
                  </a:lnTo>
                  <a:lnTo>
                    <a:pt x="159626" y="150939"/>
                  </a:lnTo>
                  <a:lnTo>
                    <a:pt x="159181" y="150647"/>
                  </a:lnTo>
                  <a:lnTo>
                    <a:pt x="159181" y="149606"/>
                  </a:lnTo>
                  <a:lnTo>
                    <a:pt x="159778" y="149606"/>
                  </a:lnTo>
                  <a:lnTo>
                    <a:pt x="159918" y="148424"/>
                  </a:lnTo>
                  <a:lnTo>
                    <a:pt x="159626" y="147993"/>
                  </a:lnTo>
                  <a:lnTo>
                    <a:pt x="159626" y="141503"/>
                  </a:lnTo>
                  <a:lnTo>
                    <a:pt x="159918" y="141503"/>
                  </a:lnTo>
                  <a:lnTo>
                    <a:pt x="160362" y="140614"/>
                  </a:lnTo>
                  <a:lnTo>
                    <a:pt x="160947" y="141211"/>
                  </a:lnTo>
                  <a:lnTo>
                    <a:pt x="161391" y="141058"/>
                  </a:lnTo>
                  <a:lnTo>
                    <a:pt x="161531" y="139001"/>
                  </a:lnTo>
                  <a:lnTo>
                    <a:pt x="162420" y="138557"/>
                  </a:lnTo>
                  <a:lnTo>
                    <a:pt x="162560" y="137223"/>
                  </a:lnTo>
                  <a:lnTo>
                    <a:pt x="163004" y="136194"/>
                  </a:lnTo>
                  <a:lnTo>
                    <a:pt x="163588" y="135318"/>
                  </a:lnTo>
                  <a:lnTo>
                    <a:pt x="164465" y="133108"/>
                  </a:lnTo>
                  <a:lnTo>
                    <a:pt x="164325" y="132219"/>
                  </a:lnTo>
                  <a:lnTo>
                    <a:pt x="165061" y="131775"/>
                  </a:lnTo>
                  <a:lnTo>
                    <a:pt x="165061" y="130149"/>
                  </a:lnTo>
                  <a:lnTo>
                    <a:pt x="165506" y="128968"/>
                  </a:lnTo>
                  <a:lnTo>
                    <a:pt x="165785" y="125437"/>
                  </a:lnTo>
                  <a:lnTo>
                    <a:pt x="166090" y="125145"/>
                  </a:lnTo>
                  <a:lnTo>
                    <a:pt x="166090" y="123228"/>
                  </a:lnTo>
                  <a:lnTo>
                    <a:pt x="166674" y="122783"/>
                  </a:lnTo>
                  <a:lnTo>
                    <a:pt x="166674" y="120726"/>
                  </a:lnTo>
                  <a:lnTo>
                    <a:pt x="166522" y="120573"/>
                  </a:lnTo>
                  <a:lnTo>
                    <a:pt x="166522" y="118364"/>
                  </a:lnTo>
                  <a:lnTo>
                    <a:pt x="167259" y="117322"/>
                  </a:lnTo>
                  <a:lnTo>
                    <a:pt x="167259" y="115112"/>
                  </a:lnTo>
                  <a:close/>
                </a:path>
                <a:path w="231775" h="231775">
                  <a:moveTo>
                    <a:pt x="178562" y="117043"/>
                  </a:moveTo>
                  <a:lnTo>
                    <a:pt x="178269" y="117182"/>
                  </a:lnTo>
                  <a:lnTo>
                    <a:pt x="177977" y="116751"/>
                  </a:lnTo>
                  <a:lnTo>
                    <a:pt x="177825" y="116154"/>
                  </a:lnTo>
                  <a:lnTo>
                    <a:pt x="176796" y="116154"/>
                  </a:lnTo>
                  <a:lnTo>
                    <a:pt x="176504" y="116751"/>
                  </a:lnTo>
                  <a:lnTo>
                    <a:pt x="176212" y="116751"/>
                  </a:lnTo>
                  <a:lnTo>
                    <a:pt x="175920" y="116306"/>
                  </a:lnTo>
                  <a:lnTo>
                    <a:pt x="175183" y="115862"/>
                  </a:lnTo>
                  <a:lnTo>
                    <a:pt x="174155" y="115709"/>
                  </a:lnTo>
                  <a:lnTo>
                    <a:pt x="174015" y="115862"/>
                  </a:lnTo>
                  <a:lnTo>
                    <a:pt x="174015" y="116890"/>
                  </a:lnTo>
                  <a:lnTo>
                    <a:pt x="173723" y="117043"/>
                  </a:lnTo>
                  <a:lnTo>
                    <a:pt x="173723" y="117487"/>
                  </a:lnTo>
                  <a:lnTo>
                    <a:pt x="173431" y="117919"/>
                  </a:lnTo>
                  <a:lnTo>
                    <a:pt x="173431" y="119100"/>
                  </a:lnTo>
                  <a:lnTo>
                    <a:pt x="173278" y="120281"/>
                  </a:lnTo>
                  <a:lnTo>
                    <a:pt x="173723" y="121018"/>
                  </a:lnTo>
                  <a:lnTo>
                    <a:pt x="173431" y="129565"/>
                  </a:lnTo>
                  <a:lnTo>
                    <a:pt x="173723" y="130162"/>
                  </a:lnTo>
                  <a:lnTo>
                    <a:pt x="173863" y="132664"/>
                  </a:lnTo>
                  <a:lnTo>
                    <a:pt x="172694" y="133248"/>
                  </a:lnTo>
                  <a:lnTo>
                    <a:pt x="173278" y="134137"/>
                  </a:lnTo>
                  <a:lnTo>
                    <a:pt x="172986" y="134734"/>
                  </a:lnTo>
                  <a:lnTo>
                    <a:pt x="172542" y="135026"/>
                  </a:lnTo>
                  <a:lnTo>
                    <a:pt x="172542" y="140182"/>
                  </a:lnTo>
                  <a:lnTo>
                    <a:pt x="171805" y="140474"/>
                  </a:lnTo>
                  <a:lnTo>
                    <a:pt x="171958" y="142989"/>
                  </a:lnTo>
                  <a:lnTo>
                    <a:pt x="172097" y="143573"/>
                  </a:lnTo>
                  <a:lnTo>
                    <a:pt x="171958" y="145199"/>
                  </a:lnTo>
                  <a:lnTo>
                    <a:pt x="171665" y="145783"/>
                  </a:lnTo>
                  <a:lnTo>
                    <a:pt x="171373" y="146812"/>
                  </a:lnTo>
                  <a:lnTo>
                    <a:pt x="170776" y="147840"/>
                  </a:lnTo>
                  <a:lnTo>
                    <a:pt x="170192" y="148577"/>
                  </a:lnTo>
                  <a:lnTo>
                    <a:pt x="170192" y="149758"/>
                  </a:lnTo>
                  <a:lnTo>
                    <a:pt x="169024" y="150063"/>
                  </a:lnTo>
                  <a:lnTo>
                    <a:pt x="169900" y="151231"/>
                  </a:lnTo>
                  <a:lnTo>
                    <a:pt x="170192" y="151968"/>
                  </a:lnTo>
                  <a:lnTo>
                    <a:pt x="170637" y="151828"/>
                  </a:lnTo>
                  <a:lnTo>
                    <a:pt x="170637" y="151384"/>
                  </a:lnTo>
                  <a:lnTo>
                    <a:pt x="170776" y="151384"/>
                  </a:lnTo>
                  <a:lnTo>
                    <a:pt x="171069" y="150939"/>
                  </a:lnTo>
                  <a:lnTo>
                    <a:pt x="171221" y="150939"/>
                  </a:lnTo>
                  <a:lnTo>
                    <a:pt x="172402" y="150495"/>
                  </a:lnTo>
                  <a:lnTo>
                    <a:pt x="172542" y="147840"/>
                  </a:lnTo>
                  <a:lnTo>
                    <a:pt x="172986" y="147256"/>
                  </a:lnTo>
                  <a:lnTo>
                    <a:pt x="173570" y="147116"/>
                  </a:lnTo>
                  <a:lnTo>
                    <a:pt x="173570" y="145935"/>
                  </a:lnTo>
                  <a:lnTo>
                    <a:pt x="174155" y="145935"/>
                  </a:lnTo>
                  <a:lnTo>
                    <a:pt x="174155" y="144754"/>
                  </a:lnTo>
                  <a:lnTo>
                    <a:pt x="174599" y="144754"/>
                  </a:lnTo>
                  <a:lnTo>
                    <a:pt x="174752" y="143573"/>
                  </a:lnTo>
                  <a:lnTo>
                    <a:pt x="175336" y="142392"/>
                  </a:lnTo>
                  <a:lnTo>
                    <a:pt x="175336" y="140627"/>
                  </a:lnTo>
                  <a:lnTo>
                    <a:pt x="175920" y="140627"/>
                  </a:lnTo>
                  <a:lnTo>
                    <a:pt x="175920" y="139446"/>
                  </a:lnTo>
                  <a:lnTo>
                    <a:pt x="176504" y="139153"/>
                  </a:lnTo>
                  <a:lnTo>
                    <a:pt x="176657" y="134429"/>
                  </a:lnTo>
                  <a:lnTo>
                    <a:pt x="177101" y="133248"/>
                  </a:lnTo>
                  <a:lnTo>
                    <a:pt x="177685" y="132511"/>
                  </a:lnTo>
                  <a:lnTo>
                    <a:pt x="177685" y="131787"/>
                  </a:lnTo>
                  <a:lnTo>
                    <a:pt x="177101" y="130746"/>
                  </a:lnTo>
                  <a:lnTo>
                    <a:pt x="177101" y="129870"/>
                  </a:lnTo>
                  <a:lnTo>
                    <a:pt x="177393" y="129717"/>
                  </a:lnTo>
                  <a:lnTo>
                    <a:pt x="177825" y="129120"/>
                  </a:lnTo>
                  <a:lnTo>
                    <a:pt x="177685" y="128536"/>
                  </a:lnTo>
                  <a:lnTo>
                    <a:pt x="177685" y="122339"/>
                  </a:lnTo>
                  <a:lnTo>
                    <a:pt x="178117" y="121907"/>
                  </a:lnTo>
                  <a:lnTo>
                    <a:pt x="178269" y="119545"/>
                  </a:lnTo>
                  <a:lnTo>
                    <a:pt x="178562" y="119545"/>
                  </a:lnTo>
                  <a:lnTo>
                    <a:pt x="178562" y="117043"/>
                  </a:lnTo>
                  <a:close/>
                </a:path>
                <a:path w="231775" h="231775">
                  <a:moveTo>
                    <a:pt x="184734" y="138112"/>
                  </a:moveTo>
                  <a:lnTo>
                    <a:pt x="184289" y="136194"/>
                  </a:lnTo>
                  <a:lnTo>
                    <a:pt x="183997" y="135902"/>
                  </a:lnTo>
                  <a:lnTo>
                    <a:pt x="183273" y="136055"/>
                  </a:lnTo>
                  <a:lnTo>
                    <a:pt x="182537" y="137515"/>
                  </a:lnTo>
                  <a:lnTo>
                    <a:pt x="182537" y="139585"/>
                  </a:lnTo>
                  <a:lnTo>
                    <a:pt x="182092" y="139738"/>
                  </a:lnTo>
                  <a:lnTo>
                    <a:pt x="182092" y="141351"/>
                  </a:lnTo>
                  <a:lnTo>
                    <a:pt x="182384" y="142087"/>
                  </a:lnTo>
                  <a:lnTo>
                    <a:pt x="182384" y="143713"/>
                  </a:lnTo>
                  <a:lnTo>
                    <a:pt x="181216" y="144297"/>
                  </a:lnTo>
                  <a:lnTo>
                    <a:pt x="181508" y="144449"/>
                  </a:lnTo>
                  <a:lnTo>
                    <a:pt x="181508" y="145783"/>
                  </a:lnTo>
                  <a:lnTo>
                    <a:pt x="182092" y="146075"/>
                  </a:lnTo>
                  <a:lnTo>
                    <a:pt x="181800" y="146659"/>
                  </a:lnTo>
                  <a:lnTo>
                    <a:pt x="181356" y="146951"/>
                  </a:lnTo>
                  <a:lnTo>
                    <a:pt x="180911" y="146951"/>
                  </a:lnTo>
                  <a:lnTo>
                    <a:pt x="180911" y="147840"/>
                  </a:lnTo>
                  <a:lnTo>
                    <a:pt x="181216" y="148424"/>
                  </a:lnTo>
                  <a:lnTo>
                    <a:pt x="181063" y="149758"/>
                  </a:lnTo>
                  <a:lnTo>
                    <a:pt x="180619" y="150050"/>
                  </a:lnTo>
                  <a:lnTo>
                    <a:pt x="180619" y="150787"/>
                  </a:lnTo>
                  <a:lnTo>
                    <a:pt x="180035" y="151079"/>
                  </a:lnTo>
                  <a:lnTo>
                    <a:pt x="180035" y="151384"/>
                  </a:lnTo>
                  <a:lnTo>
                    <a:pt x="179451" y="151676"/>
                  </a:lnTo>
                  <a:lnTo>
                    <a:pt x="179006" y="152412"/>
                  </a:lnTo>
                  <a:lnTo>
                    <a:pt x="178422" y="152552"/>
                  </a:lnTo>
                  <a:lnTo>
                    <a:pt x="178282" y="154178"/>
                  </a:lnTo>
                  <a:lnTo>
                    <a:pt x="177838" y="154178"/>
                  </a:lnTo>
                  <a:lnTo>
                    <a:pt x="177685" y="154622"/>
                  </a:lnTo>
                  <a:lnTo>
                    <a:pt x="177241" y="155206"/>
                  </a:lnTo>
                  <a:lnTo>
                    <a:pt x="176949" y="155206"/>
                  </a:lnTo>
                  <a:lnTo>
                    <a:pt x="176657" y="155803"/>
                  </a:lnTo>
                  <a:lnTo>
                    <a:pt x="176072" y="156387"/>
                  </a:lnTo>
                  <a:lnTo>
                    <a:pt x="175780" y="157416"/>
                  </a:lnTo>
                  <a:lnTo>
                    <a:pt x="175488" y="157861"/>
                  </a:lnTo>
                  <a:lnTo>
                    <a:pt x="175044" y="158153"/>
                  </a:lnTo>
                  <a:lnTo>
                    <a:pt x="174891" y="160070"/>
                  </a:lnTo>
                  <a:lnTo>
                    <a:pt x="174307" y="160070"/>
                  </a:lnTo>
                  <a:lnTo>
                    <a:pt x="174015" y="160667"/>
                  </a:lnTo>
                  <a:lnTo>
                    <a:pt x="173431" y="161404"/>
                  </a:lnTo>
                  <a:lnTo>
                    <a:pt x="172542" y="162293"/>
                  </a:lnTo>
                  <a:lnTo>
                    <a:pt x="172694" y="162585"/>
                  </a:lnTo>
                  <a:lnTo>
                    <a:pt x="172402" y="163169"/>
                  </a:lnTo>
                  <a:lnTo>
                    <a:pt x="172402" y="164934"/>
                  </a:lnTo>
                  <a:lnTo>
                    <a:pt x="172250" y="165087"/>
                  </a:lnTo>
                  <a:lnTo>
                    <a:pt x="171513" y="165227"/>
                  </a:lnTo>
                  <a:lnTo>
                    <a:pt x="170929" y="165671"/>
                  </a:lnTo>
                  <a:lnTo>
                    <a:pt x="170637" y="166116"/>
                  </a:lnTo>
                  <a:lnTo>
                    <a:pt x="170637" y="166560"/>
                  </a:lnTo>
                  <a:lnTo>
                    <a:pt x="169900" y="167297"/>
                  </a:lnTo>
                  <a:lnTo>
                    <a:pt x="169900" y="167881"/>
                  </a:lnTo>
                  <a:lnTo>
                    <a:pt x="170345" y="168325"/>
                  </a:lnTo>
                  <a:lnTo>
                    <a:pt x="170345" y="169062"/>
                  </a:lnTo>
                  <a:lnTo>
                    <a:pt x="169900" y="169659"/>
                  </a:lnTo>
                  <a:lnTo>
                    <a:pt x="169316" y="170103"/>
                  </a:lnTo>
                  <a:lnTo>
                    <a:pt x="169316" y="170840"/>
                  </a:lnTo>
                  <a:lnTo>
                    <a:pt x="168871" y="171132"/>
                  </a:lnTo>
                  <a:lnTo>
                    <a:pt x="168871" y="172605"/>
                  </a:lnTo>
                  <a:lnTo>
                    <a:pt x="168440" y="173050"/>
                  </a:lnTo>
                  <a:lnTo>
                    <a:pt x="168440" y="180708"/>
                  </a:lnTo>
                  <a:lnTo>
                    <a:pt x="167995" y="181597"/>
                  </a:lnTo>
                  <a:lnTo>
                    <a:pt x="168579" y="182333"/>
                  </a:lnTo>
                  <a:lnTo>
                    <a:pt x="168579" y="184391"/>
                  </a:lnTo>
                  <a:lnTo>
                    <a:pt x="168287" y="186169"/>
                  </a:lnTo>
                  <a:lnTo>
                    <a:pt x="168287" y="188087"/>
                  </a:lnTo>
                  <a:lnTo>
                    <a:pt x="169024" y="188379"/>
                  </a:lnTo>
                  <a:lnTo>
                    <a:pt x="170053" y="188226"/>
                  </a:lnTo>
                  <a:lnTo>
                    <a:pt x="170637" y="187934"/>
                  </a:lnTo>
                  <a:lnTo>
                    <a:pt x="170637" y="187045"/>
                  </a:lnTo>
                  <a:lnTo>
                    <a:pt x="171221" y="186753"/>
                  </a:lnTo>
                  <a:lnTo>
                    <a:pt x="171221" y="183959"/>
                  </a:lnTo>
                  <a:lnTo>
                    <a:pt x="170929" y="183362"/>
                  </a:lnTo>
                  <a:lnTo>
                    <a:pt x="170929" y="180860"/>
                  </a:lnTo>
                  <a:lnTo>
                    <a:pt x="171513" y="180568"/>
                  </a:lnTo>
                  <a:lnTo>
                    <a:pt x="171513" y="179527"/>
                  </a:lnTo>
                  <a:lnTo>
                    <a:pt x="172250" y="179235"/>
                  </a:lnTo>
                  <a:lnTo>
                    <a:pt x="172250" y="178346"/>
                  </a:lnTo>
                  <a:lnTo>
                    <a:pt x="172986" y="178206"/>
                  </a:lnTo>
                  <a:lnTo>
                    <a:pt x="172834" y="177025"/>
                  </a:lnTo>
                  <a:lnTo>
                    <a:pt x="172834" y="175704"/>
                  </a:lnTo>
                  <a:lnTo>
                    <a:pt x="174155" y="175260"/>
                  </a:lnTo>
                  <a:lnTo>
                    <a:pt x="174155" y="174815"/>
                  </a:lnTo>
                  <a:lnTo>
                    <a:pt x="174459" y="174078"/>
                  </a:lnTo>
                  <a:lnTo>
                    <a:pt x="174459" y="172897"/>
                  </a:lnTo>
                  <a:lnTo>
                    <a:pt x="175196" y="172605"/>
                  </a:lnTo>
                  <a:lnTo>
                    <a:pt x="175336" y="169799"/>
                  </a:lnTo>
                  <a:lnTo>
                    <a:pt x="175780" y="169062"/>
                  </a:lnTo>
                  <a:lnTo>
                    <a:pt x="176072" y="168325"/>
                  </a:lnTo>
                  <a:lnTo>
                    <a:pt x="176809" y="167741"/>
                  </a:lnTo>
                  <a:lnTo>
                    <a:pt x="176949" y="165227"/>
                  </a:lnTo>
                  <a:lnTo>
                    <a:pt x="177838" y="165227"/>
                  </a:lnTo>
                  <a:lnTo>
                    <a:pt x="177838" y="164058"/>
                  </a:lnTo>
                  <a:lnTo>
                    <a:pt x="178282" y="164058"/>
                  </a:lnTo>
                  <a:lnTo>
                    <a:pt x="178282" y="163169"/>
                  </a:lnTo>
                  <a:lnTo>
                    <a:pt x="179298" y="161848"/>
                  </a:lnTo>
                  <a:lnTo>
                    <a:pt x="179298" y="160807"/>
                  </a:lnTo>
                  <a:lnTo>
                    <a:pt x="180035" y="160223"/>
                  </a:lnTo>
                  <a:lnTo>
                    <a:pt x="180187" y="159042"/>
                  </a:lnTo>
                  <a:lnTo>
                    <a:pt x="180771" y="158457"/>
                  </a:lnTo>
                  <a:lnTo>
                    <a:pt x="181356" y="158153"/>
                  </a:lnTo>
                  <a:lnTo>
                    <a:pt x="181648" y="157276"/>
                  </a:lnTo>
                  <a:lnTo>
                    <a:pt x="181356" y="156832"/>
                  </a:lnTo>
                  <a:lnTo>
                    <a:pt x="181508" y="156387"/>
                  </a:lnTo>
                  <a:lnTo>
                    <a:pt x="181216" y="155943"/>
                  </a:lnTo>
                  <a:lnTo>
                    <a:pt x="181356" y="155206"/>
                  </a:lnTo>
                  <a:lnTo>
                    <a:pt x="181800" y="154914"/>
                  </a:lnTo>
                  <a:lnTo>
                    <a:pt x="181648" y="154178"/>
                  </a:lnTo>
                  <a:lnTo>
                    <a:pt x="181508" y="152412"/>
                  </a:lnTo>
                  <a:lnTo>
                    <a:pt x="182384" y="152260"/>
                  </a:lnTo>
                  <a:lnTo>
                    <a:pt x="182676" y="151523"/>
                  </a:lnTo>
                  <a:lnTo>
                    <a:pt x="183273" y="151079"/>
                  </a:lnTo>
                  <a:lnTo>
                    <a:pt x="183273" y="149313"/>
                  </a:lnTo>
                  <a:lnTo>
                    <a:pt x="183705" y="148869"/>
                  </a:lnTo>
                  <a:lnTo>
                    <a:pt x="183705" y="147548"/>
                  </a:lnTo>
                  <a:lnTo>
                    <a:pt x="184150" y="146951"/>
                  </a:lnTo>
                  <a:lnTo>
                    <a:pt x="184150" y="145478"/>
                  </a:lnTo>
                  <a:lnTo>
                    <a:pt x="184289" y="144602"/>
                  </a:lnTo>
                  <a:lnTo>
                    <a:pt x="184734" y="144602"/>
                  </a:lnTo>
                  <a:lnTo>
                    <a:pt x="184734" y="138112"/>
                  </a:lnTo>
                  <a:close/>
                </a:path>
                <a:path w="231775" h="231775">
                  <a:moveTo>
                    <a:pt x="189191" y="48107"/>
                  </a:moveTo>
                  <a:lnTo>
                    <a:pt x="188582" y="47472"/>
                  </a:lnTo>
                  <a:lnTo>
                    <a:pt x="187972" y="47345"/>
                  </a:lnTo>
                  <a:lnTo>
                    <a:pt x="187896" y="44297"/>
                  </a:lnTo>
                  <a:lnTo>
                    <a:pt x="187693" y="43916"/>
                  </a:lnTo>
                  <a:lnTo>
                    <a:pt x="187566" y="43662"/>
                  </a:lnTo>
                  <a:lnTo>
                    <a:pt x="186766" y="43281"/>
                  </a:lnTo>
                  <a:lnTo>
                    <a:pt x="185953" y="42646"/>
                  </a:lnTo>
                  <a:lnTo>
                    <a:pt x="185140" y="42392"/>
                  </a:lnTo>
                  <a:lnTo>
                    <a:pt x="183934" y="41884"/>
                  </a:lnTo>
                  <a:lnTo>
                    <a:pt x="182918" y="41630"/>
                  </a:lnTo>
                  <a:lnTo>
                    <a:pt x="180289" y="41630"/>
                  </a:lnTo>
                  <a:lnTo>
                    <a:pt x="179882" y="42011"/>
                  </a:lnTo>
                  <a:lnTo>
                    <a:pt x="177863" y="42265"/>
                  </a:lnTo>
                  <a:lnTo>
                    <a:pt x="175437" y="42646"/>
                  </a:lnTo>
                  <a:lnTo>
                    <a:pt x="174625" y="43408"/>
                  </a:lnTo>
                  <a:lnTo>
                    <a:pt x="174231" y="43662"/>
                  </a:lnTo>
                  <a:lnTo>
                    <a:pt x="173621" y="43027"/>
                  </a:lnTo>
                  <a:lnTo>
                    <a:pt x="171589" y="43662"/>
                  </a:lnTo>
                  <a:lnTo>
                    <a:pt x="170383" y="44297"/>
                  </a:lnTo>
                  <a:lnTo>
                    <a:pt x="169164" y="44424"/>
                  </a:lnTo>
                  <a:lnTo>
                    <a:pt x="168363" y="45313"/>
                  </a:lnTo>
                  <a:lnTo>
                    <a:pt x="167551" y="45694"/>
                  </a:lnTo>
                  <a:lnTo>
                    <a:pt x="167551" y="46075"/>
                  </a:lnTo>
                  <a:lnTo>
                    <a:pt x="167144" y="46075"/>
                  </a:lnTo>
                  <a:lnTo>
                    <a:pt x="166738" y="47091"/>
                  </a:lnTo>
                  <a:lnTo>
                    <a:pt x="165328" y="48488"/>
                  </a:lnTo>
                  <a:lnTo>
                    <a:pt x="164719" y="49377"/>
                  </a:lnTo>
                  <a:lnTo>
                    <a:pt x="163715" y="50139"/>
                  </a:lnTo>
                  <a:lnTo>
                    <a:pt x="162902" y="50393"/>
                  </a:lnTo>
                  <a:lnTo>
                    <a:pt x="162090" y="50774"/>
                  </a:lnTo>
                  <a:lnTo>
                    <a:pt x="159867" y="50774"/>
                  </a:lnTo>
                  <a:lnTo>
                    <a:pt x="158457" y="52171"/>
                  </a:lnTo>
                  <a:lnTo>
                    <a:pt x="157645" y="52552"/>
                  </a:lnTo>
                  <a:lnTo>
                    <a:pt x="157238" y="53060"/>
                  </a:lnTo>
                  <a:lnTo>
                    <a:pt x="157035" y="53441"/>
                  </a:lnTo>
                  <a:lnTo>
                    <a:pt x="156629" y="54076"/>
                  </a:lnTo>
                  <a:lnTo>
                    <a:pt x="155625" y="54838"/>
                  </a:lnTo>
                  <a:lnTo>
                    <a:pt x="154203" y="56616"/>
                  </a:lnTo>
                  <a:lnTo>
                    <a:pt x="152793" y="58902"/>
                  </a:lnTo>
                  <a:lnTo>
                    <a:pt x="152184" y="59283"/>
                  </a:lnTo>
                  <a:lnTo>
                    <a:pt x="151980" y="59664"/>
                  </a:lnTo>
                  <a:lnTo>
                    <a:pt x="151892" y="59918"/>
                  </a:lnTo>
                  <a:lnTo>
                    <a:pt x="151777" y="61188"/>
                  </a:lnTo>
                  <a:lnTo>
                    <a:pt x="151561" y="61315"/>
                  </a:lnTo>
                  <a:lnTo>
                    <a:pt x="150495" y="61315"/>
                  </a:lnTo>
                  <a:lnTo>
                    <a:pt x="149580" y="60553"/>
                  </a:lnTo>
                  <a:lnTo>
                    <a:pt x="149453" y="60426"/>
                  </a:lnTo>
                  <a:lnTo>
                    <a:pt x="148971" y="59918"/>
                  </a:lnTo>
                  <a:lnTo>
                    <a:pt x="148488" y="59664"/>
                  </a:lnTo>
                  <a:lnTo>
                    <a:pt x="147764" y="59283"/>
                  </a:lnTo>
                  <a:lnTo>
                    <a:pt x="146088" y="59283"/>
                  </a:lnTo>
                  <a:lnTo>
                    <a:pt x="145643" y="59664"/>
                  </a:lnTo>
                  <a:lnTo>
                    <a:pt x="145034" y="59410"/>
                  </a:lnTo>
                  <a:lnTo>
                    <a:pt x="144424" y="59156"/>
                  </a:lnTo>
                  <a:lnTo>
                    <a:pt x="144233" y="59029"/>
                  </a:lnTo>
                  <a:lnTo>
                    <a:pt x="143510" y="58521"/>
                  </a:lnTo>
                  <a:lnTo>
                    <a:pt x="142913" y="58140"/>
                  </a:lnTo>
                  <a:lnTo>
                    <a:pt x="141389" y="57886"/>
                  </a:lnTo>
                  <a:lnTo>
                    <a:pt x="136690" y="58140"/>
                  </a:lnTo>
                  <a:lnTo>
                    <a:pt x="129565" y="57759"/>
                  </a:lnTo>
                  <a:lnTo>
                    <a:pt x="129260" y="57632"/>
                  </a:lnTo>
                  <a:lnTo>
                    <a:pt x="128968" y="57505"/>
                  </a:lnTo>
                  <a:lnTo>
                    <a:pt x="127749" y="57505"/>
                  </a:lnTo>
                  <a:lnTo>
                    <a:pt x="126987" y="57632"/>
                  </a:lnTo>
                  <a:lnTo>
                    <a:pt x="124866" y="57632"/>
                  </a:lnTo>
                  <a:lnTo>
                    <a:pt x="124421" y="56997"/>
                  </a:lnTo>
                  <a:lnTo>
                    <a:pt x="124320" y="53822"/>
                  </a:lnTo>
                  <a:lnTo>
                    <a:pt x="124256" y="53060"/>
                  </a:lnTo>
                  <a:lnTo>
                    <a:pt x="123812" y="52552"/>
                  </a:lnTo>
                  <a:lnTo>
                    <a:pt x="123812" y="48742"/>
                  </a:lnTo>
                  <a:lnTo>
                    <a:pt x="123202" y="48361"/>
                  </a:lnTo>
                  <a:lnTo>
                    <a:pt x="123202" y="47345"/>
                  </a:lnTo>
                  <a:lnTo>
                    <a:pt x="122593" y="47091"/>
                  </a:lnTo>
                  <a:lnTo>
                    <a:pt x="121983" y="46456"/>
                  </a:lnTo>
                  <a:lnTo>
                    <a:pt x="121958" y="46202"/>
                  </a:lnTo>
                  <a:lnTo>
                    <a:pt x="121843" y="44805"/>
                  </a:lnTo>
                  <a:lnTo>
                    <a:pt x="120167" y="43535"/>
                  </a:lnTo>
                  <a:lnTo>
                    <a:pt x="120040" y="43027"/>
                  </a:lnTo>
                  <a:lnTo>
                    <a:pt x="119773" y="42392"/>
                  </a:lnTo>
                  <a:lnTo>
                    <a:pt x="119646" y="42011"/>
                  </a:lnTo>
                  <a:lnTo>
                    <a:pt x="119570" y="41630"/>
                  </a:lnTo>
                  <a:lnTo>
                    <a:pt x="119418" y="41503"/>
                  </a:lnTo>
                  <a:lnTo>
                    <a:pt x="118808" y="40995"/>
                  </a:lnTo>
                  <a:lnTo>
                    <a:pt x="118198" y="40233"/>
                  </a:lnTo>
                  <a:lnTo>
                    <a:pt x="117589" y="40106"/>
                  </a:lnTo>
                  <a:lnTo>
                    <a:pt x="116535" y="40106"/>
                  </a:lnTo>
                  <a:lnTo>
                    <a:pt x="116078" y="39344"/>
                  </a:lnTo>
                  <a:lnTo>
                    <a:pt x="114998" y="38328"/>
                  </a:lnTo>
                  <a:lnTo>
                    <a:pt x="114109" y="38328"/>
                  </a:lnTo>
                  <a:lnTo>
                    <a:pt x="112255" y="38328"/>
                  </a:lnTo>
                  <a:lnTo>
                    <a:pt x="112141" y="38709"/>
                  </a:lnTo>
                  <a:lnTo>
                    <a:pt x="111074" y="39471"/>
                  </a:lnTo>
                  <a:lnTo>
                    <a:pt x="110769" y="40868"/>
                  </a:lnTo>
                  <a:lnTo>
                    <a:pt x="110159" y="40995"/>
                  </a:lnTo>
                  <a:lnTo>
                    <a:pt x="109867" y="41249"/>
                  </a:lnTo>
                  <a:lnTo>
                    <a:pt x="109867" y="41630"/>
                  </a:lnTo>
                  <a:lnTo>
                    <a:pt x="109258" y="42138"/>
                  </a:lnTo>
                  <a:lnTo>
                    <a:pt x="108953" y="44043"/>
                  </a:lnTo>
                  <a:lnTo>
                    <a:pt x="108648" y="44043"/>
                  </a:lnTo>
                  <a:lnTo>
                    <a:pt x="108280" y="44551"/>
                  </a:lnTo>
                  <a:lnTo>
                    <a:pt x="111556" y="44551"/>
                  </a:lnTo>
                  <a:lnTo>
                    <a:pt x="111683" y="44424"/>
                  </a:lnTo>
                  <a:lnTo>
                    <a:pt x="111798" y="43662"/>
                  </a:lnTo>
                  <a:lnTo>
                    <a:pt x="112141" y="43281"/>
                  </a:lnTo>
                  <a:lnTo>
                    <a:pt x="112890" y="42773"/>
                  </a:lnTo>
                  <a:lnTo>
                    <a:pt x="113347" y="41757"/>
                  </a:lnTo>
                  <a:lnTo>
                    <a:pt x="113957" y="41503"/>
                  </a:lnTo>
                  <a:lnTo>
                    <a:pt x="115163" y="41757"/>
                  </a:lnTo>
                  <a:lnTo>
                    <a:pt x="115468" y="42392"/>
                  </a:lnTo>
                  <a:lnTo>
                    <a:pt x="116535" y="42392"/>
                  </a:lnTo>
                  <a:lnTo>
                    <a:pt x="117132" y="43027"/>
                  </a:lnTo>
                  <a:lnTo>
                    <a:pt x="117436" y="43789"/>
                  </a:lnTo>
                  <a:lnTo>
                    <a:pt x="118198" y="44805"/>
                  </a:lnTo>
                  <a:lnTo>
                    <a:pt x="118656" y="45059"/>
                  </a:lnTo>
                  <a:lnTo>
                    <a:pt x="118656" y="46075"/>
                  </a:lnTo>
                  <a:lnTo>
                    <a:pt x="118960" y="46075"/>
                  </a:lnTo>
                  <a:lnTo>
                    <a:pt x="118960" y="46329"/>
                  </a:lnTo>
                  <a:lnTo>
                    <a:pt x="119405" y="46202"/>
                  </a:lnTo>
                  <a:lnTo>
                    <a:pt x="119405" y="46837"/>
                  </a:lnTo>
                  <a:lnTo>
                    <a:pt x="119862" y="46837"/>
                  </a:lnTo>
                  <a:lnTo>
                    <a:pt x="119862" y="47980"/>
                  </a:lnTo>
                  <a:lnTo>
                    <a:pt x="120167" y="47980"/>
                  </a:lnTo>
                  <a:lnTo>
                    <a:pt x="120777" y="48742"/>
                  </a:lnTo>
                  <a:lnTo>
                    <a:pt x="121081" y="49504"/>
                  </a:lnTo>
                  <a:lnTo>
                    <a:pt x="121539" y="50393"/>
                  </a:lnTo>
                  <a:lnTo>
                    <a:pt x="121843" y="50647"/>
                  </a:lnTo>
                  <a:lnTo>
                    <a:pt x="121881" y="52552"/>
                  </a:lnTo>
                  <a:lnTo>
                    <a:pt x="121983" y="52933"/>
                  </a:lnTo>
                  <a:lnTo>
                    <a:pt x="122593" y="53822"/>
                  </a:lnTo>
                  <a:lnTo>
                    <a:pt x="122593" y="55092"/>
                  </a:lnTo>
                  <a:lnTo>
                    <a:pt x="122897" y="55346"/>
                  </a:lnTo>
                  <a:lnTo>
                    <a:pt x="122999" y="56489"/>
                  </a:lnTo>
                  <a:lnTo>
                    <a:pt x="123101" y="56616"/>
                  </a:lnTo>
                  <a:lnTo>
                    <a:pt x="123202" y="57632"/>
                  </a:lnTo>
                  <a:lnTo>
                    <a:pt x="117436" y="57759"/>
                  </a:lnTo>
                  <a:lnTo>
                    <a:pt x="116382" y="57759"/>
                  </a:lnTo>
                  <a:lnTo>
                    <a:pt x="115925" y="57632"/>
                  </a:lnTo>
                  <a:lnTo>
                    <a:pt x="115316" y="58140"/>
                  </a:lnTo>
                  <a:lnTo>
                    <a:pt x="114414" y="58267"/>
                  </a:lnTo>
                  <a:lnTo>
                    <a:pt x="112293" y="58267"/>
                  </a:lnTo>
                  <a:lnTo>
                    <a:pt x="111531" y="58521"/>
                  </a:lnTo>
                  <a:lnTo>
                    <a:pt x="111137" y="57759"/>
                  </a:lnTo>
                  <a:lnTo>
                    <a:pt x="111074" y="57632"/>
                  </a:lnTo>
                  <a:lnTo>
                    <a:pt x="109562" y="57632"/>
                  </a:lnTo>
                  <a:lnTo>
                    <a:pt x="108648" y="57759"/>
                  </a:lnTo>
                  <a:lnTo>
                    <a:pt x="106375" y="57759"/>
                  </a:lnTo>
                  <a:lnTo>
                    <a:pt x="105613" y="57632"/>
                  </a:lnTo>
                  <a:lnTo>
                    <a:pt x="105384" y="57632"/>
                  </a:lnTo>
                  <a:lnTo>
                    <a:pt x="105702" y="56997"/>
                  </a:lnTo>
                  <a:lnTo>
                    <a:pt x="105803" y="56616"/>
                  </a:lnTo>
                  <a:lnTo>
                    <a:pt x="105918" y="55981"/>
                  </a:lnTo>
                  <a:lnTo>
                    <a:pt x="106375" y="55473"/>
                  </a:lnTo>
                  <a:lnTo>
                    <a:pt x="106832" y="54838"/>
                  </a:lnTo>
                  <a:lnTo>
                    <a:pt x="107442" y="54584"/>
                  </a:lnTo>
                  <a:lnTo>
                    <a:pt x="108038" y="51663"/>
                  </a:lnTo>
                  <a:lnTo>
                    <a:pt x="108343" y="51028"/>
                  </a:lnTo>
                  <a:lnTo>
                    <a:pt x="109105" y="50139"/>
                  </a:lnTo>
                  <a:lnTo>
                    <a:pt x="109258" y="49504"/>
                  </a:lnTo>
                  <a:lnTo>
                    <a:pt x="109715" y="48742"/>
                  </a:lnTo>
                  <a:lnTo>
                    <a:pt x="110159" y="47726"/>
                  </a:lnTo>
                  <a:lnTo>
                    <a:pt x="111074" y="46837"/>
                  </a:lnTo>
                  <a:lnTo>
                    <a:pt x="110769" y="45313"/>
                  </a:lnTo>
                  <a:lnTo>
                    <a:pt x="111417" y="44678"/>
                  </a:lnTo>
                  <a:lnTo>
                    <a:pt x="108191" y="44678"/>
                  </a:lnTo>
                  <a:lnTo>
                    <a:pt x="107848" y="44678"/>
                  </a:lnTo>
                  <a:lnTo>
                    <a:pt x="107734" y="45059"/>
                  </a:lnTo>
                  <a:lnTo>
                    <a:pt x="106832" y="47345"/>
                  </a:lnTo>
                  <a:lnTo>
                    <a:pt x="106222" y="47726"/>
                  </a:lnTo>
                  <a:lnTo>
                    <a:pt x="105765" y="47853"/>
                  </a:lnTo>
                  <a:lnTo>
                    <a:pt x="105765" y="48361"/>
                  </a:lnTo>
                  <a:lnTo>
                    <a:pt x="105308" y="48488"/>
                  </a:lnTo>
                  <a:lnTo>
                    <a:pt x="105168" y="48996"/>
                  </a:lnTo>
                  <a:lnTo>
                    <a:pt x="104863" y="49504"/>
                  </a:lnTo>
                  <a:lnTo>
                    <a:pt x="104559" y="50774"/>
                  </a:lnTo>
                  <a:lnTo>
                    <a:pt x="104101" y="51663"/>
                  </a:lnTo>
                  <a:lnTo>
                    <a:pt x="102666" y="53822"/>
                  </a:lnTo>
                  <a:lnTo>
                    <a:pt x="102552" y="54203"/>
                  </a:lnTo>
                  <a:lnTo>
                    <a:pt x="102438" y="55219"/>
                  </a:lnTo>
                  <a:lnTo>
                    <a:pt x="101676" y="55981"/>
                  </a:lnTo>
                  <a:lnTo>
                    <a:pt x="101320" y="56997"/>
                  </a:lnTo>
                  <a:lnTo>
                    <a:pt x="100888" y="58013"/>
                  </a:lnTo>
                  <a:lnTo>
                    <a:pt x="100012" y="58394"/>
                  </a:lnTo>
                  <a:lnTo>
                    <a:pt x="99555" y="58648"/>
                  </a:lnTo>
                  <a:lnTo>
                    <a:pt x="99250" y="59283"/>
                  </a:lnTo>
                  <a:lnTo>
                    <a:pt x="98945" y="59664"/>
                  </a:lnTo>
                  <a:lnTo>
                    <a:pt x="98044" y="59791"/>
                  </a:lnTo>
                  <a:lnTo>
                    <a:pt x="97282" y="60553"/>
                  </a:lnTo>
                  <a:lnTo>
                    <a:pt x="96215" y="60807"/>
                  </a:lnTo>
                  <a:lnTo>
                    <a:pt x="95008" y="61569"/>
                  </a:lnTo>
                  <a:lnTo>
                    <a:pt x="94399" y="61823"/>
                  </a:lnTo>
                  <a:lnTo>
                    <a:pt x="93941" y="62458"/>
                  </a:lnTo>
                  <a:lnTo>
                    <a:pt x="93789" y="62839"/>
                  </a:lnTo>
                  <a:lnTo>
                    <a:pt x="93192" y="63220"/>
                  </a:lnTo>
                  <a:lnTo>
                    <a:pt x="92583" y="63855"/>
                  </a:lnTo>
                  <a:lnTo>
                    <a:pt x="91973" y="63982"/>
                  </a:lnTo>
                  <a:lnTo>
                    <a:pt x="90919" y="64871"/>
                  </a:lnTo>
                  <a:lnTo>
                    <a:pt x="88188" y="66268"/>
                  </a:lnTo>
                  <a:lnTo>
                    <a:pt x="85610" y="67919"/>
                  </a:lnTo>
                  <a:lnTo>
                    <a:pt x="84239" y="69697"/>
                  </a:lnTo>
                  <a:lnTo>
                    <a:pt x="83032" y="70078"/>
                  </a:lnTo>
                  <a:lnTo>
                    <a:pt x="81216" y="70967"/>
                  </a:lnTo>
                  <a:lnTo>
                    <a:pt x="80759" y="71729"/>
                  </a:lnTo>
                  <a:lnTo>
                    <a:pt x="80149" y="72110"/>
                  </a:lnTo>
                  <a:lnTo>
                    <a:pt x="79692" y="72491"/>
                  </a:lnTo>
                  <a:lnTo>
                    <a:pt x="78790" y="72745"/>
                  </a:lnTo>
                  <a:lnTo>
                    <a:pt x="78486" y="73761"/>
                  </a:lnTo>
                  <a:lnTo>
                    <a:pt x="76657" y="75158"/>
                  </a:lnTo>
                  <a:lnTo>
                    <a:pt x="76212" y="75539"/>
                  </a:lnTo>
                  <a:lnTo>
                    <a:pt x="75755" y="75793"/>
                  </a:lnTo>
                  <a:lnTo>
                    <a:pt x="74993" y="76301"/>
                  </a:lnTo>
                  <a:lnTo>
                    <a:pt x="74841" y="76809"/>
                  </a:lnTo>
                  <a:lnTo>
                    <a:pt x="73939" y="77317"/>
                  </a:lnTo>
                  <a:lnTo>
                    <a:pt x="73177" y="77698"/>
                  </a:lnTo>
                  <a:lnTo>
                    <a:pt x="72720" y="77952"/>
                  </a:lnTo>
                  <a:lnTo>
                    <a:pt x="72110" y="78968"/>
                  </a:lnTo>
                  <a:lnTo>
                    <a:pt x="71208" y="79095"/>
                  </a:lnTo>
                  <a:lnTo>
                    <a:pt x="70904" y="79349"/>
                  </a:lnTo>
                  <a:lnTo>
                    <a:pt x="70599" y="80492"/>
                  </a:lnTo>
                  <a:lnTo>
                    <a:pt x="69989" y="80619"/>
                  </a:lnTo>
                  <a:lnTo>
                    <a:pt x="69837" y="81254"/>
                  </a:lnTo>
                  <a:lnTo>
                    <a:pt x="68935" y="81508"/>
                  </a:lnTo>
                  <a:lnTo>
                    <a:pt x="68783" y="82143"/>
                  </a:lnTo>
                  <a:lnTo>
                    <a:pt x="68021" y="82905"/>
                  </a:lnTo>
                  <a:lnTo>
                    <a:pt x="67259" y="83032"/>
                  </a:lnTo>
                  <a:lnTo>
                    <a:pt x="66662" y="83794"/>
                  </a:lnTo>
                  <a:lnTo>
                    <a:pt x="65747" y="84556"/>
                  </a:lnTo>
                  <a:lnTo>
                    <a:pt x="65138" y="84556"/>
                  </a:lnTo>
                  <a:lnTo>
                    <a:pt x="64846" y="85572"/>
                  </a:lnTo>
                  <a:lnTo>
                    <a:pt x="64681" y="85826"/>
                  </a:lnTo>
                  <a:lnTo>
                    <a:pt x="63322" y="85826"/>
                  </a:lnTo>
                  <a:lnTo>
                    <a:pt x="62255" y="86969"/>
                  </a:lnTo>
                  <a:lnTo>
                    <a:pt x="62560" y="86969"/>
                  </a:lnTo>
                  <a:lnTo>
                    <a:pt x="61480" y="87985"/>
                  </a:lnTo>
                  <a:lnTo>
                    <a:pt x="61353" y="87731"/>
                  </a:lnTo>
                  <a:lnTo>
                    <a:pt x="60439" y="87858"/>
                  </a:lnTo>
                  <a:lnTo>
                    <a:pt x="60439" y="88493"/>
                  </a:lnTo>
                  <a:lnTo>
                    <a:pt x="59537" y="88493"/>
                  </a:lnTo>
                  <a:lnTo>
                    <a:pt x="59080" y="89128"/>
                  </a:lnTo>
                  <a:lnTo>
                    <a:pt x="58775" y="89128"/>
                  </a:lnTo>
                  <a:lnTo>
                    <a:pt x="58470" y="89890"/>
                  </a:lnTo>
                  <a:lnTo>
                    <a:pt x="58013" y="90017"/>
                  </a:lnTo>
                  <a:lnTo>
                    <a:pt x="58013" y="90525"/>
                  </a:lnTo>
                  <a:lnTo>
                    <a:pt x="56807" y="90652"/>
                  </a:lnTo>
                  <a:lnTo>
                    <a:pt x="56654" y="90906"/>
                  </a:lnTo>
                  <a:lnTo>
                    <a:pt x="56349" y="91160"/>
                  </a:lnTo>
                  <a:lnTo>
                    <a:pt x="56349" y="92430"/>
                  </a:lnTo>
                  <a:lnTo>
                    <a:pt x="58305" y="92430"/>
                  </a:lnTo>
                  <a:lnTo>
                    <a:pt x="58318" y="92303"/>
                  </a:lnTo>
                  <a:lnTo>
                    <a:pt x="60591" y="92684"/>
                  </a:lnTo>
                  <a:lnTo>
                    <a:pt x="60769" y="92303"/>
                  </a:lnTo>
                  <a:lnTo>
                    <a:pt x="60896" y="92049"/>
                  </a:lnTo>
                  <a:lnTo>
                    <a:pt x="61506" y="91922"/>
                  </a:lnTo>
                  <a:lnTo>
                    <a:pt x="61506" y="91287"/>
                  </a:lnTo>
                  <a:lnTo>
                    <a:pt x="61810" y="91287"/>
                  </a:lnTo>
                  <a:lnTo>
                    <a:pt x="62103" y="90525"/>
                  </a:lnTo>
                  <a:lnTo>
                    <a:pt x="63474" y="90652"/>
                  </a:lnTo>
                  <a:lnTo>
                    <a:pt x="63385" y="90525"/>
                  </a:lnTo>
                  <a:lnTo>
                    <a:pt x="63220" y="90271"/>
                  </a:lnTo>
                  <a:lnTo>
                    <a:pt x="63474" y="90398"/>
                  </a:lnTo>
                  <a:lnTo>
                    <a:pt x="63627" y="90271"/>
                  </a:lnTo>
                  <a:lnTo>
                    <a:pt x="64985" y="89128"/>
                  </a:lnTo>
                  <a:lnTo>
                    <a:pt x="64985" y="88366"/>
                  </a:lnTo>
                  <a:lnTo>
                    <a:pt x="65252" y="87985"/>
                  </a:lnTo>
                  <a:lnTo>
                    <a:pt x="65443" y="87731"/>
                  </a:lnTo>
                  <a:lnTo>
                    <a:pt x="66814" y="87731"/>
                  </a:lnTo>
                  <a:lnTo>
                    <a:pt x="67106" y="86842"/>
                  </a:lnTo>
                  <a:lnTo>
                    <a:pt x="67868" y="85826"/>
                  </a:lnTo>
                  <a:lnTo>
                    <a:pt x="68783" y="85318"/>
                  </a:lnTo>
                  <a:lnTo>
                    <a:pt x="69088" y="84556"/>
                  </a:lnTo>
                  <a:lnTo>
                    <a:pt x="70142" y="84302"/>
                  </a:lnTo>
                  <a:lnTo>
                    <a:pt x="70904" y="83286"/>
                  </a:lnTo>
                  <a:lnTo>
                    <a:pt x="71361" y="83159"/>
                  </a:lnTo>
                  <a:lnTo>
                    <a:pt x="71666" y="81762"/>
                  </a:lnTo>
                  <a:lnTo>
                    <a:pt x="72567" y="81762"/>
                  </a:lnTo>
                  <a:lnTo>
                    <a:pt x="73634" y="81381"/>
                  </a:lnTo>
                  <a:lnTo>
                    <a:pt x="74244" y="81000"/>
                  </a:lnTo>
                  <a:lnTo>
                    <a:pt x="74091" y="82397"/>
                  </a:lnTo>
                  <a:lnTo>
                    <a:pt x="73787" y="83032"/>
                  </a:lnTo>
                  <a:lnTo>
                    <a:pt x="73482" y="83159"/>
                  </a:lnTo>
                  <a:lnTo>
                    <a:pt x="73482" y="84556"/>
                  </a:lnTo>
                  <a:lnTo>
                    <a:pt x="75603" y="84556"/>
                  </a:lnTo>
                  <a:lnTo>
                    <a:pt x="75907" y="84683"/>
                  </a:lnTo>
                  <a:lnTo>
                    <a:pt x="76517" y="84810"/>
                  </a:lnTo>
                  <a:lnTo>
                    <a:pt x="76809" y="84810"/>
                  </a:lnTo>
                  <a:lnTo>
                    <a:pt x="77571" y="84302"/>
                  </a:lnTo>
                  <a:lnTo>
                    <a:pt x="77673" y="84048"/>
                  </a:lnTo>
                  <a:lnTo>
                    <a:pt x="77724" y="81000"/>
                  </a:lnTo>
                  <a:lnTo>
                    <a:pt x="77838" y="78841"/>
                  </a:lnTo>
                  <a:lnTo>
                    <a:pt x="78181" y="78460"/>
                  </a:lnTo>
                  <a:lnTo>
                    <a:pt x="78930" y="77825"/>
                  </a:lnTo>
                  <a:lnTo>
                    <a:pt x="79997" y="77571"/>
                  </a:lnTo>
                  <a:lnTo>
                    <a:pt x="80302" y="77063"/>
                  </a:lnTo>
                  <a:lnTo>
                    <a:pt x="81368" y="76936"/>
                  </a:lnTo>
                  <a:lnTo>
                    <a:pt x="81508" y="76555"/>
                  </a:lnTo>
                  <a:lnTo>
                    <a:pt x="81635" y="75920"/>
                  </a:lnTo>
                  <a:lnTo>
                    <a:pt x="81965" y="74777"/>
                  </a:lnTo>
                  <a:lnTo>
                    <a:pt x="83185" y="74777"/>
                  </a:lnTo>
                  <a:lnTo>
                    <a:pt x="83642" y="72491"/>
                  </a:lnTo>
                  <a:lnTo>
                    <a:pt x="84391" y="72237"/>
                  </a:lnTo>
                  <a:lnTo>
                    <a:pt x="84505" y="71729"/>
                  </a:lnTo>
                  <a:lnTo>
                    <a:pt x="84696" y="71221"/>
                  </a:lnTo>
                  <a:lnTo>
                    <a:pt x="85610" y="70840"/>
                  </a:lnTo>
                  <a:lnTo>
                    <a:pt x="86207" y="70459"/>
                  </a:lnTo>
                  <a:lnTo>
                    <a:pt x="86512" y="70205"/>
                  </a:lnTo>
                  <a:lnTo>
                    <a:pt x="87122" y="70205"/>
                  </a:lnTo>
                  <a:lnTo>
                    <a:pt x="87223" y="69697"/>
                  </a:lnTo>
                  <a:lnTo>
                    <a:pt x="87426" y="69443"/>
                  </a:lnTo>
                  <a:lnTo>
                    <a:pt x="88036" y="69316"/>
                  </a:lnTo>
                  <a:lnTo>
                    <a:pt x="88036" y="68935"/>
                  </a:lnTo>
                  <a:lnTo>
                    <a:pt x="88938" y="68935"/>
                  </a:lnTo>
                  <a:lnTo>
                    <a:pt x="89547" y="68554"/>
                  </a:lnTo>
                  <a:lnTo>
                    <a:pt x="90309" y="68554"/>
                  </a:lnTo>
                  <a:lnTo>
                    <a:pt x="90309" y="67792"/>
                  </a:lnTo>
                  <a:lnTo>
                    <a:pt x="90614" y="67538"/>
                  </a:lnTo>
                  <a:lnTo>
                    <a:pt x="91224" y="67411"/>
                  </a:lnTo>
                  <a:lnTo>
                    <a:pt x="91224" y="67157"/>
                  </a:lnTo>
                  <a:lnTo>
                    <a:pt x="91973" y="67030"/>
                  </a:lnTo>
                  <a:lnTo>
                    <a:pt x="92125" y="66395"/>
                  </a:lnTo>
                  <a:lnTo>
                    <a:pt x="92583" y="66141"/>
                  </a:lnTo>
                  <a:lnTo>
                    <a:pt x="94246" y="66141"/>
                  </a:lnTo>
                  <a:lnTo>
                    <a:pt x="94094" y="65252"/>
                  </a:lnTo>
                  <a:lnTo>
                    <a:pt x="94703" y="64490"/>
                  </a:lnTo>
                  <a:lnTo>
                    <a:pt x="95910" y="64490"/>
                  </a:lnTo>
                  <a:lnTo>
                    <a:pt x="96824" y="63982"/>
                  </a:lnTo>
                  <a:lnTo>
                    <a:pt x="97129" y="63347"/>
                  </a:lnTo>
                  <a:lnTo>
                    <a:pt x="98044" y="63347"/>
                  </a:lnTo>
                  <a:lnTo>
                    <a:pt x="98196" y="63093"/>
                  </a:lnTo>
                  <a:lnTo>
                    <a:pt x="98793" y="62966"/>
                  </a:lnTo>
                  <a:lnTo>
                    <a:pt x="98945" y="62331"/>
                  </a:lnTo>
                  <a:lnTo>
                    <a:pt x="99555" y="62204"/>
                  </a:lnTo>
                  <a:lnTo>
                    <a:pt x="100012" y="61696"/>
                  </a:lnTo>
                  <a:lnTo>
                    <a:pt x="101066" y="61696"/>
                  </a:lnTo>
                  <a:lnTo>
                    <a:pt x="101676" y="60934"/>
                  </a:lnTo>
                  <a:lnTo>
                    <a:pt x="101981" y="60934"/>
                  </a:lnTo>
                  <a:lnTo>
                    <a:pt x="102285" y="60680"/>
                  </a:lnTo>
                  <a:lnTo>
                    <a:pt x="102895" y="60426"/>
                  </a:lnTo>
                  <a:lnTo>
                    <a:pt x="103339" y="59918"/>
                  </a:lnTo>
                  <a:lnTo>
                    <a:pt x="104101" y="59791"/>
                  </a:lnTo>
                  <a:lnTo>
                    <a:pt x="104470" y="59283"/>
                  </a:lnTo>
                  <a:lnTo>
                    <a:pt x="104533" y="59029"/>
                  </a:lnTo>
                  <a:lnTo>
                    <a:pt x="108343" y="59156"/>
                  </a:lnTo>
                  <a:lnTo>
                    <a:pt x="109105" y="60045"/>
                  </a:lnTo>
                  <a:lnTo>
                    <a:pt x="109562" y="59156"/>
                  </a:lnTo>
                  <a:lnTo>
                    <a:pt x="109867" y="59410"/>
                  </a:lnTo>
                  <a:lnTo>
                    <a:pt x="110617" y="59791"/>
                  </a:lnTo>
                  <a:lnTo>
                    <a:pt x="112585" y="59791"/>
                  </a:lnTo>
                  <a:lnTo>
                    <a:pt x="112699" y="60045"/>
                  </a:lnTo>
                  <a:lnTo>
                    <a:pt x="112788" y="61569"/>
                  </a:lnTo>
                  <a:lnTo>
                    <a:pt x="112585" y="62077"/>
                  </a:lnTo>
                  <a:lnTo>
                    <a:pt x="111683" y="62585"/>
                  </a:lnTo>
                  <a:lnTo>
                    <a:pt x="111379" y="63347"/>
                  </a:lnTo>
                  <a:lnTo>
                    <a:pt x="109715" y="63855"/>
                  </a:lnTo>
                  <a:lnTo>
                    <a:pt x="109105" y="64109"/>
                  </a:lnTo>
                  <a:lnTo>
                    <a:pt x="103035" y="64109"/>
                  </a:lnTo>
                  <a:lnTo>
                    <a:pt x="102895" y="64617"/>
                  </a:lnTo>
                  <a:lnTo>
                    <a:pt x="102285" y="64871"/>
                  </a:lnTo>
                  <a:lnTo>
                    <a:pt x="101066" y="65252"/>
                  </a:lnTo>
                  <a:lnTo>
                    <a:pt x="101015" y="66141"/>
                  </a:lnTo>
                  <a:lnTo>
                    <a:pt x="101219" y="66395"/>
                  </a:lnTo>
                  <a:lnTo>
                    <a:pt x="102590" y="66395"/>
                  </a:lnTo>
                  <a:lnTo>
                    <a:pt x="103035" y="66014"/>
                  </a:lnTo>
                  <a:lnTo>
                    <a:pt x="106527" y="66014"/>
                  </a:lnTo>
                  <a:lnTo>
                    <a:pt x="107734" y="66649"/>
                  </a:lnTo>
                  <a:lnTo>
                    <a:pt x="108800" y="66776"/>
                  </a:lnTo>
                  <a:lnTo>
                    <a:pt x="108953" y="67030"/>
                  </a:lnTo>
                  <a:lnTo>
                    <a:pt x="109867" y="67538"/>
                  </a:lnTo>
                  <a:lnTo>
                    <a:pt x="110617" y="67792"/>
                  </a:lnTo>
                  <a:lnTo>
                    <a:pt x="111226" y="68173"/>
                  </a:lnTo>
                  <a:lnTo>
                    <a:pt x="111988" y="68173"/>
                  </a:lnTo>
                  <a:lnTo>
                    <a:pt x="111950" y="73634"/>
                  </a:lnTo>
                  <a:lnTo>
                    <a:pt x="111836" y="76047"/>
                  </a:lnTo>
                  <a:lnTo>
                    <a:pt x="111607" y="76174"/>
                  </a:lnTo>
                  <a:lnTo>
                    <a:pt x="111493" y="78333"/>
                  </a:lnTo>
                  <a:lnTo>
                    <a:pt x="111607" y="79857"/>
                  </a:lnTo>
                  <a:lnTo>
                    <a:pt x="111455" y="80111"/>
                  </a:lnTo>
                  <a:lnTo>
                    <a:pt x="111379" y="80619"/>
                  </a:lnTo>
                  <a:lnTo>
                    <a:pt x="112141" y="80746"/>
                  </a:lnTo>
                  <a:lnTo>
                    <a:pt x="113195" y="80111"/>
                  </a:lnTo>
                  <a:lnTo>
                    <a:pt x="113347" y="79095"/>
                  </a:lnTo>
                  <a:lnTo>
                    <a:pt x="113804" y="78968"/>
                  </a:lnTo>
                  <a:lnTo>
                    <a:pt x="113804" y="72237"/>
                  </a:lnTo>
                  <a:lnTo>
                    <a:pt x="114109" y="72237"/>
                  </a:lnTo>
                  <a:lnTo>
                    <a:pt x="114871" y="72745"/>
                  </a:lnTo>
                  <a:lnTo>
                    <a:pt x="115316" y="72745"/>
                  </a:lnTo>
                  <a:lnTo>
                    <a:pt x="115925" y="73761"/>
                  </a:lnTo>
                  <a:lnTo>
                    <a:pt x="115976" y="74777"/>
                  </a:lnTo>
                  <a:lnTo>
                    <a:pt x="116205" y="75793"/>
                  </a:lnTo>
                  <a:lnTo>
                    <a:pt x="116319" y="76047"/>
                  </a:lnTo>
                  <a:lnTo>
                    <a:pt x="116840" y="76809"/>
                  </a:lnTo>
                  <a:lnTo>
                    <a:pt x="117589" y="77063"/>
                  </a:lnTo>
                  <a:lnTo>
                    <a:pt x="118198" y="77063"/>
                  </a:lnTo>
                  <a:lnTo>
                    <a:pt x="118071" y="75158"/>
                  </a:lnTo>
                  <a:lnTo>
                    <a:pt x="117970" y="74269"/>
                  </a:lnTo>
                  <a:lnTo>
                    <a:pt x="117589" y="72237"/>
                  </a:lnTo>
                  <a:lnTo>
                    <a:pt x="115925" y="70205"/>
                  </a:lnTo>
                  <a:lnTo>
                    <a:pt x="115620" y="69443"/>
                  </a:lnTo>
                  <a:lnTo>
                    <a:pt x="115468" y="68681"/>
                  </a:lnTo>
                  <a:lnTo>
                    <a:pt x="114973" y="68046"/>
                  </a:lnTo>
                  <a:lnTo>
                    <a:pt x="115062" y="66649"/>
                  </a:lnTo>
                  <a:lnTo>
                    <a:pt x="115163" y="66395"/>
                  </a:lnTo>
                  <a:lnTo>
                    <a:pt x="115773" y="66014"/>
                  </a:lnTo>
                  <a:lnTo>
                    <a:pt x="116382" y="65887"/>
                  </a:lnTo>
                  <a:lnTo>
                    <a:pt x="117297" y="65887"/>
                  </a:lnTo>
                  <a:lnTo>
                    <a:pt x="117894" y="66141"/>
                  </a:lnTo>
                  <a:lnTo>
                    <a:pt x="118351" y="66268"/>
                  </a:lnTo>
                  <a:lnTo>
                    <a:pt x="118960" y="65887"/>
                  </a:lnTo>
                  <a:lnTo>
                    <a:pt x="120015" y="66141"/>
                  </a:lnTo>
                  <a:lnTo>
                    <a:pt x="120777" y="66141"/>
                  </a:lnTo>
                  <a:lnTo>
                    <a:pt x="121234" y="66395"/>
                  </a:lnTo>
                  <a:lnTo>
                    <a:pt x="122440" y="67411"/>
                  </a:lnTo>
                  <a:lnTo>
                    <a:pt x="124714" y="68300"/>
                  </a:lnTo>
                  <a:lnTo>
                    <a:pt x="126834" y="68300"/>
                  </a:lnTo>
                  <a:lnTo>
                    <a:pt x="126720" y="67411"/>
                  </a:lnTo>
                  <a:lnTo>
                    <a:pt x="126695" y="66776"/>
                  </a:lnTo>
                  <a:lnTo>
                    <a:pt x="127596" y="66649"/>
                  </a:lnTo>
                  <a:lnTo>
                    <a:pt x="130022" y="66649"/>
                  </a:lnTo>
                  <a:lnTo>
                    <a:pt x="130632" y="66014"/>
                  </a:lnTo>
                  <a:lnTo>
                    <a:pt x="132448" y="66014"/>
                  </a:lnTo>
                  <a:lnTo>
                    <a:pt x="132473" y="65887"/>
                  </a:lnTo>
                  <a:lnTo>
                    <a:pt x="132524" y="65252"/>
                  </a:lnTo>
                  <a:lnTo>
                    <a:pt x="132143" y="64617"/>
                  </a:lnTo>
                  <a:lnTo>
                    <a:pt x="131089" y="64109"/>
                  </a:lnTo>
                  <a:lnTo>
                    <a:pt x="130479" y="63982"/>
                  </a:lnTo>
                  <a:lnTo>
                    <a:pt x="129870" y="64109"/>
                  </a:lnTo>
                  <a:lnTo>
                    <a:pt x="128816" y="63982"/>
                  </a:lnTo>
                  <a:lnTo>
                    <a:pt x="128511" y="63728"/>
                  </a:lnTo>
                  <a:lnTo>
                    <a:pt x="127292" y="63601"/>
                  </a:lnTo>
                  <a:lnTo>
                    <a:pt x="124866" y="63728"/>
                  </a:lnTo>
                  <a:lnTo>
                    <a:pt x="124256" y="63982"/>
                  </a:lnTo>
                  <a:lnTo>
                    <a:pt x="123050" y="63982"/>
                  </a:lnTo>
                  <a:lnTo>
                    <a:pt x="122847" y="63855"/>
                  </a:lnTo>
                  <a:lnTo>
                    <a:pt x="122440" y="63601"/>
                  </a:lnTo>
                  <a:lnTo>
                    <a:pt x="121983" y="63728"/>
                  </a:lnTo>
                  <a:lnTo>
                    <a:pt x="120015" y="63855"/>
                  </a:lnTo>
                  <a:lnTo>
                    <a:pt x="118503" y="63220"/>
                  </a:lnTo>
                  <a:lnTo>
                    <a:pt x="116992" y="62331"/>
                  </a:lnTo>
                  <a:lnTo>
                    <a:pt x="115735" y="60934"/>
                  </a:lnTo>
                  <a:lnTo>
                    <a:pt x="115773" y="59410"/>
                  </a:lnTo>
                  <a:lnTo>
                    <a:pt x="116078" y="59156"/>
                  </a:lnTo>
                  <a:lnTo>
                    <a:pt x="116992" y="59791"/>
                  </a:lnTo>
                  <a:lnTo>
                    <a:pt x="119570" y="59791"/>
                  </a:lnTo>
                  <a:lnTo>
                    <a:pt x="119710" y="59410"/>
                  </a:lnTo>
                  <a:lnTo>
                    <a:pt x="120777" y="59410"/>
                  </a:lnTo>
                  <a:lnTo>
                    <a:pt x="120878" y="59156"/>
                  </a:lnTo>
                  <a:lnTo>
                    <a:pt x="120929" y="59029"/>
                  </a:lnTo>
                  <a:lnTo>
                    <a:pt x="121983" y="59156"/>
                  </a:lnTo>
                  <a:lnTo>
                    <a:pt x="122148" y="59791"/>
                  </a:lnTo>
                  <a:lnTo>
                    <a:pt x="123050" y="59918"/>
                  </a:lnTo>
                  <a:lnTo>
                    <a:pt x="125323" y="59791"/>
                  </a:lnTo>
                  <a:lnTo>
                    <a:pt x="127901" y="59791"/>
                  </a:lnTo>
                  <a:lnTo>
                    <a:pt x="129273" y="59664"/>
                  </a:lnTo>
                  <a:lnTo>
                    <a:pt x="130022" y="59410"/>
                  </a:lnTo>
                  <a:lnTo>
                    <a:pt x="130175" y="59664"/>
                  </a:lnTo>
                  <a:lnTo>
                    <a:pt x="131394" y="60045"/>
                  </a:lnTo>
                  <a:lnTo>
                    <a:pt x="133057" y="60045"/>
                  </a:lnTo>
                  <a:lnTo>
                    <a:pt x="135026" y="60426"/>
                  </a:lnTo>
                  <a:lnTo>
                    <a:pt x="137147" y="60426"/>
                  </a:lnTo>
                  <a:lnTo>
                    <a:pt x="138366" y="60045"/>
                  </a:lnTo>
                  <a:lnTo>
                    <a:pt x="138963" y="60045"/>
                  </a:lnTo>
                  <a:lnTo>
                    <a:pt x="139268" y="60553"/>
                  </a:lnTo>
                  <a:lnTo>
                    <a:pt x="139725" y="60680"/>
                  </a:lnTo>
                  <a:lnTo>
                    <a:pt x="140944" y="60680"/>
                  </a:lnTo>
                  <a:lnTo>
                    <a:pt x="141693" y="60426"/>
                  </a:lnTo>
                  <a:lnTo>
                    <a:pt x="142303" y="60426"/>
                  </a:lnTo>
                  <a:lnTo>
                    <a:pt x="143510" y="60553"/>
                  </a:lnTo>
                  <a:lnTo>
                    <a:pt x="144576" y="61442"/>
                  </a:lnTo>
                  <a:lnTo>
                    <a:pt x="145643" y="61442"/>
                  </a:lnTo>
                  <a:lnTo>
                    <a:pt x="146240" y="61569"/>
                  </a:lnTo>
                  <a:lnTo>
                    <a:pt x="146240" y="62077"/>
                  </a:lnTo>
                  <a:lnTo>
                    <a:pt x="147459" y="62204"/>
                  </a:lnTo>
                  <a:lnTo>
                    <a:pt x="148069" y="62585"/>
                  </a:lnTo>
                  <a:lnTo>
                    <a:pt x="148818" y="62585"/>
                  </a:lnTo>
                  <a:lnTo>
                    <a:pt x="149263" y="63220"/>
                  </a:lnTo>
                  <a:lnTo>
                    <a:pt x="148742" y="63601"/>
                  </a:lnTo>
                  <a:lnTo>
                    <a:pt x="148742" y="65379"/>
                  </a:lnTo>
                  <a:lnTo>
                    <a:pt x="147942" y="65760"/>
                  </a:lnTo>
                  <a:lnTo>
                    <a:pt x="147942" y="67157"/>
                  </a:lnTo>
                  <a:lnTo>
                    <a:pt x="147447" y="67665"/>
                  </a:lnTo>
                  <a:lnTo>
                    <a:pt x="147332" y="68427"/>
                  </a:lnTo>
                  <a:lnTo>
                    <a:pt x="146723" y="68808"/>
                  </a:lnTo>
                  <a:lnTo>
                    <a:pt x="146519" y="70459"/>
                  </a:lnTo>
                  <a:lnTo>
                    <a:pt x="146113" y="70840"/>
                  </a:lnTo>
                  <a:lnTo>
                    <a:pt x="146113" y="72110"/>
                  </a:lnTo>
                  <a:lnTo>
                    <a:pt x="145707" y="72491"/>
                  </a:lnTo>
                  <a:lnTo>
                    <a:pt x="145707" y="74904"/>
                  </a:lnTo>
                  <a:lnTo>
                    <a:pt x="144373" y="76047"/>
                  </a:lnTo>
                  <a:lnTo>
                    <a:pt x="143675" y="75285"/>
                  </a:lnTo>
                  <a:lnTo>
                    <a:pt x="143370" y="74650"/>
                  </a:lnTo>
                  <a:lnTo>
                    <a:pt x="143027" y="73126"/>
                  </a:lnTo>
                  <a:lnTo>
                    <a:pt x="142760" y="72110"/>
                  </a:lnTo>
                  <a:lnTo>
                    <a:pt x="140944" y="70967"/>
                  </a:lnTo>
                  <a:lnTo>
                    <a:pt x="140830" y="69824"/>
                  </a:lnTo>
                  <a:lnTo>
                    <a:pt x="140182" y="69062"/>
                  </a:lnTo>
                  <a:lnTo>
                    <a:pt x="140030" y="68554"/>
                  </a:lnTo>
                  <a:lnTo>
                    <a:pt x="138671" y="67538"/>
                  </a:lnTo>
                  <a:lnTo>
                    <a:pt x="138366" y="67538"/>
                  </a:lnTo>
                  <a:lnTo>
                    <a:pt x="137756" y="66649"/>
                  </a:lnTo>
                  <a:lnTo>
                    <a:pt x="136994" y="65887"/>
                  </a:lnTo>
                  <a:lnTo>
                    <a:pt x="136093" y="65887"/>
                  </a:lnTo>
                  <a:lnTo>
                    <a:pt x="135788" y="66141"/>
                  </a:lnTo>
                  <a:lnTo>
                    <a:pt x="135686" y="67411"/>
                  </a:lnTo>
                  <a:lnTo>
                    <a:pt x="135788" y="67919"/>
                  </a:lnTo>
                  <a:lnTo>
                    <a:pt x="136410" y="68554"/>
                  </a:lnTo>
                  <a:lnTo>
                    <a:pt x="136537" y="69697"/>
                  </a:lnTo>
                  <a:lnTo>
                    <a:pt x="137147" y="69951"/>
                  </a:lnTo>
                  <a:lnTo>
                    <a:pt x="137147" y="70713"/>
                  </a:lnTo>
                  <a:lnTo>
                    <a:pt x="137756" y="71221"/>
                  </a:lnTo>
                  <a:lnTo>
                    <a:pt x="138214" y="71729"/>
                  </a:lnTo>
                  <a:lnTo>
                    <a:pt x="138391" y="72110"/>
                  </a:lnTo>
                  <a:lnTo>
                    <a:pt x="138506" y="72999"/>
                  </a:lnTo>
                  <a:lnTo>
                    <a:pt x="138963" y="73253"/>
                  </a:lnTo>
                  <a:lnTo>
                    <a:pt x="138963" y="73634"/>
                  </a:lnTo>
                  <a:lnTo>
                    <a:pt x="139573" y="74015"/>
                  </a:lnTo>
                  <a:lnTo>
                    <a:pt x="139573" y="74396"/>
                  </a:lnTo>
                  <a:lnTo>
                    <a:pt x="140030" y="74523"/>
                  </a:lnTo>
                  <a:lnTo>
                    <a:pt x="140322" y="78206"/>
                  </a:lnTo>
                  <a:lnTo>
                    <a:pt x="140449" y="78841"/>
                  </a:lnTo>
                  <a:lnTo>
                    <a:pt x="139992" y="80238"/>
                  </a:lnTo>
                  <a:lnTo>
                    <a:pt x="139903" y="80746"/>
                  </a:lnTo>
                  <a:lnTo>
                    <a:pt x="140030" y="81381"/>
                  </a:lnTo>
                  <a:lnTo>
                    <a:pt x="139268" y="81000"/>
                  </a:lnTo>
                  <a:lnTo>
                    <a:pt x="139268" y="82905"/>
                  </a:lnTo>
                  <a:lnTo>
                    <a:pt x="138811" y="83286"/>
                  </a:lnTo>
                  <a:lnTo>
                    <a:pt x="138722" y="84048"/>
                  </a:lnTo>
                  <a:lnTo>
                    <a:pt x="139115" y="85064"/>
                  </a:lnTo>
                  <a:lnTo>
                    <a:pt x="140030" y="85318"/>
                  </a:lnTo>
                  <a:lnTo>
                    <a:pt x="140792" y="84556"/>
                  </a:lnTo>
                  <a:lnTo>
                    <a:pt x="141312" y="83667"/>
                  </a:lnTo>
                  <a:lnTo>
                    <a:pt x="141427" y="82905"/>
                  </a:lnTo>
                  <a:lnTo>
                    <a:pt x="141541" y="81381"/>
                  </a:lnTo>
                  <a:lnTo>
                    <a:pt x="141554" y="81254"/>
                  </a:lnTo>
                  <a:lnTo>
                    <a:pt x="141846" y="81000"/>
                  </a:lnTo>
                  <a:lnTo>
                    <a:pt x="142189" y="78968"/>
                  </a:lnTo>
                  <a:lnTo>
                    <a:pt x="142303" y="78587"/>
                  </a:lnTo>
                  <a:lnTo>
                    <a:pt x="142760" y="78460"/>
                  </a:lnTo>
                  <a:lnTo>
                    <a:pt x="144094" y="78460"/>
                  </a:lnTo>
                  <a:lnTo>
                    <a:pt x="144094" y="78968"/>
                  </a:lnTo>
                  <a:lnTo>
                    <a:pt x="144907" y="79603"/>
                  </a:lnTo>
                  <a:lnTo>
                    <a:pt x="144907" y="80873"/>
                  </a:lnTo>
                  <a:lnTo>
                    <a:pt x="144297" y="81254"/>
                  </a:lnTo>
                  <a:lnTo>
                    <a:pt x="144157" y="81508"/>
                  </a:lnTo>
                  <a:lnTo>
                    <a:pt x="144094" y="85064"/>
                  </a:lnTo>
                  <a:lnTo>
                    <a:pt x="143687" y="85318"/>
                  </a:lnTo>
                  <a:lnTo>
                    <a:pt x="142887" y="85445"/>
                  </a:lnTo>
                  <a:lnTo>
                    <a:pt x="142887" y="86715"/>
                  </a:lnTo>
                  <a:lnTo>
                    <a:pt x="142074" y="86969"/>
                  </a:lnTo>
                  <a:lnTo>
                    <a:pt x="142074" y="89382"/>
                  </a:lnTo>
                  <a:lnTo>
                    <a:pt x="141262" y="89509"/>
                  </a:lnTo>
                  <a:lnTo>
                    <a:pt x="141058" y="90525"/>
                  </a:lnTo>
                  <a:lnTo>
                    <a:pt x="140258" y="91414"/>
                  </a:lnTo>
                  <a:lnTo>
                    <a:pt x="140131" y="93954"/>
                  </a:lnTo>
                  <a:lnTo>
                    <a:pt x="139649" y="94462"/>
                  </a:lnTo>
                  <a:lnTo>
                    <a:pt x="139242" y="95097"/>
                  </a:lnTo>
                  <a:lnTo>
                    <a:pt x="138836" y="95097"/>
                  </a:lnTo>
                  <a:lnTo>
                    <a:pt x="138836" y="96494"/>
                  </a:lnTo>
                  <a:lnTo>
                    <a:pt x="137629" y="96494"/>
                  </a:lnTo>
                  <a:lnTo>
                    <a:pt x="137223" y="98526"/>
                  </a:lnTo>
                  <a:lnTo>
                    <a:pt x="136410" y="98907"/>
                  </a:lnTo>
                  <a:lnTo>
                    <a:pt x="136410" y="99288"/>
                  </a:lnTo>
                  <a:lnTo>
                    <a:pt x="135597" y="99923"/>
                  </a:lnTo>
                  <a:lnTo>
                    <a:pt x="135597" y="100685"/>
                  </a:lnTo>
                  <a:lnTo>
                    <a:pt x="135204" y="101066"/>
                  </a:lnTo>
                  <a:lnTo>
                    <a:pt x="135128" y="102082"/>
                  </a:lnTo>
                  <a:lnTo>
                    <a:pt x="134708" y="102844"/>
                  </a:lnTo>
                  <a:lnTo>
                    <a:pt x="134391" y="103352"/>
                  </a:lnTo>
                  <a:lnTo>
                    <a:pt x="134086" y="104114"/>
                  </a:lnTo>
                  <a:lnTo>
                    <a:pt x="134061" y="105130"/>
                  </a:lnTo>
                  <a:lnTo>
                    <a:pt x="134594" y="106019"/>
                  </a:lnTo>
                  <a:lnTo>
                    <a:pt x="135801" y="104749"/>
                  </a:lnTo>
                  <a:lnTo>
                    <a:pt x="136613" y="104622"/>
                  </a:lnTo>
                  <a:lnTo>
                    <a:pt x="137426" y="104114"/>
                  </a:lnTo>
                  <a:lnTo>
                    <a:pt x="137502" y="103225"/>
                  </a:lnTo>
                  <a:lnTo>
                    <a:pt x="137820" y="102717"/>
                  </a:lnTo>
                  <a:lnTo>
                    <a:pt x="138226" y="102336"/>
                  </a:lnTo>
                  <a:lnTo>
                    <a:pt x="138633" y="102590"/>
                  </a:lnTo>
                  <a:lnTo>
                    <a:pt x="139039" y="102336"/>
                  </a:lnTo>
                  <a:lnTo>
                    <a:pt x="139446" y="102082"/>
                  </a:lnTo>
                  <a:lnTo>
                    <a:pt x="140055" y="100939"/>
                  </a:lnTo>
                  <a:lnTo>
                    <a:pt x="140855" y="100050"/>
                  </a:lnTo>
                  <a:lnTo>
                    <a:pt x="141033" y="99161"/>
                  </a:lnTo>
                  <a:lnTo>
                    <a:pt x="141668" y="97256"/>
                  </a:lnTo>
                  <a:lnTo>
                    <a:pt x="142481" y="97129"/>
                  </a:lnTo>
                  <a:lnTo>
                    <a:pt x="142481" y="96240"/>
                  </a:lnTo>
                  <a:lnTo>
                    <a:pt x="143281" y="95478"/>
                  </a:lnTo>
                  <a:lnTo>
                    <a:pt x="143687" y="94843"/>
                  </a:lnTo>
                  <a:lnTo>
                    <a:pt x="144094" y="94589"/>
                  </a:lnTo>
                  <a:lnTo>
                    <a:pt x="144208" y="93573"/>
                  </a:lnTo>
                  <a:lnTo>
                    <a:pt x="144386" y="93192"/>
                  </a:lnTo>
                  <a:lnTo>
                    <a:pt x="144500" y="91922"/>
                  </a:lnTo>
                  <a:lnTo>
                    <a:pt x="145110" y="90906"/>
                  </a:lnTo>
                  <a:lnTo>
                    <a:pt x="145313" y="89128"/>
                  </a:lnTo>
                  <a:lnTo>
                    <a:pt x="146113" y="89128"/>
                  </a:lnTo>
                  <a:lnTo>
                    <a:pt x="145821" y="86842"/>
                  </a:lnTo>
                  <a:lnTo>
                    <a:pt x="145935" y="85064"/>
                  </a:lnTo>
                  <a:lnTo>
                    <a:pt x="146113" y="84429"/>
                  </a:lnTo>
                  <a:lnTo>
                    <a:pt x="146519" y="83921"/>
                  </a:lnTo>
                  <a:lnTo>
                    <a:pt x="147332" y="83667"/>
                  </a:lnTo>
                  <a:lnTo>
                    <a:pt x="147332" y="80238"/>
                  </a:lnTo>
                  <a:lnTo>
                    <a:pt x="147739" y="79857"/>
                  </a:lnTo>
                  <a:lnTo>
                    <a:pt x="147739" y="78460"/>
                  </a:lnTo>
                  <a:lnTo>
                    <a:pt x="147739" y="76047"/>
                  </a:lnTo>
                  <a:lnTo>
                    <a:pt x="147739" y="75158"/>
                  </a:lnTo>
                  <a:lnTo>
                    <a:pt x="148132" y="74904"/>
                  </a:lnTo>
                  <a:lnTo>
                    <a:pt x="148132" y="73888"/>
                  </a:lnTo>
                  <a:lnTo>
                    <a:pt x="148539" y="73761"/>
                  </a:lnTo>
                  <a:lnTo>
                    <a:pt x="148590" y="72999"/>
                  </a:lnTo>
                  <a:lnTo>
                    <a:pt x="148894" y="72237"/>
                  </a:lnTo>
                  <a:lnTo>
                    <a:pt x="149009" y="71729"/>
                  </a:lnTo>
                  <a:lnTo>
                    <a:pt x="149123" y="70967"/>
                  </a:lnTo>
                  <a:lnTo>
                    <a:pt x="149225" y="70713"/>
                  </a:lnTo>
                  <a:lnTo>
                    <a:pt x="149555" y="70205"/>
                  </a:lnTo>
                  <a:lnTo>
                    <a:pt x="150164" y="70078"/>
                  </a:lnTo>
                  <a:lnTo>
                    <a:pt x="149961" y="69062"/>
                  </a:lnTo>
                  <a:lnTo>
                    <a:pt x="150571" y="69062"/>
                  </a:lnTo>
                  <a:lnTo>
                    <a:pt x="150977" y="68046"/>
                  </a:lnTo>
                  <a:lnTo>
                    <a:pt x="151574" y="67411"/>
                  </a:lnTo>
                  <a:lnTo>
                    <a:pt x="151168" y="66776"/>
                  </a:lnTo>
                  <a:lnTo>
                    <a:pt x="151574" y="66649"/>
                  </a:lnTo>
                  <a:lnTo>
                    <a:pt x="152590" y="66649"/>
                  </a:lnTo>
                  <a:lnTo>
                    <a:pt x="152260" y="64490"/>
                  </a:lnTo>
                  <a:lnTo>
                    <a:pt x="152336" y="63601"/>
                  </a:lnTo>
                  <a:lnTo>
                    <a:pt x="152590" y="62966"/>
                  </a:lnTo>
                  <a:lnTo>
                    <a:pt x="154000" y="61569"/>
                  </a:lnTo>
                  <a:lnTo>
                    <a:pt x="154076" y="61315"/>
                  </a:lnTo>
                  <a:lnTo>
                    <a:pt x="154203" y="59664"/>
                  </a:lnTo>
                  <a:lnTo>
                    <a:pt x="155422" y="59664"/>
                  </a:lnTo>
                  <a:lnTo>
                    <a:pt x="156425" y="58648"/>
                  </a:lnTo>
                  <a:lnTo>
                    <a:pt x="157035" y="57632"/>
                  </a:lnTo>
                  <a:lnTo>
                    <a:pt x="158254" y="57251"/>
                  </a:lnTo>
                  <a:lnTo>
                    <a:pt x="157848" y="54584"/>
                  </a:lnTo>
                  <a:lnTo>
                    <a:pt x="159867" y="54584"/>
                  </a:lnTo>
                  <a:lnTo>
                    <a:pt x="160274" y="54203"/>
                  </a:lnTo>
                  <a:lnTo>
                    <a:pt x="160274" y="53187"/>
                  </a:lnTo>
                  <a:lnTo>
                    <a:pt x="161277" y="52552"/>
                  </a:lnTo>
                  <a:lnTo>
                    <a:pt x="161886" y="52552"/>
                  </a:lnTo>
                  <a:lnTo>
                    <a:pt x="162128" y="52933"/>
                  </a:lnTo>
                  <a:lnTo>
                    <a:pt x="162191" y="54584"/>
                  </a:lnTo>
                  <a:lnTo>
                    <a:pt x="161074" y="56108"/>
                  </a:lnTo>
                  <a:lnTo>
                    <a:pt x="160997" y="57632"/>
                  </a:lnTo>
                  <a:lnTo>
                    <a:pt x="160680" y="58140"/>
                  </a:lnTo>
                  <a:lnTo>
                    <a:pt x="160274" y="58521"/>
                  </a:lnTo>
                  <a:lnTo>
                    <a:pt x="160274" y="59156"/>
                  </a:lnTo>
                  <a:lnTo>
                    <a:pt x="159461" y="59283"/>
                  </a:lnTo>
                  <a:lnTo>
                    <a:pt x="159461" y="61569"/>
                  </a:lnTo>
                  <a:lnTo>
                    <a:pt x="158851" y="61950"/>
                  </a:lnTo>
                  <a:lnTo>
                    <a:pt x="158724" y="63728"/>
                  </a:lnTo>
                  <a:lnTo>
                    <a:pt x="158623" y="64490"/>
                  </a:lnTo>
                  <a:lnTo>
                    <a:pt x="158254" y="65633"/>
                  </a:lnTo>
                  <a:lnTo>
                    <a:pt x="157797" y="66395"/>
                  </a:lnTo>
                  <a:lnTo>
                    <a:pt x="157708" y="67157"/>
                  </a:lnTo>
                  <a:lnTo>
                    <a:pt x="157949" y="68935"/>
                  </a:lnTo>
                  <a:lnTo>
                    <a:pt x="158851" y="70078"/>
                  </a:lnTo>
                  <a:lnTo>
                    <a:pt x="159664" y="68681"/>
                  </a:lnTo>
                  <a:lnTo>
                    <a:pt x="160147" y="68173"/>
                  </a:lnTo>
                  <a:lnTo>
                    <a:pt x="160274" y="67030"/>
                  </a:lnTo>
                  <a:lnTo>
                    <a:pt x="160807" y="66141"/>
                  </a:lnTo>
                  <a:lnTo>
                    <a:pt x="160883" y="63982"/>
                  </a:lnTo>
                  <a:lnTo>
                    <a:pt x="161683" y="63347"/>
                  </a:lnTo>
                  <a:lnTo>
                    <a:pt x="161798" y="61696"/>
                  </a:lnTo>
                  <a:lnTo>
                    <a:pt x="161886" y="61315"/>
                  </a:lnTo>
                  <a:lnTo>
                    <a:pt x="162699" y="60680"/>
                  </a:lnTo>
                  <a:lnTo>
                    <a:pt x="163055" y="58013"/>
                  </a:lnTo>
                  <a:lnTo>
                    <a:pt x="163169" y="57505"/>
                  </a:lnTo>
                  <a:lnTo>
                    <a:pt x="163309" y="57251"/>
                  </a:lnTo>
                  <a:lnTo>
                    <a:pt x="164109" y="56489"/>
                  </a:lnTo>
                  <a:lnTo>
                    <a:pt x="164312" y="55219"/>
                  </a:lnTo>
                  <a:lnTo>
                    <a:pt x="165735" y="54584"/>
                  </a:lnTo>
                  <a:lnTo>
                    <a:pt x="165531" y="52552"/>
                  </a:lnTo>
                  <a:lnTo>
                    <a:pt x="166141" y="52552"/>
                  </a:lnTo>
                  <a:lnTo>
                    <a:pt x="166738" y="52044"/>
                  </a:lnTo>
                  <a:lnTo>
                    <a:pt x="166611" y="51663"/>
                  </a:lnTo>
                  <a:lnTo>
                    <a:pt x="166535" y="50520"/>
                  </a:lnTo>
                  <a:lnTo>
                    <a:pt x="167144" y="50520"/>
                  </a:lnTo>
                  <a:lnTo>
                    <a:pt x="168363" y="49377"/>
                  </a:lnTo>
                  <a:lnTo>
                    <a:pt x="168363" y="48107"/>
                  </a:lnTo>
                  <a:lnTo>
                    <a:pt x="169570" y="47726"/>
                  </a:lnTo>
                  <a:lnTo>
                    <a:pt x="170383" y="46964"/>
                  </a:lnTo>
                  <a:lnTo>
                    <a:pt x="170180" y="46329"/>
                  </a:lnTo>
                  <a:lnTo>
                    <a:pt x="172808" y="46075"/>
                  </a:lnTo>
                  <a:lnTo>
                    <a:pt x="173012" y="45440"/>
                  </a:lnTo>
                  <a:lnTo>
                    <a:pt x="175437" y="45440"/>
                  </a:lnTo>
                  <a:lnTo>
                    <a:pt x="175844" y="44678"/>
                  </a:lnTo>
                  <a:lnTo>
                    <a:pt x="181711" y="44678"/>
                  </a:lnTo>
                  <a:lnTo>
                    <a:pt x="181711" y="43916"/>
                  </a:lnTo>
                  <a:lnTo>
                    <a:pt x="183324" y="44043"/>
                  </a:lnTo>
                  <a:lnTo>
                    <a:pt x="183730" y="44043"/>
                  </a:lnTo>
                  <a:lnTo>
                    <a:pt x="185851" y="46837"/>
                  </a:lnTo>
                  <a:lnTo>
                    <a:pt x="185953" y="47472"/>
                  </a:lnTo>
                  <a:lnTo>
                    <a:pt x="185140" y="47726"/>
                  </a:lnTo>
                  <a:lnTo>
                    <a:pt x="185140" y="48107"/>
                  </a:lnTo>
                  <a:lnTo>
                    <a:pt x="184137" y="47726"/>
                  </a:lnTo>
                  <a:lnTo>
                    <a:pt x="184213" y="48742"/>
                  </a:lnTo>
                  <a:lnTo>
                    <a:pt x="184340" y="49123"/>
                  </a:lnTo>
                  <a:lnTo>
                    <a:pt x="184937" y="49504"/>
                  </a:lnTo>
                  <a:lnTo>
                    <a:pt x="185140" y="52171"/>
                  </a:lnTo>
                  <a:lnTo>
                    <a:pt x="184454" y="52933"/>
                  </a:lnTo>
                  <a:lnTo>
                    <a:pt x="184442" y="53187"/>
                  </a:lnTo>
                  <a:lnTo>
                    <a:pt x="184937" y="53822"/>
                  </a:lnTo>
                  <a:lnTo>
                    <a:pt x="184543" y="56108"/>
                  </a:lnTo>
                  <a:lnTo>
                    <a:pt x="184137" y="56616"/>
                  </a:lnTo>
                  <a:lnTo>
                    <a:pt x="183121" y="57632"/>
                  </a:lnTo>
                  <a:lnTo>
                    <a:pt x="182994" y="60680"/>
                  </a:lnTo>
                  <a:lnTo>
                    <a:pt x="182511" y="61188"/>
                  </a:lnTo>
                  <a:lnTo>
                    <a:pt x="182105" y="63601"/>
                  </a:lnTo>
                  <a:lnTo>
                    <a:pt x="182918" y="63982"/>
                  </a:lnTo>
                  <a:lnTo>
                    <a:pt x="182270" y="64490"/>
                  </a:lnTo>
                  <a:lnTo>
                    <a:pt x="182219" y="66395"/>
                  </a:lnTo>
                  <a:lnTo>
                    <a:pt x="182105" y="67411"/>
                  </a:lnTo>
                  <a:lnTo>
                    <a:pt x="181533" y="68681"/>
                  </a:lnTo>
                  <a:lnTo>
                    <a:pt x="181406" y="71602"/>
                  </a:lnTo>
                  <a:lnTo>
                    <a:pt x="181508" y="73253"/>
                  </a:lnTo>
                  <a:lnTo>
                    <a:pt x="181914" y="74142"/>
                  </a:lnTo>
                  <a:lnTo>
                    <a:pt x="181102" y="74523"/>
                  </a:lnTo>
                  <a:lnTo>
                    <a:pt x="181102" y="76301"/>
                  </a:lnTo>
                  <a:lnTo>
                    <a:pt x="180492" y="76301"/>
                  </a:lnTo>
                  <a:lnTo>
                    <a:pt x="180086" y="78968"/>
                  </a:lnTo>
                  <a:lnTo>
                    <a:pt x="179679" y="79222"/>
                  </a:lnTo>
                  <a:lnTo>
                    <a:pt x="179679" y="82651"/>
                  </a:lnTo>
                  <a:lnTo>
                    <a:pt x="179489" y="82905"/>
                  </a:lnTo>
                  <a:lnTo>
                    <a:pt x="179489" y="84048"/>
                  </a:lnTo>
                  <a:lnTo>
                    <a:pt x="178473" y="84048"/>
                  </a:lnTo>
                  <a:lnTo>
                    <a:pt x="178473" y="85445"/>
                  </a:lnTo>
                  <a:lnTo>
                    <a:pt x="178066" y="85445"/>
                  </a:lnTo>
                  <a:lnTo>
                    <a:pt x="178066" y="88366"/>
                  </a:lnTo>
                  <a:lnTo>
                    <a:pt x="177660" y="88366"/>
                  </a:lnTo>
                  <a:lnTo>
                    <a:pt x="177660" y="91414"/>
                  </a:lnTo>
                  <a:lnTo>
                    <a:pt x="177050" y="91541"/>
                  </a:lnTo>
                  <a:lnTo>
                    <a:pt x="177050" y="94208"/>
                  </a:lnTo>
                  <a:lnTo>
                    <a:pt x="175844" y="94081"/>
                  </a:lnTo>
                  <a:lnTo>
                    <a:pt x="175742" y="96875"/>
                  </a:lnTo>
                  <a:lnTo>
                    <a:pt x="175844" y="97129"/>
                  </a:lnTo>
                  <a:lnTo>
                    <a:pt x="175234" y="97637"/>
                  </a:lnTo>
                  <a:lnTo>
                    <a:pt x="175133" y="99669"/>
                  </a:lnTo>
                  <a:lnTo>
                    <a:pt x="175234" y="100685"/>
                  </a:lnTo>
                  <a:lnTo>
                    <a:pt x="174028" y="99923"/>
                  </a:lnTo>
                  <a:lnTo>
                    <a:pt x="172605" y="99923"/>
                  </a:lnTo>
                  <a:lnTo>
                    <a:pt x="172199" y="100304"/>
                  </a:lnTo>
                  <a:lnTo>
                    <a:pt x="172123" y="106146"/>
                  </a:lnTo>
                  <a:lnTo>
                    <a:pt x="171996" y="106400"/>
                  </a:lnTo>
                  <a:lnTo>
                    <a:pt x="173418" y="107670"/>
                  </a:lnTo>
                  <a:lnTo>
                    <a:pt x="173520" y="108305"/>
                  </a:lnTo>
                  <a:lnTo>
                    <a:pt x="174231" y="109194"/>
                  </a:lnTo>
                  <a:lnTo>
                    <a:pt x="174548" y="109702"/>
                  </a:lnTo>
                  <a:lnTo>
                    <a:pt x="174625" y="110718"/>
                  </a:lnTo>
                  <a:lnTo>
                    <a:pt x="174231" y="110718"/>
                  </a:lnTo>
                  <a:lnTo>
                    <a:pt x="174231" y="113258"/>
                  </a:lnTo>
                  <a:lnTo>
                    <a:pt x="174828" y="113893"/>
                  </a:lnTo>
                  <a:lnTo>
                    <a:pt x="175234" y="114528"/>
                  </a:lnTo>
                  <a:lnTo>
                    <a:pt x="175844" y="114528"/>
                  </a:lnTo>
                  <a:lnTo>
                    <a:pt x="176047" y="112877"/>
                  </a:lnTo>
                  <a:lnTo>
                    <a:pt x="176847" y="112877"/>
                  </a:lnTo>
                  <a:lnTo>
                    <a:pt x="176847" y="110718"/>
                  </a:lnTo>
                  <a:lnTo>
                    <a:pt x="178066" y="110718"/>
                  </a:lnTo>
                  <a:lnTo>
                    <a:pt x="178066" y="101574"/>
                  </a:lnTo>
                  <a:lnTo>
                    <a:pt x="177457" y="101320"/>
                  </a:lnTo>
                  <a:lnTo>
                    <a:pt x="177457" y="100685"/>
                  </a:lnTo>
                  <a:lnTo>
                    <a:pt x="177457" y="100304"/>
                  </a:lnTo>
                  <a:lnTo>
                    <a:pt x="178066" y="100050"/>
                  </a:lnTo>
                  <a:lnTo>
                    <a:pt x="178066" y="97256"/>
                  </a:lnTo>
                  <a:lnTo>
                    <a:pt x="178879" y="97256"/>
                  </a:lnTo>
                  <a:lnTo>
                    <a:pt x="179082" y="96113"/>
                  </a:lnTo>
                  <a:lnTo>
                    <a:pt x="179679" y="96113"/>
                  </a:lnTo>
                  <a:lnTo>
                    <a:pt x="179679" y="94208"/>
                  </a:lnTo>
                  <a:lnTo>
                    <a:pt x="179679" y="93573"/>
                  </a:lnTo>
                  <a:lnTo>
                    <a:pt x="180086" y="93573"/>
                  </a:lnTo>
                  <a:lnTo>
                    <a:pt x="180086" y="91922"/>
                  </a:lnTo>
                  <a:lnTo>
                    <a:pt x="180695" y="91795"/>
                  </a:lnTo>
                  <a:lnTo>
                    <a:pt x="180695" y="89890"/>
                  </a:lnTo>
                  <a:lnTo>
                    <a:pt x="181508" y="89509"/>
                  </a:lnTo>
                  <a:lnTo>
                    <a:pt x="182105" y="88874"/>
                  </a:lnTo>
                  <a:lnTo>
                    <a:pt x="182105" y="84302"/>
                  </a:lnTo>
                  <a:lnTo>
                    <a:pt x="182511" y="84302"/>
                  </a:lnTo>
                  <a:lnTo>
                    <a:pt x="182181" y="83794"/>
                  </a:lnTo>
                  <a:lnTo>
                    <a:pt x="182308" y="83413"/>
                  </a:lnTo>
                  <a:lnTo>
                    <a:pt x="182714" y="83286"/>
                  </a:lnTo>
                  <a:lnTo>
                    <a:pt x="182829" y="80873"/>
                  </a:lnTo>
                  <a:lnTo>
                    <a:pt x="183197" y="80492"/>
                  </a:lnTo>
                  <a:lnTo>
                    <a:pt x="183324" y="79857"/>
                  </a:lnTo>
                  <a:lnTo>
                    <a:pt x="183426" y="79603"/>
                  </a:lnTo>
                  <a:lnTo>
                    <a:pt x="183324" y="79095"/>
                  </a:lnTo>
                  <a:lnTo>
                    <a:pt x="183222" y="78968"/>
                  </a:lnTo>
                  <a:lnTo>
                    <a:pt x="183121" y="78206"/>
                  </a:lnTo>
                  <a:lnTo>
                    <a:pt x="183730" y="77317"/>
                  </a:lnTo>
                  <a:lnTo>
                    <a:pt x="184137" y="76809"/>
                  </a:lnTo>
                  <a:lnTo>
                    <a:pt x="184213" y="76555"/>
                  </a:lnTo>
                  <a:lnTo>
                    <a:pt x="184340" y="75793"/>
                  </a:lnTo>
                  <a:lnTo>
                    <a:pt x="183934" y="75285"/>
                  </a:lnTo>
                  <a:lnTo>
                    <a:pt x="184035" y="74650"/>
                  </a:lnTo>
                  <a:lnTo>
                    <a:pt x="184238" y="74396"/>
                  </a:lnTo>
                  <a:lnTo>
                    <a:pt x="184353" y="74142"/>
                  </a:lnTo>
                  <a:lnTo>
                    <a:pt x="184467" y="72999"/>
                  </a:lnTo>
                  <a:lnTo>
                    <a:pt x="184543" y="71729"/>
                  </a:lnTo>
                  <a:lnTo>
                    <a:pt x="185343" y="71729"/>
                  </a:lnTo>
                  <a:lnTo>
                    <a:pt x="185750" y="69697"/>
                  </a:lnTo>
                  <a:lnTo>
                    <a:pt x="186156" y="69443"/>
                  </a:lnTo>
                  <a:lnTo>
                    <a:pt x="186563" y="68808"/>
                  </a:lnTo>
                  <a:lnTo>
                    <a:pt x="186156" y="68808"/>
                  </a:lnTo>
                  <a:lnTo>
                    <a:pt x="185547" y="68427"/>
                  </a:lnTo>
                  <a:lnTo>
                    <a:pt x="185407" y="68173"/>
                  </a:lnTo>
                  <a:lnTo>
                    <a:pt x="185445" y="67919"/>
                  </a:lnTo>
                  <a:lnTo>
                    <a:pt x="185547" y="67792"/>
                  </a:lnTo>
                  <a:lnTo>
                    <a:pt x="186156" y="67665"/>
                  </a:lnTo>
                  <a:lnTo>
                    <a:pt x="186156" y="67157"/>
                  </a:lnTo>
                  <a:lnTo>
                    <a:pt x="185547" y="67030"/>
                  </a:lnTo>
                  <a:lnTo>
                    <a:pt x="185750" y="66395"/>
                  </a:lnTo>
                  <a:lnTo>
                    <a:pt x="186359" y="66395"/>
                  </a:lnTo>
                  <a:lnTo>
                    <a:pt x="186563" y="62712"/>
                  </a:lnTo>
                  <a:lnTo>
                    <a:pt x="186969" y="62585"/>
                  </a:lnTo>
                  <a:lnTo>
                    <a:pt x="187096" y="60299"/>
                  </a:lnTo>
                  <a:lnTo>
                    <a:pt x="187210" y="58648"/>
                  </a:lnTo>
                  <a:lnTo>
                    <a:pt x="187312" y="57886"/>
                  </a:lnTo>
                  <a:lnTo>
                    <a:pt x="187375" y="56108"/>
                  </a:lnTo>
                  <a:lnTo>
                    <a:pt x="187972" y="56108"/>
                  </a:lnTo>
                  <a:lnTo>
                    <a:pt x="188379" y="55473"/>
                  </a:lnTo>
                  <a:lnTo>
                    <a:pt x="188087" y="54838"/>
                  </a:lnTo>
                  <a:lnTo>
                    <a:pt x="187972" y="50774"/>
                  </a:lnTo>
                  <a:lnTo>
                    <a:pt x="188785" y="50393"/>
                  </a:lnTo>
                  <a:lnTo>
                    <a:pt x="189191" y="49504"/>
                  </a:lnTo>
                  <a:lnTo>
                    <a:pt x="189191" y="48107"/>
                  </a:lnTo>
                  <a:close/>
                </a:path>
                <a:path w="231775" h="231775">
                  <a:moveTo>
                    <a:pt x="231724" y="115862"/>
                  </a:moveTo>
                  <a:lnTo>
                    <a:pt x="222605" y="70815"/>
                  </a:lnTo>
                  <a:lnTo>
                    <a:pt x="221602" y="69329"/>
                  </a:lnTo>
                  <a:lnTo>
                    <a:pt x="221602" y="115862"/>
                  </a:lnTo>
                  <a:lnTo>
                    <a:pt x="213283" y="156984"/>
                  </a:lnTo>
                  <a:lnTo>
                    <a:pt x="190601" y="190601"/>
                  </a:lnTo>
                  <a:lnTo>
                    <a:pt x="156984" y="213283"/>
                  </a:lnTo>
                  <a:lnTo>
                    <a:pt x="115862" y="221602"/>
                  </a:lnTo>
                  <a:lnTo>
                    <a:pt x="74752" y="213283"/>
                  </a:lnTo>
                  <a:lnTo>
                    <a:pt x="41135" y="190601"/>
                  </a:lnTo>
                  <a:lnTo>
                    <a:pt x="18453" y="156984"/>
                  </a:lnTo>
                  <a:lnTo>
                    <a:pt x="10121" y="115862"/>
                  </a:lnTo>
                  <a:lnTo>
                    <a:pt x="18453" y="74752"/>
                  </a:lnTo>
                  <a:lnTo>
                    <a:pt x="41135" y="41148"/>
                  </a:lnTo>
                  <a:lnTo>
                    <a:pt x="74752" y="18465"/>
                  </a:lnTo>
                  <a:lnTo>
                    <a:pt x="115862" y="10134"/>
                  </a:lnTo>
                  <a:lnTo>
                    <a:pt x="156984" y="18465"/>
                  </a:lnTo>
                  <a:lnTo>
                    <a:pt x="190601" y="41148"/>
                  </a:lnTo>
                  <a:lnTo>
                    <a:pt x="213283" y="74752"/>
                  </a:lnTo>
                  <a:lnTo>
                    <a:pt x="221602" y="115862"/>
                  </a:lnTo>
                  <a:lnTo>
                    <a:pt x="221602" y="69329"/>
                  </a:lnTo>
                  <a:lnTo>
                    <a:pt x="197751" y="33985"/>
                  </a:lnTo>
                  <a:lnTo>
                    <a:pt x="162433" y="10134"/>
                  </a:lnTo>
                  <a:lnTo>
                    <a:pt x="160921" y="9131"/>
                  </a:lnTo>
                  <a:lnTo>
                    <a:pt x="115862" y="0"/>
                  </a:lnTo>
                  <a:lnTo>
                    <a:pt x="70802" y="9131"/>
                  </a:lnTo>
                  <a:lnTo>
                    <a:pt x="33972" y="33985"/>
                  </a:lnTo>
                  <a:lnTo>
                    <a:pt x="9118" y="70815"/>
                  </a:lnTo>
                  <a:lnTo>
                    <a:pt x="0" y="115862"/>
                  </a:lnTo>
                  <a:lnTo>
                    <a:pt x="9118" y="160934"/>
                  </a:lnTo>
                  <a:lnTo>
                    <a:pt x="33972" y="197764"/>
                  </a:lnTo>
                  <a:lnTo>
                    <a:pt x="70802" y="222618"/>
                  </a:lnTo>
                  <a:lnTo>
                    <a:pt x="115862" y="231736"/>
                  </a:lnTo>
                  <a:lnTo>
                    <a:pt x="160921" y="222618"/>
                  </a:lnTo>
                  <a:lnTo>
                    <a:pt x="162433" y="221602"/>
                  </a:lnTo>
                  <a:lnTo>
                    <a:pt x="197751" y="197764"/>
                  </a:lnTo>
                  <a:lnTo>
                    <a:pt x="222605" y="160934"/>
                  </a:lnTo>
                  <a:lnTo>
                    <a:pt x="231724" y="115862"/>
                  </a:lnTo>
                  <a:close/>
                </a:path>
              </a:pathLst>
            </a:custGeom>
            <a:solidFill>
              <a:srgbClr val="D92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11568388" y="4121090"/>
            <a:ext cx="616585" cy="140335"/>
            <a:chOff x="11568388" y="4121090"/>
            <a:chExt cx="616585" cy="140335"/>
          </a:xfrm>
        </p:grpSpPr>
        <p:pic>
          <p:nvPicPr>
            <p:cNvPr id="101" name="object 10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568388" y="4121090"/>
              <a:ext cx="342328" cy="14028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1952254" y="4149425"/>
              <a:ext cx="232435" cy="87706"/>
            </a:xfrm>
            <a:prstGeom prst="rect">
              <a:avLst/>
            </a:prstGeom>
          </p:spPr>
        </p:pic>
      </p:grpSp>
      <p:sp>
        <p:nvSpPr>
          <p:cNvPr id="103" name="object 103"/>
          <p:cNvSpPr txBox="1"/>
          <p:nvPr/>
        </p:nvSpPr>
        <p:spPr>
          <a:xfrm>
            <a:off x="455289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11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2586634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12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21875" y="4947454"/>
            <a:ext cx="3721100" cy="2642870"/>
            <a:chOff x="7821875" y="4947454"/>
            <a:chExt cx="3721100" cy="2642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1875" y="4947454"/>
              <a:ext cx="3720472" cy="26423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82692" y="5003024"/>
              <a:ext cx="2812415" cy="2447290"/>
            </a:xfrm>
            <a:custGeom>
              <a:avLst/>
              <a:gdLst/>
              <a:ahLst/>
              <a:cxnLst/>
              <a:rect l="l" t="t" r="r" b="b"/>
              <a:pathLst>
                <a:path w="2812415" h="2447290">
                  <a:moveTo>
                    <a:pt x="1738058" y="2336800"/>
                  </a:moveTo>
                  <a:lnTo>
                    <a:pt x="1735874" y="2336800"/>
                  </a:lnTo>
                  <a:lnTo>
                    <a:pt x="1730641" y="2349500"/>
                  </a:lnTo>
                  <a:lnTo>
                    <a:pt x="1732775" y="2349500"/>
                  </a:lnTo>
                  <a:lnTo>
                    <a:pt x="1738058" y="2336800"/>
                  </a:lnTo>
                  <a:close/>
                </a:path>
                <a:path w="2812415" h="2447290">
                  <a:moveTo>
                    <a:pt x="1764157" y="2324100"/>
                  </a:moveTo>
                  <a:lnTo>
                    <a:pt x="1741220" y="2324100"/>
                  </a:lnTo>
                  <a:lnTo>
                    <a:pt x="1738833" y="2336800"/>
                  </a:lnTo>
                  <a:lnTo>
                    <a:pt x="1761464" y="2336800"/>
                  </a:lnTo>
                  <a:lnTo>
                    <a:pt x="1764157" y="2324100"/>
                  </a:lnTo>
                  <a:close/>
                </a:path>
                <a:path w="2812415" h="2447290">
                  <a:moveTo>
                    <a:pt x="1767840" y="2311400"/>
                  </a:moveTo>
                  <a:lnTo>
                    <a:pt x="1764931" y="2311400"/>
                  </a:lnTo>
                  <a:lnTo>
                    <a:pt x="1765134" y="2324100"/>
                  </a:lnTo>
                  <a:lnTo>
                    <a:pt x="1768538" y="2324100"/>
                  </a:lnTo>
                  <a:lnTo>
                    <a:pt x="1767840" y="2311400"/>
                  </a:lnTo>
                  <a:close/>
                </a:path>
                <a:path w="2812415" h="2447290">
                  <a:moveTo>
                    <a:pt x="1769135" y="2298700"/>
                  </a:moveTo>
                  <a:lnTo>
                    <a:pt x="1767840" y="2298700"/>
                  </a:lnTo>
                  <a:lnTo>
                    <a:pt x="1765122" y="2311400"/>
                  </a:lnTo>
                  <a:lnTo>
                    <a:pt x="1770253" y="2311400"/>
                  </a:lnTo>
                  <a:lnTo>
                    <a:pt x="1769135" y="2298700"/>
                  </a:lnTo>
                  <a:close/>
                </a:path>
                <a:path w="2812415" h="2447290">
                  <a:moveTo>
                    <a:pt x="1789455" y="2298700"/>
                  </a:moveTo>
                  <a:lnTo>
                    <a:pt x="1784781" y="2298700"/>
                  </a:lnTo>
                  <a:lnTo>
                    <a:pt x="1783613" y="2311400"/>
                  </a:lnTo>
                  <a:lnTo>
                    <a:pt x="1789811" y="2311400"/>
                  </a:lnTo>
                  <a:lnTo>
                    <a:pt x="1789455" y="2298700"/>
                  </a:lnTo>
                  <a:close/>
                </a:path>
                <a:path w="2812415" h="2447290">
                  <a:moveTo>
                    <a:pt x="1791144" y="2286000"/>
                  </a:moveTo>
                  <a:lnTo>
                    <a:pt x="1785975" y="2286000"/>
                  </a:lnTo>
                  <a:lnTo>
                    <a:pt x="1785810" y="2298700"/>
                  </a:lnTo>
                  <a:lnTo>
                    <a:pt x="1790649" y="2298700"/>
                  </a:lnTo>
                  <a:lnTo>
                    <a:pt x="1791144" y="2286000"/>
                  </a:lnTo>
                  <a:close/>
                </a:path>
                <a:path w="2812415" h="2447290">
                  <a:moveTo>
                    <a:pt x="1999589" y="2286000"/>
                  </a:moveTo>
                  <a:lnTo>
                    <a:pt x="1996986" y="2286000"/>
                  </a:lnTo>
                  <a:lnTo>
                    <a:pt x="1997227" y="2298700"/>
                  </a:lnTo>
                  <a:lnTo>
                    <a:pt x="1999830" y="2298700"/>
                  </a:lnTo>
                  <a:lnTo>
                    <a:pt x="1999589" y="2286000"/>
                  </a:lnTo>
                  <a:close/>
                </a:path>
                <a:path w="2812415" h="2447290">
                  <a:moveTo>
                    <a:pt x="2041791" y="2286000"/>
                  </a:moveTo>
                  <a:lnTo>
                    <a:pt x="2039200" y="2286000"/>
                  </a:lnTo>
                  <a:lnTo>
                    <a:pt x="2039175" y="2298700"/>
                  </a:lnTo>
                  <a:lnTo>
                    <a:pt x="2041791" y="2298700"/>
                  </a:lnTo>
                  <a:lnTo>
                    <a:pt x="2041791" y="2286000"/>
                  </a:lnTo>
                  <a:close/>
                </a:path>
                <a:path w="2812415" h="2447290">
                  <a:moveTo>
                    <a:pt x="1799361" y="2273300"/>
                  </a:moveTo>
                  <a:lnTo>
                    <a:pt x="1792389" y="2273300"/>
                  </a:lnTo>
                  <a:lnTo>
                    <a:pt x="1787779" y="2286000"/>
                  </a:lnTo>
                  <a:lnTo>
                    <a:pt x="1793951" y="2286000"/>
                  </a:lnTo>
                  <a:lnTo>
                    <a:pt x="1799361" y="2273300"/>
                  </a:lnTo>
                  <a:close/>
                </a:path>
                <a:path w="2812415" h="2447290">
                  <a:moveTo>
                    <a:pt x="2006282" y="2273300"/>
                  </a:moveTo>
                  <a:lnTo>
                    <a:pt x="2004491" y="2273300"/>
                  </a:lnTo>
                  <a:lnTo>
                    <a:pt x="1999957" y="2286000"/>
                  </a:lnTo>
                  <a:lnTo>
                    <a:pt x="2001812" y="2286000"/>
                  </a:lnTo>
                  <a:lnTo>
                    <a:pt x="2006282" y="2273300"/>
                  </a:lnTo>
                  <a:close/>
                </a:path>
                <a:path w="2812415" h="2447290">
                  <a:moveTo>
                    <a:pt x="2039581" y="2273300"/>
                  </a:moveTo>
                  <a:lnTo>
                    <a:pt x="2037054" y="2273300"/>
                  </a:lnTo>
                  <a:lnTo>
                    <a:pt x="2037816" y="2286000"/>
                  </a:lnTo>
                  <a:lnTo>
                    <a:pt x="2039924" y="2286000"/>
                  </a:lnTo>
                  <a:lnTo>
                    <a:pt x="2039581" y="2273300"/>
                  </a:lnTo>
                  <a:close/>
                </a:path>
                <a:path w="2812415" h="2447290">
                  <a:moveTo>
                    <a:pt x="1822208" y="2260600"/>
                  </a:moveTo>
                  <a:lnTo>
                    <a:pt x="1805266" y="2260600"/>
                  </a:lnTo>
                  <a:lnTo>
                    <a:pt x="1805216" y="2273300"/>
                  </a:lnTo>
                  <a:lnTo>
                    <a:pt x="1820633" y="2273300"/>
                  </a:lnTo>
                  <a:lnTo>
                    <a:pt x="1822208" y="2260600"/>
                  </a:lnTo>
                  <a:close/>
                </a:path>
                <a:path w="2812415" h="2447290">
                  <a:moveTo>
                    <a:pt x="1833130" y="2247900"/>
                  </a:moveTo>
                  <a:lnTo>
                    <a:pt x="1830692" y="2247900"/>
                  </a:lnTo>
                  <a:lnTo>
                    <a:pt x="1824621" y="2260600"/>
                  </a:lnTo>
                  <a:lnTo>
                    <a:pt x="1826844" y="2260600"/>
                  </a:lnTo>
                  <a:lnTo>
                    <a:pt x="1833130" y="2247900"/>
                  </a:lnTo>
                  <a:close/>
                </a:path>
                <a:path w="2812415" h="2447290">
                  <a:moveTo>
                    <a:pt x="1833930" y="2235200"/>
                  </a:moveTo>
                  <a:lnTo>
                    <a:pt x="1831441" y="2235200"/>
                  </a:lnTo>
                  <a:lnTo>
                    <a:pt x="1831378" y="2247900"/>
                  </a:lnTo>
                  <a:lnTo>
                    <a:pt x="1833994" y="2247900"/>
                  </a:lnTo>
                  <a:lnTo>
                    <a:pt x="1833930" y="2235200"/>
                  </a:lnTo>
                  <a:close/>
                </a:path>
                <a:path w="2812415" h="2447290">
                  <a:moveTo>
                    <a:pt x="1844154" y="2197100"/>
                  </a:moveTo>
                  <a:lnTo>
                    <a:pt x="1839874" y="2197100"/>
                  </a:lnTo>
                  <a:lnTo>
                    <a:pt x="1836051" y="2209800"/>
                  </a:lnTo>
                  <a:lnTo>
                    <a:pt x="1828266" y="2222500"/>
                  </a:lnTo>
                  <a:lnTo>
                    <a:pt x="1827530" y="2222500"/>
                  </a:lnTo>
                  <a:lnTo>
                    <a:pt x="1827618" y="2235200"/>
                  </a:lnTo>
                  <a:lnTo>
                    <a:pt x="1830044" y="2235200"/>
                  </a:lnTo>
                  <a:lnTo>
                    <a:pt x="1830273" y="2222500"/>
                  </a:lnTo>
                  <a:lnTo>
                    <a:pt x="1838972" y="2209800"/>
                  </a:lnTo>
                  <a:lnTo>
                    <a:pt x="1840928" y="2209800"/>
                  </a:lnTo>
                  <a:lnTo>
                    <a:pt x="1844154" y="2197100"/>
                  </a:lnTo>
                  <a:close/>
                </a:path>
                <a:path w="2812415" h="2447290">
                  <a:moveTo>
                    <a:pt x="1455013" y="2209800"/>
                  </a:moveTo>
                  <a:lnTo>
                    <a:pt x="1452384" y="2209800"/>
                  </a:lnTo>
                  <a:lnTo>
                    <a:pt x="1452397" y="2222500"/>
                  </a:lnTo>
                  <a:lnTo>
                    <a:pt x="1455077" y="2222500"/>
                  </a:lnTo>
                  <a:lnTo>
                    <a:pt x="1455013" y="2209800"/>
                  </a:lnTo>
                  <a:close/>
                </a:path>
                <a:path w="2812415" h="2447290">
                  <a:moveTo>
                    <a:pt x="1484325" y="2197100"/>
                  </a:moveTo>
                  <a:lnTo>
                    <a:pt x="1481582" y="2197100"/>
                  </a:lnTo>
                  <a:lnTo>
                    <a:pt x="1482280" y="2209800"/>
                  </a:lnTo>
                  <a:lnTo>
                    <a:pt x="1484922" y="2209800"/>
                  </a:lnTo>
                  <a:lnTo>
                    <a:pt x="1484325" y="2197100"/>
                  </a:lnTo>
                  <a:close/>
                </a:path>
                <a:path w="2812415" h="2447290">
                  <a:moveTo>
                    <a:pt x="2229802" y="2197100"/>
                  </a:moveTo>
                  <a:lnTo>
                    <a:pt x="2227846" y="2197100"/>
                  </a:lnTo>
                  <a:lnTo>
                    <a:pt x="2232660" y="2209800"/>
                  </a:lnTo>
                  <a:lnTo>
                    <a:pt x="2234628" y="2209800"/>
                  </a:lnTo>
                  <a:lnTo>
                    <a:pt x="2229802" y="2197100"/>
                  </a:lnTo>
                  <a:close/>
                </a:path>
                <a:path w="2812415" h="2447290">
                  <a:moveTo>
                    <a:pt x="1487373" y="2184400"/>
                  </a:moveTo>
                  <a:lnTo>
                    <a:pt x="1484769" y="2184400"/>
                  </a:lnTo>
                  <a:lnTo>
                    <a:pt x="1484795" y="2197100"/>
                  </a:lnTo>
                  <a:lnTo>
                    <a:pt x="1487398" y="2197100"/>
                  </a:lnTo>
                  <a:lnTo>
                    <a:pt x="1487373" y="2184400"/>
                  </a:lnTo>
                  <a:close/>
                </a:path>
                <a:path w="2812415" h="2447290">
                  <a:moveTo>
                    <a:pt x="1850301" y="2184400"/>
                  </a:moveTo>
                  <a:lnTo>
                    <a:pt x="1845551" y="2184400"/>
                  </a:lnTo>
                  <a:lnTo>
                    <a:pt x="1845703" y="2197100"/>
                  </a:lnTo>
                  <a:lnTo>
                    <a:pt x="1850796" y="2197100"/>
                  </a:lnTo>
                  <a:lnTo>
                    <a:pt x="1850301" y="2184400"/>
                  </a:lnTo>
                  <a:close/>
                </a:path>
                <a:path w="2812415" h="2447290">
                  <a:moveTo>
                    <a:pt x="1851863" y="2184400"/>
                  </a:moveTo>
                  <a:lnTo>
                    <a:pt x="1850301" y="2184400"/>
                  </a:lnTo>
                  <a:lnTo>
                    <a:pt x="1850796" y="2197100"/>
                  </a:lnTo>
                  <a:lnTo>
                    <a:pt x="1851863" y="2184400"/>
                  </a:lnTo>
                  <a:close/>
                </a:path>
                <a:path w="2812415" h="2447290">
                  <a:moveTo>
                    <a:pt x="2219185" y="2184400"/>
                  </a:moveTo>
                  <a:lnTo>
                    <a:pt x="2215057" y="2184400"/>
                  </a:lnTo>
                  <a:lnTo>
                    <a:pt x="2219833" y="2197100"/>
                  </a:lnTo>
                  <a:lnTo>
                    <a:pt x="2221090" y="2197100"/>
                  </a:lnTo>
                  <a:lnTo>
                    <a:pt x="2219185" y="2184400"/>
                  </a:lnTo>
                  <a:close/>
                </a:path>
                <a:path w="2812415" h="2447290">
                  <a:moveTo>
                    <a:pt x="1486966" y="2171700"/>
                  </a:moveTo>
                  <a:lnTo>
                    <a:pt x="1482534" y="2171700"/>
                  </a:lnTo>
                  <a:lnTo>
                    <a:pt x="1485087" y="2184400"/>
                  </a:lnTo>
                  <a:lnTo>
                    <a:pt x="1488605" y="2184400"/>
                  </a:lnTo>
                  <a:lnTo>
                    <a:pt x="1486966" y="2171700"/>
                  </a:lnTo>
                  <a:close/>
                </a:path>
                <a:path w="2812415" h="2447290">
                  <a:moveTo>
                    <a:pt x="1866531" y="2171700"/>
                  </a:moveTo>
                  <a:lnTo>
                    <a:pt x="1863775" y="2171700"/>
                  </a:lnTo>
                  <a:lnTo>
                    <a:pt x="1860067" y="2184400"/>
                  </a:lnTo>
                  <a:lnTo>
                    <a:pt x="1866557" y="2184400"/>
                  </a:lnTo>
                  <a:lnTo>
                    <a:pt x="1866531" y="2171700"/>
                  </a:lnTo>
                  <a:close/>
                </a:path>
                <a:path w="2812415" h="2447290">
                  <a:moveTo>
                    <a:pt x="2203691" y="2171700"/>
                  </a:moveTo>
                  <a:lnTo>
                    <a:pt x="2201367" y="2171700"/>
                  </a:lnTo>
                  <a:lnTo>
                    <a:pt x="2204313" y="2184400"/>
                  </a:lnTo>
                  <a:lnTo>
                    <a:pt x="2206713" y="2184400"/>
                  </a:lnTo>
                  <a:lnTo>
                    <a:pt x="2203691" y="2171700"/>
                  </a:lnTo>
                  <a:close/>
                </a:path>
                <a:path w="2812415" h="2447290">
                  <a:moveTo>
                    <a:pt x="1430820" y="2159000"/>
                  </a:moveTo>
                  <a:lnTo>
                    <a:pt x="1424025" y="2159000"/>
                  </a:lnTo>
                  <a:lnTo>
                    <a:pt x="1427149" y="2171700"/>
                  </a:lnTo>
                  <a:lnTo>
                    <a:pt x="1429829" y="2171700"/>
                  </a:lnTo>
                  <a:lnTo>
                    <a:pt x="1430820" y="2159000"/>
                  </a:lnTo>
                  <a:close/>
                </a:path>
                <a:path w="2812415" h="2447290">
                  <a:moveTo>
                    <a:pt x="1435544" y="2159000"/>
                  </a:moveTo>
                  <a:lnTo>
                    <a:pt x="1431607" y="2159000"/>
                  </a:lnTo>
                  <a:lnTo>
                    <a:pt x="1433487" y="2171700"/>
                  </a:lnTo>
                  <a:lnTo>
                    <a:pt x="1436712" y="2171700"/>
                  </a:lnTo>
                  <a:lnTo>
                    <a:pt x="1435544" y="2159000"/>
                  </a:lnTo>
                  <a:close/>
                </a:path>
                <a:path w="2812415" h="2447290">
                  <a:moveTo>
                    <a:pt x="1447800" y="2159000"/>
                  </a:moveTo>
                  <a:lnTo>
                    <a:pt x="1443710" y="2159000"/>
                  </a:lnTo>
                  <a:lnTo>
                    <a:pt x="1441919" y="2171700"/>
                  </a:lnTo>
                  <a:lnTo>
                    <a:pt x="1445628" y="2171700"/>
                  </a:lnTo>
                  <a:lnTo>
                    <a:pt x="1447800" y="2159000"/>
                  </a:lnTo>
                  <a:close/>
                </a:path>
                <a:path w="2812415" h="2447290">
                  <a:moveTo>
                    <a:pt x="1451927" y="2159000"/>
                  </a:moveTo>
                  <a:lnTo>
                    <a:pt x="1449349" y="2159000"/>
                  </a:lnTo>
                  <a:lnTo>
                    <a:pt x="1449984" y="2171700"/>
                  </a:lnTo>
                  <a:lnTo>
                    <a:pt x="1452156" y="2171700"/>
                  </a:lnTo>
                  <a:lnTo>
                    <a:pt x="1451927" y="2159000"/>
                  </a:lnTo>
                  <a:close/>
                </a:path>
                <a:path w="2812415" h="2447290">
                  <a:moveTo>
                    <a:pt x="1474673" y="2159000"/>
                  </a:moveTo>
                  <a:lnTo>
                    <a:pt x="1468932" y="2159000"/>
                  </a:lnTo>
                  <a:lnTo>
                    <a:pt x="1468132" y="2171700"/>
                  </a:lnTo>
                  <a:lnTo>
                    <a:pt x="1473352" y="2171700"/>
                  </a:lnTo>
                  <a:lnTo>
                    <a:pt x="1474673" y="2159000"/>
                  </a:lnTo>
                  <a:close/>
                </a:path>
                <a:path w="2812415" h="2447290">
                  <a:moveTo>
                    <a:pt x="1479753" y="2159000"/>
                  </a:moveTo>
                  <a:lnTo>
                    <a:pt x="1476375" y="2159000"/>
                  </a:lnTo>
                  <a:lnTo>
                    <a:pt x="1477581" y="2171700"/>
                  </a:lnTo>
                  <a:lnTo>
                    <a:pt x="1480210" y="2171700"/>
                  </a:lnTo>
                  <a:lnTo>
                    <a:pt x="1479753" y="2159000"/>
                  </a:lnTo>
                  <a:close/>
                </a:path>
                <a:path w="2812415" h="2447290">
                  <a:moveTo>
                    <a:pt x="1862734" y="2159000"/>
                  </a:moveTo>
                  <a:lnTo>
                    <a:pt x="1860130" y="2159000"/>
                  </a:lnTo>
                  <a:lnTo>
                    <a:pt x="1860130" y="2171700"/>
                  </a:lnTo>
                  <a:lnTo>
                    <a:pt x="1862734" y="2171700"/>
                  </a:lnTo>
                  <a:lnTo>
                    <a:pt x="1862734" y="2159000"/>
                  </a:lnTo>
                  <a:close/>
                </a:path>
                <a:path w="2812415" h="2447290">
                  <a:moveTo>
                    <a:pt x="2198319" y="2159000"/>
                  </a:moveTo>
                  <a:lnTo>
                    <a:pt x="2196007" y="2159000"/>
                  </a:lnTo>
                  <a:lnTo>
                    <a:pt x="2199932" y="2171700"/>
                  </a:lnTo>
                  <a:lnTo>
                    <a:pt x="2201811" y="2171700"/>
                  </a:lnTo>
                  <a:lnTo>
                    <a:pt x="2198319" y="2159000"/>
                  </a:lnTo>
                  <a:close/>
                </a:path>
                <a:path w="2812415" h="2447290">
                  <a:moveTo>
                    <a:pt x="1425168" y="2146300"/>
                  </a:moveTo>
                  <a:lnTo>
                    <a:pt x="1422679" y="2146300"/>
                  </a:lnTo>
                  <a:lnTo>
                    <a:pt x="1423530" y="2159000"/>
                  </a:lnTo>
                  <a:lnTo>
                    <a:pt x="1425917" y="2159000"/>
                  </a:lnTo>
                  <a:lnTo>
                    <a:pt x="1425168" y="2146300"/>
                  </a:lnTo>
                  <a:close/>
                </a:path>
                <a:path w="2812415" h="2447290">
                  <a:moveTo>
                    <a:pt x="1873694" y="2146300"/>
                  </a:moveTo>
                  <a:lnTo>
                    <a:pt x="1871091" y="2146300"/>
                  </a:lnTo>
                  <a:lnTo>
                    <a:pt x="1871129" y="2159000"/>
                  </a:lnTo>
                  <a:lnTo>
                    <a:pt x="1873631" y="2159000"/>
                  </a:lnTo>
                  <a:lnTo>
                    <a:pt x="1873694" y="2146300"/>
                  </a:lnTo>
                  <a:close/>
                </a:path>
                <a:path w="2812415" h="2447290">
                  <a:moveTo>
                    <a:pt x="2198141" y="2146300"/>
                  </a:moveTo>
                  <a:lnTo>
                    <a:pt x="2192820" y="2146300"/>
                  </a:lnTo>
                  <a:lnTo>
                    <a:pt x="2192794" y="2159000"/>
                  </a:lnTo>
                  <a:lnTo>
                    <a:pt x="2195601" y="2159000"/>
                  </a:lnTo>
                  <a:lnTo>
                    <a:pt x="2198141" y="2146300"/>
                  </a:lnTo>
                  <a:close/>
                </a:path>
                <a:path w="2812415" h="2447290">
                  <a:moveTo>
                    <a:pt x="1386039" y="2133600"/>
                  </a:moveTo>
                  <a:lnTo>
                    <a:pt x="1383550" y="2133600"/>
                  </a:lnTo>
                  <a:lnTo>
                    <a:pt x="1387017" y="2146300"/>
                  </a:lnTo>
                  <a:lnTo>
                    <a:pt x="1388719" y="2146300"/>
                  </a:lnTo>
                  <a:lnTo>
                    <a:pt x="1386039" y="2133600"/>
                  </a:lnTo>
                  <a:close/>
                </a:path>
                <a:path w="2812415" h="2447290">
                  <a:moveTo>
                    <a:pt x="1394282" y="2133600"/>
                  </a:moveTo>
                  <a:lnTo>
                    <a:pt x="1391691" y="2133600"/>
                  </a:lnTo>
                  <a:lnTo>
                    <a:pt x="1391742" y="2146300"/>
                  </a:lnTo>
                  <a:lnTo>
                    <a:pt x="1394345" y="2146300"/>
                  </a:lnTo>
                  <a:lnTo>
                    <a:pt x="1394282" y="2133600"/>
                  </a:lnTo>
                  <a:close/>
                </a:path>
                <a:path w="2812415" h="2447290">
                  <a:moveTo>
                    <a:pt x="1411071" y="2133600"/>
                  </a:moveTo>
                  <a:lnTo>
                    <a:pt x="1400975" y="2133600"/>
                  </a:lnTo>
                  <a:lnTo>
                    <a:pt x="1404696" y="2146300"/>
                  </a:lnTo>
                  <a:lnTo>
                    <a:pt x="1410106" y="2146300"/>
                  </a:lnTo>
                  <a:lnTo>
                    <a:pt x="1411071" y="2133600"/>
                  </a:lnTo>
                  <a:close/>
                </a:path>
                <a:path w="2812415" h="2447290">
                  <a:moveTo>
                    <a:pt x="1419618" y="2133600"/>
                  </a:moveTo>
                  <a:lnTo>
                    <a:pt x="1417828" y="2133600"/>
                  </a:lnTo>
                  <a:lnTo>
                    <a:pt x="1420964" y="2146300"/>
                  </a:lnTo>
                  <a:lnTo>
                    <a:pt x="1423339" y="2146300"/>
                  </a:lnTo>
                  <a:lnTo>
                    <a:pt x="1419618" y="2133600"/>
                  </a:lnTo>
                  <a:close/>
                </a:path>
                <a:path w="2812415" h="2447290">
                  <a:moveTo>
                    <a:pt x="1869313" y="2133600"/>
                  </a:moveTo>
                  <a:lnTo>
                    <a:pt x="1866760" y="2133600"/>
                  </a:lnTo>
                  <a:lnTo>
                    <a:pt x="1870659" y="2146300"/>
                  </a:lnTo>
                  <a:lnTo>
                    <a:pt x="1872056" y="2146300"/>
                  </a:lnTo>
                  <a:lnTo>
                    <a:pt x="1869313" y="2133600"/>
                  </a:lnTo>
                  <a:close/>
                </a:path>
                <a:path w="2812415" h="2447290">
                  <a:moveTo>
                    <a:pt x="2192591" y="2133600"/>
                  </a:moveTo>
                  <a:lnTo>
                    <a:pt x="2190191" y="2133600"/>
                  </a:lnTo>
                  <a:lnTo>
                    <a:pt x="2192007" y="2146300"/>
                  </a:lnTo>
                  <a:lnTo>
                    <a:pt x="2194052" y="2146300"/>
                  </a:lnTo>
                  <a:lnTo>
                    <a:pt x="2192591" y="2133600"/>
                  </a:lnTo>
                  <a:close/>
                </a:path>
                <a:path w="2812415" h="2447290">
                  <a:moveTo>
                    <a:pt x="1380718" y="2120900"/>
                  </a:moveTo>
                  <a:lnTo>
                    <a:pt x="1379181" y="2120900"/>
                  </a:lnTo>
                  <a:lnTo>
                    <a:pt x="1381480" y="2133600"/>
                  </a:lnTo>
                  <a:lnTo>
                    <a:pt x="1383893" y="2133600"/>
                  </a:lnTo>
                  <a:lnTo>
                    <a:pt x="1380718" y="2120900"/>
                  </a:lnTo>
                  <a:close/>
                </a:path>
                <a:path w="2812415" h="2447290">
                  <a:moveTo>
                    <a:pt x="1845081" y="2120900"/>
                  </a:moveTo>
                  <a:lnTo>
                    <a:pt x="1833537" y="2120900"/>
                  </a:lnTo>
                  <a:lnTo>
                    <a:pt x="1834413" y="2133600"/>
                  </a:lnTo>
                  <a:lnTo>
                    <a:pt x="1843824" y="2133600"/>
                  </a:lnTo>
                  <a:lnTo>
                    <a:pt x="1845081" y="2120900"/>
                  </a:lnTo>
                  <a:close/>
                </a:path>
                <a:path w="2812415" h="2447290">
                  <a:moveTo>
                    <a:pt x="1867179" y="2120900"/>
                  </a:moveTo>
                  <a:lnTo>
                    <a:pt x="1864626" y="2120900"/>
                  </a:lnTo>
                  <a:lnTo>
                    <a:pt x="1864131" y="2133600"/>
                  </a:lnTo>
                  <a:lnTo>
                    <a:pt x="1866671" y="2133600"/>
                  </a:lnTo>
                  <a:lnTo>
                    <a:pt x="1867179" y="2120900"/>
                  </a:lnTo>
                  <a:close/>
                </a:path>
                <a:path w="2812415" h="2447290">
                  <a:moveTo>
                    <a:pt x="2019642" y="2120900"/>
                  </a:moveTo>
                  <a:lnTo>
                    <a:pt x="2018931" y="2120900"/>
                  </a:lnTo>
                  <a:lnTo>
                    <a:pt x="2022043" y="2133600"/>
                  </a:lnTo>
                  <a:lnTo>
                    <a:pt x="2024062" y="2133600"/>
                  </a:lnTo>
                  <a:lnTo>
                    <a:pt x="2019642" y="2120900"/>
                  </a:lnTo>
                  <a:close/>
                </a:path>
                <a:path w="2812415" h="2447290">
                  <a:moveTo>
                    <a:pt x="2059495" y="2120900"/>
                  </a:moveTo>
                  <a:lnTo>
                    <a:pt x="2052131" y="2120900"/>
                  </a:lnTo>
                  <a:lnTo>
                    <a:pt x="2045569" y="2133600"/>
                  </a:lnTo>
                  <a:lnTo>
                    <a:pt x="2053008" y="2133600"/>
                  </a:lnTo>
                  <a:lnTo>
                    <a:pt x="2059495" y="2120900"/>
                  </a:lnTo>
                  <a:close/>
                </a:path>
                <a:path w="2812415" h="2447290">
                  <a:moveTo>
                    <a:pt x="2119172" y="2120900"/>
                  </a:moveTo>
                  <a:lnTo>
                    <a:pt x="2112264" y="2120900"/>
                  </a:lnTo>
                  <a:lnTo>
                    <a:pt x="2114956" y="2133600"/>
                  </a:lnTo>
                  <a:lnTo>
                    <a:pt x="2117547" y="2133600"/>
                  </a:lnTo>
                  <a:lnTo>
                    <a:pt x="2119172" y="2120900"/>
                  </a:lnTo>
                  <a:close/>
                </a:path>
                <a:path w="2812415" h="2447290">
                  <a:moveTo>
                    <a:pt x="2185581" y="2120900"/>
                  </a:moveTo>
                  <a:lnTo>
                    <a:pt x="2181580" y="2120900"/>
                  </a:lnTo>
                  <a:lnTo>
                    <a:pt x="2186851" y="2133600"/>
                  </a:lnTo>
                  <a:lnTo>
                    <a:pt x="2189327" y="2133600"/>
                  </a:lnTo>
                  <a:lnTo>
                    <a:pt x="2185581" y="2120900"/>
                  </a:lnTo>
                  <a:close/>
                </a:path>
                <a:path w="2812415" h="2447290">
                  <a:moveTo>
                    <a:pt x="1836686" y="2108200"/>
                  </a:moveTo>
                  <a:lnTo>
                    <a:pt x="1834070" y="2108200"/>
                  </a:lnTo>
                  <a:lnTo>
                    <a:pt x="1834349" y="2120900"/>
                  </a:lnTo>
                  <a:lnTo>
                    <a:pt x="1836940" y="2120900"/>
                  </a:lnTo>
                  <a:lnTo>
                    <a:pt x="1836686" y="2108200"/>
                  </a:lnTo>
                  <a:close/>
                </a:path>
                <a:path w="2812415" h="2447290">
                  <a:moveTo>
                    <a:pt x="1880882" y="2108200"/>
                  </a:moveTo>
                  <a:lnTo>
                    <a:pt x="1876247" y="2108200"/>
                  </a:lnTo>
                  <a:lnTo>
                    <a:pt x="1873440" y="2120900"/>
                  </a:lnTo>
                  <a:lnTo>
                    <a:pt x="1878126" y="2120900"/>
                  </a:lnTo>
                  <a:lnTo>
                    <a:pt x="1880882" y="2108200"/>
                  </a:lnTo>
                  <a:close/>
                </a:path>
                <a:path w="2812415" h="2447290">
                  <a:moveTo>
                    <a:pt x="2025167" y="2108200"/>
                  </a:moveTo>
                  <a:lnTo>
                    <a:pt x="2022703" y="2108200"/>
                  </a:lnTo>
                  <a:lnTo>
                    <a:pt x="2021560" y="2120900"/>
                  </a:lnTo>
                  <a:lnTo>
                    <a:pt x="2023935" y="2120900"/>
                  </a:lnTo>
                  <a:lnTo>
                    <a:pt x="2025167" y="2108200"/>
                  </a:lnTo>
                  <a:close/>
                </a:path>
                <a:path w="2812415" h="2447290">
                  <a:moveTo>
                    <a:pt x="2091448" y="2108200"/>
                  </a:moveTo>
                  <a:lnTo>
                    <a:pt x="2085848" y="2108200"/>
                  </a:lnTo>
                  <a:lnTo>
                    <a:pt x="2081237" y="2120900"/>
                  </a:lnTo>
                  <a:lnTo>
                    <a:pt x="2087689" y="2120900"/>
                  </a:lnTo>
                  <a:lnTo>
                    <a:pt x="2091448" y="2108200"/>
                  </a:lnTo>
                  <a:close/>
                </a:path>
                <a:path w="2812415" h="2447290">
                  <a:moveTo>
                    <a:pt x="2097303" y="2108200"/>
                  </a:moveTo>
                  <a:lnTo>
                    <a:pt x="2095284" y="2108200"/>
                  </a:lnTo>
                  <a:lnTo>
                    <a:pt x="2100567" y="2120900"/>
                  </a:lnTo>
                  <a:lnTo>
                    <a:pt x="2102345" y="2120900"/>
                  </a:lnTo>
                  <a:lnTo>
                    <a:pt x="2097303" y="2108200"/>
                  </a:lnTo>
                  <a:close/>
                </a:path>
                <a:path w="2812415" h="2447290">
                  <a:moveTo>
                    <a:pt x="2119223" y="2095500"/>
                  </a:moveTo>
                  <a:lnTo>
                    <a:pt x="2115972" y="2095500"/>
                  </a:lnTo>
                  <a:lnTo>
                    <a:pt x="2115858" y="2120900"/>
                  </a:lnTo>
                  <a:lnTo>
                    <a:pt x="2118499" y="2120900"/>
                  </a:lnTo>
                  <a:lnTo>
                    <a:pt x="2118398" y="2108200"/>
                  </a:lnTo>
                  <a:lnTo>
                    <a:pt x="2119223" y="2095500"/>
                  </a:lnTo>
                  <a:close/>
                </a:path>
                <a:path w="2812415" h="2447290">
                  <a:moveTo>
                    <a:pt x="2164041" y="2108200"/>
                  </a:moveTo>
                  <a:lnTo>
                    <a:pt x="2161641" y="2108200"/>
                  </a:lnTo>
                  <a:lnTo>
                    <a:pt x="2162162" y="2120900"/>
                  </a:lnTo>
                  <a:lnTo>
                    <a:pt x="2164778" y="2120900"/>
                  </a:lnTo>
                  <a:lnTo>
                    <a:pt x="2164041" y="2108200"/>
                  </a:lnTo>
                  <a:close/>
                </a:path>
                <a:path w="2812415" h="2447290">
                  <a:moveTo>
                    <a:pt x="2184781" y="2108200"/>
                  </a:moveTo>
                  <a:lnTo>
                    <a:pt x="2171712" y="2108200"/>
                  </a:lnTo>
                  <a:lnTo>
                    <a:pt x="2166899" y="2120900"/>
                  </a:lnTo>
                  <a:lnTo>
                    <a:pt x="2184527" y="2120900"/>
                  </a:lnTo>
                  <a:lnTo>
                    <a:pt x="2184781" y="2108200"/>
                  </a:lnTo>
                  <a:close/>
                </a:path>
                <a:path w="2812415" h="2447290">
                  <a:moveTo>
                    <a:pt x="1393304" y="2095500"/>
                  </a:moveTo>
                  <a:lnTo>
                    <a:pt x="1387538" y="2095500"/>
                  </a:lnTo>
                  <a:lnTo>
                    <a:pt x="1383182" y="2108200"/>
                  </a:lnTo>
                  <a:lnTo>
                    <a:pt x="1389481" y="2108200"/>
                  </a:lnTo>
                  <a:lnTo>
                    <a:pt x="1393304" y="2095500"/>
                  </a:lnTo>
                  <a:close/>
                </a:path>
                <a:path w="2812415" h="2447290">
                  <a:moveTo>
                    <a:pt x="1804530" y="2095500"/>
                  </a:moveTo>
                  <a:lnTo>
                    <a:pt x="1801964" y="2095500"/>
                  </a:lnTo>
                  <a:lnTo>
                    <a:pt x="1801279" y="2108200"/>
                  </a:lnTo>
                  <a:lnTo>
                    <a:pt x="1803831" y="2108200"/>
                  </a:lnTo>
                  <a:lnTo>
                    <a:pt x="1804530" y="2095500"/>
                  </a:lnTo>
                  <a:close/>
                </a:path>
                <a:path w="2812415" h="2447290">
                  <a:moveTo>
                    <a:pt x="1815807" y="2095500"/>
                  </a:moveTo>
                  <a:lnTo>
                    <a:pt x="1811870" y="2095500"/>
                  </a:lnTo>
                  <a:lnTo>
                    <a:pt x="1811172" y="2108200"/>
                  </a:lnTo>
                  <a:lnTo>
                    <a:pt x="1814271" y="2108200"/>
                  </a:lnTo>
                  <a:lnTo>
                    <a:pt x="1815807" y="2095500"/>
                  </a:lnTo>
                  <a:close/>
                </a:path>
                <a:path w="2812415" h="2447290">
                  <a:moveTo>
                    <a:pt x="1836750" y="2095500"/>
                  </a:moveTo>
                  <a:lnTo>
                    <a:pt x="1834210" y="2095500"/>
                  </a:lnTo>
                  <a:lnTo>
                    <a:pt x="1834172" y="2108200"/>
                  </a:lnTo>
                  <a:lnTo>
                    <a:pt x="1836775" y="2108200"/>
                  </a:lnTo>
                  <a:lnTo>
                    <a:pt x="1836750" y="2095500"/>
                  </a:lnTo>
                  <a:close/>
                </a:path>
                <a:path w="2812415" h="2447290">
                  <a:moveTo>
                    <a:pt x="1881200" y="2095500"/>
                  </a:moveTo>
                  <a:lnTo>
                    <a:pt x="1877758" y="2095500"/>
                  </a:lnTo>
                  <a:lnTo>
                    <a:pt x="1877187" y="2108200"/>
                  </a:lnTo>
                  <a:lnTo>
                    <a:pt x="1879777" y="2108200"/>
                  </a:lnTo>
                  <a:lnTo>
                    <a:pt x="1881200" y="2095500"/>
                  </a:lnTo>
                  <a:close/>
                </a:path>
                <a:path w="2812415" h="2447290">
                  <a:moveTo>
                    <a:pt x="1913356" y="2095500"/>
                  </a:moveTo>
                  <a:lnTo>
                    <a:pt x="1911337" y="2095500"/>
                  </a:lnTo>
                  <a:lnTo>
                    <a:pt x="1915744" y="2108200"/>
                  </a:lnTo>
                  <a:lnTo>
                    <a:pt x="1918131" y="2108200"/>
                  </a:lnTo>
                  <a:lnTo>
                    <a:pt x="1913356" y="2095500"/>
                  </a:lnTo>
                  <a:close/>
                </a:path>
                <a:path w="2812415" h="2447290">
                  <a:moveTo>
                    <a:pt x="1935086" y="2095500"/>
                  </a:moveTo>
                  <a:lnTo>
                    <a:pt x="1932495" y="2095500"/>
                  </a:lnTo>
                  <a:lnTo>
                    <a:pt x="1931758" y="2108200"/>
                  </a:lnTo>
                  <a:lnTo>
                    <a:pt x="1934324" y="2108200"/>
                  </a:lnTo>
                  <a:lnTo>
                    <a:pt x="1935086" y="2095500"/>
                  </a:lnTo>
                  <a:close/>
                </a:path>
                <a:path w="2812415" h="2447290">
                  <a:moveTo>
                    <a:pt x="2032990" y="2095500"/>
                  </a:moveTo>
                  <a:lnTo>
                    <a:pt x="2030577" y="2095500"/>
                  </a:lnTo>
                  <a:lnTo>
                    <a:pt x="2026907" y="2108200"/>
                  </a:lnTo>
                  <a:lnTo>
                    <a:pt x="2029231" y="2108200"/>
                  </a:lnTo>
                  <a:lnTo>
                    <a:pt x="2032990" y="2095500"/>
                  </a:lnTo>
                  <a:close/>
                </a:path>
                <a:path w="2812415" h="2447290">
                  <a:moveTo>
                    <a:pt x="2144737" y="2095500"/>
                  </a:moveTo>
                  <a:lnTo>
                    <a:pt x="2130488" y="2095500"/>
                  </a:lnTo>
                  <a:lnTo>
                    <a:pt x="2132380" y="2108200"/>
                  </a:lnTo>
                  <a:lnTo>
                    <a:pt x="2145880" y="2108200"/>
                  </a:lnTo>
                  <a:lnTo>
                    <a:pt x="2144737" y="2095500"/>
                  </a:lnTo>
                  <a:close/>
                </a:path>
                <a:path w="2812415" h="2447290">
                  <a:moveTo>
                    <a:pt x="2156282" y="2095500"/>
                  </a:moveTo>
                  <a:lnTo>
                    <a:pt x="2151113" y="2095500"/>
                  </a:lnTo>
                  <a:lnTo>
                    <a:pt x="2149386" y="2108200"/>
                  </a:lnTo>
                  <a:lnTo>
                    <a:pt x="2152497" y="2108200"/>
                  </a:lnTo>
                  <a:lnTo>
                    <a:pt x="2156282" y="2095500"/>
                  </a:lnTo>
                  <a:close/>
                </a:path>
                <a:path w="2812415" h="2447290">
                  <a:moveTo>
                    <a:pt x="2160168" y="2095500"/>
                  </a:moveTo>
                  <a:lnTo>
                    <a:pt x="2157526" y="2095500"/>
                  </a:lnTo>
                  <a:lnTo>
                    <a:pt x="2157145" y="2108200"/>
                  </a:lnTo>
                  <a:lnTo>
                    <a:pt x="2160066" y="2108200"/>
                  </a:lnTo>
                  <a:lnTo>
                    <a:pt x="2160168" y="2095500"/>
                  </a:lnTo>
                  <a:close/>
                </a:path>
                <a:path w="2812415" h="2447290">
                  <a:moveTo>
                    <a:pt x="1392580" y="2082800"/>
                  </a:moveTo>
                  <a:lnTo>
                    <a:pt x="1389976" y="2082800"/>
                  </a:lnTo>
                  <a:lnTo>
                    <a:pt x="1389964" y="2095500"/>
                  </a:lnTo>
                  <a:lnTo>
                    <a:pt x="1393609" y="2095500"/>
                  </a:lnTo>
                  <a:lnTo>
                    <a:pt x="1392580" y="2082800"/>
                  </a:lnTo>
                  <a:close/>
                </a:path>
                <a:path w="2812415" h="2447290">
                  <a:moveTo>
                    <a:pt x="1579676" y="2082800"/>
                  </a:moveTo>
                  <a:lnTo>
                    <a:pt x="1573618" y="2082800"/>
                  </a:lnTo>
                  <a:lnTo>
                    <a:pt x="1573936" y="2095500"/>
                  </a:lnTo>
                  <a:lnTo>
                    <a:pt x="1577746" y="2095500"/>
                  </a:lnTo>
                  <a:lnTo>
                    <a:pt x="1579676" y="2082800"/>
                  </a:lnTo>
                  <a:close/>
                </a:path>
                <a:path w="2812415" h="2447290">
                  <a:moveTo>
                    <a:pt x="1593456" y="2082800"/>
                  </a:moveTo>
                  <a:lnTo>
                    <a:pt x="1586357" y="2082800"/>
                  </a:lnTo>
                  <a:lnTo>
                    <a:pt x="1587550" y="2095500"/>
                  </a:lnTo>
                  <a:lnTo>
                    <a:pt x="1593672" y="2095500"/>
                  </a:lnTo>
                  <a:lnTo>
                    <a:pt x="1593456" y="2082800"/>
                  </a:lnTo>
                  <a:close/>
                </a:path>
                <a:path w="2812415" h="2447290">
                  <a:moveTo>
                    <a:pt x="1618234" y="2082800"/>
                  </a:moveTo>
                  <a:lnTo>
                    <a:pt x="1615427" y="2082800"/>
                  </a:lnTo>
                  <a:lnTo>
                    <a:pt x="1606194" y="2095500"/>
                  </a:lnTo>
                  <a:lnTo>
                    <a:pt x="1616621" y="2095500"/>
                  </a:lnTo>
                  <a:lnTo>
                    <a:pt x="1618234" y="2082800"/>
                  </a:lnTo>
                  <a:close/>
                </a:path>
                <a:path w="2812415" h="2447290">
                  <a:moveTo>
                    <a:pt x="1812353" y="2082800"/>
                  </a:moveTo>
                  <a:lnTo>
                    <a:pt x="1809432" y="2082800"/>
                  </a:lnTo>
                  <a:lnTo>
                    <a:pt x="1808937" y="2095500"/>
                  </a:lnTo>
                  <a:lnTo>
                    <a:pt x="1811909" y="2095500"/>
                  </a:lnTo>
                  <a:lnTo>
                    <a:pt x="1812353" y="2082800"/>
                  </a:lnTo>
                  <a:close/>
                </a:path>
                <a:path w="2812415" h="2447290">
                  <a:moveTo>
                    <a:pt x="1887753" y="2082800"/>
                  </a:moveTo>
                  <a:lnTo>
                    <a:pt x="1882025" y="2082800"/>
                  </a:lnTo>
                  <a:lnTo>
                    <a:pt x="1879244" y="2095500"/>
                  </a:lnTo>
                  <a:lnTo>
                    <a:pt x="1890788" y="2095500"/>
                  </a:lnTo>
                  <a:lnTo>
                    <a:pt x="1887753" y="2082800"/>
                  </a:lnTo>
                  <a:close/>
                </a:path>
                <a:path w="2812415" h="2447290">
                  <a:moveTo>
                    <a:pt x="1934210" y="2082800"/>
                  </a:moveTo>
                  <a:lnTo>
                    <a:pt x="1931327" y="2082800"/>
                  </a:lnTo>
                  <a:lnTo>
                    <a:pt x="1931111" y="2095500"/>
                  </a:lnTo>
                  <a:lnTo>
                    <a:pt x="1933829" y="2095500"/>
                  </a:lnTo>
                  <a:lnTo>
                    <a:pt x="1934210" y="2082800"/>
                  </a:lnTo>
                  <a:close/>
                </a:path>
                <a:path w="2812415" h="2447290">
                  <a:moveTo>
                    <a:pt x="2046795" y="2082800"/>
                  </a:moveTo>
                  <a:lnTo>
                    <a:pt x="2043036" y="2082800"/>
                  </a:lnTo>
                  <a:lnTo>
                    <a:pt x="2038413" y="2095500"/>
                  </a:lnTo>
                  <a:lnTo>
                    <a:pt x="2045665" y="2095500"/>
                  </a:lnTo>
                  <a:lnTo>
                    <a:pt x="2046795" y="2082800"/>
                  </a:lnTo>
                  <a:close/>
                </a:path>
                <a:path w="2812415" h="2447290">
                  <a:moveTo>
                    <a:pt x="2124011" y="2082800"/>
                  </a:moveTo>
                  <a:lnTo>
                    <a:pt x="2121484" y="2082800"/>
                  </a:lnTo>
                  <a:lnTo>
                    <a:pt x="2122970" y="2095500"/>
                  </a:lnTo>
                  <a:lnTo>
                    <a:pt x="2125497" y="2095500"/>
                  </a:lnTo>
                  <a:lnTo>
                    <a:pt x="2124011" y="2082800"/>
                  </a:lnTo>
                  <a:close/>
                </a:path>
                <a:path w="2812415" h="2447290">
                  <a:moveTo>
                    <a:pt x="1403121" y="2070100"/>
                  </a:moveTo>
                  <a:lnTo>
                    <a:pt x="1397647" y="2070100"/>
                  </a:lnTo>
                  <a:lnTo>
                    <a:pt x="1400289" y="2082800"/>
                  </a:lnTo>
                  <a:lnTo>
                    <a:pt x="1403400" y="2082800"/>
                  </a:lnTo>
                  <a:lnTo>
                    <a:pt x="1403121" y="2070100"/>
                  </a:lnTo>
                  <a:close/>
                </a:path>
                <a:path w="2812415" h="2447290">
                  <a:moveTo>
                    <a:pt x="1544091" y="2070100"/>
                  </a:moveTo>
                  <a:lnTo>
                    <a:pt x="1541538" y="2070100"/>
                  </a:lnTo>
                  <a:lnTo>
                    <a:pt x="1542681" y="2082800"/>
                  </a:lnTo>
                  <a:lnTo>
                    <a:pt x="1545221" y="2082800"/>
                  </a:lnTo>
                  <a:lnTo>
                    <a:pt x="1544091" y="2070100"/>
                  </a:lnTo>
                  <a:close/>
                </a:path>
                <a:path w="2812415" h="2447290">
                  <a:moveTo>
                    <a:pt x="1571294" y="2070100"/>
                  </a:moveTo>
                  <a:lnTo>
                    <a:pt x="1568386" y="2070100"/>
                  </a:lnTo>
                  <a:lnTo>
                    <a:pt x="1568665" y="2082800"/>
                  </a:lnTo>
                  <a:lnTo>
                    <a:pt x="1571447" y="2082800"/>
                  </a:lnTo>
                  <a:lnTo>
                    <a:pt x="1571294" y="2070100"/>
                  </a:lnTo>
                  <a:close/>
                </a:path>
                <a:path w="2812415" h="2447290">
                  <a:moveTo>
                    <a:pt x="1618488" y="2070100"/>
                  </a:moveTo>
                  <a:lnTo>
                    <a:pt x="1615795" y="2070100"/>
                  </a:lnTo>
                  <a:lnTo>
                    <a:pt x="1615516" y="2082800"/>
                  </a:lnTo>
                  <a:lnTo>
                    <a:pt x="1618018" y="2082800"/>
                  </a:lnTo>
                  <a:lnTo>
                    <a:pt x="1618488" y="2070100"/>
                  </a:lnTo>
                  <a:close/>
                </a:path>
                <a:path w="2812415" h="2447290">
                  <a:moveTo>
                    <a:pt x="1641856" y="2070100"/>
                  </a:moveTo>
                  <a:lnTo>
                    <a:pt x="1635569" y="2070100"/>
                  </a:lnTo>
                  <a:lnTo>
                    <a:pt x="1639938" y="2082800"/>
                  </a:lnTo>
                  <a:lnTo>
                    <a:pt x="1645945" y="2082800"/>
                  </a:lnTo>
                  <a:lnTo>
                    <a:pt x="1641856" y="2070100"/>
                  </a:lnTo>
                  <a:close/>
                </a:path>
                <a:path w="2812415" h="2447290">
                  <a:moveTo>
                    <a:pt x="1648587" y="2070100"/>
                  </a:moveTo>
                  <a:lnTo>
                    <a:pt x="1646021" y="2070100"/>
                  </a:lnTo>
                  <a:lnTo>
                    <a:pt x="1646643" y="2082800"/>
                  </a:lnTo>
                  <a:lnTo>
                    <a:pt x="1649196" y="2082800"/>
                  </a:lnTo>
                  <a:lnTo>
                    <a:pt x="1648587" y="2070100"/>
                  </a:lnTo>
                  <a:close/>
                </a:path>
                <a:path w="2812415" h="2447290">
                  <a:moveTo>
                    <a:pt x="1820984" y="2070100"/>
                  </a:moveTo>
                  <a:lnTo>
                    <a:pt x="1818806" y="2070100"/>
                  </a:lnTo>
                  <a:lnTo>
                    <a:pt x="1814543" y="2082800"/>
                  </a:lnTo>
                  <a:lnTo>
                    <a:pt x="1816668" y="2082800"/>
                  </a:lnTo>
                  <a:lnTo>
                    <a:pt x="1820984" y="2070100"/>
                  </a:lnTo>
                  <a:close/>
                </a:path>
                <a:path w="2812415" h="2447290">
                  <a:moveTo>
                    <a:pt x="1941487" y="2070100"/>
                  </a:moveTo>
                  <a:lnTo>
                    <a:pt x="1928456" y="2070100"/>
                  </a:lnTo>
                  <a:lnTo>
                    <a:pt x="1926615" y="2082800"/>
                  </a:lnTo>
                  <a:lnTo>
                    <a:pt x="1939442" y="2082800"/>
                  </a:lnTo>
                  <a:lnTo>
                    <a:pt x="1941487" y="2070100"/>
                  </a:lnTo>
                  <a:close/>
                </a:path>
                <a:path w="2812415" h="2447290">
                  <a:moveTo>
                    <a:pt x="1989137" y="2070100"/>
                  </a:moveTo>
                  <a:lnTo>
                    <a:pt x="1960460" y="2070100"/>
                  </a:lnTo>
                  <a:lnTo>
                    <a:pt x="1963508" y="2082800"/>
                  </a:lnTo>
                  <a:lnTo>
                    <a:pt x="1985098" y="2082800"/>
                  </a:lnTo>
                  <a:lnTo>
                    <a:pt x="1989137" y="2070100"/>
                  </a:lnTo>
                  <a:close/>
                </a:path>
                <a:path w="2812415" h="2447290">
                  <a:moveTo>
                    <a:pt x="2021065" y="2070100"/>
                  </a:moveTo>
                  <a:lnTo>
                    <a:pt x="2000199" y="2070100"/>
                  </a:lnTo>
                  <a:lnTo>
                    <a:pt x="2000224" y="2082800"/>
                  </a:lnTo>
                  <a:lnTo>
                    <a:pt x="2019071" y="2082800"/>
                  </a:lnTo>
                  <a:lnTo>
                    <a:pt x="2021065" y="2070100"/>
                  </a:lnTo>
                  <a:close/>
                </a:path>
                <a:path w="2812415" h="2447290">
                  <a:moveTo>
                    <a:pt x="2045284" y="2070100"/>
                  </a:moveTo>
                  <a:lnTo>
                    <a:pt x="2042655" y="2070100"/>
                  </a:lnTo>
                  <a:lnTo>
                    <a:pt x="2042668" y="2082800"/>
                  </a:lnTo>
                  <a:lnTo>
                    <a:pt x="2045258" y="2082800"/>
                  </a:lnTo>
                  <a:lnTo>
                    <a:pt x="2045284" y="2070100"/>
                  </a:lnTo>
                  <a:close/>
                </a:path>
                <a:path w="2812415" h="2447290">
                  <a:moveTo>
                    <a:pt x="2133917" y="2044700"/>
                  </a:moveTo>
                  <a:lnTo>
                    <a:pt x="2129447" y="2044700"/>
                  </a:lnTo>
                  <a:lnTo>
                    <a:pt x="2129396" y="2057400"/>
                  </a:lnTo>
                  <a:lnTo>
                    <a:pt x="2127973" y="2070100"/>
                  </a:lnTo>
                  <a:lnTo>
                    <a:pt x="2122093" y="2070100"/>
                  </a:lnTo>
                  <a:lnTo>
                    <a:pt x="2120925" y="2082800"/>
                  </a:lnTo>
                  <a:lnTo>
                    <a:pt x="2123884" y="2082800"/>
                  </a:lnTo>
                  <a:lnTo>
                    <a:pt x="2130577" y="2070100"/>
                  </a:lnTo>
                  <a:lnTo>
                    <a:pt x="2131999" y="2057400"/>
                  </a:lnTo>
                  <a:lnTo>
                    <a:pt x="2133917" y="2044700"/>
                  </a:lnTo>
                  <a:close/>
                </a:path>
                <a:path w="2812415" h="2447290">
                  <a:moveTo>
                    <a:pt x="1387411" y="2057400"/>
                  </a:moveTo>
                  <a:lnTo>
                    <a:pt x="1384947" y="2057400"/>
                  </a:lnTo>
                  <a:lnTo>
                    <a:pt x="1384820" y="2070100"/>
                  </a:lnTo>
                  <a:lnTo>
                    <a:pt x="1387983" y="2070100"/>
                  </a:lnTo>
                  <a:lnTo>
                    <a:pt x="1387411" y="2057400"/>
                  </a:lnTo>
                  <a:close/>
                </a:path>
                <a:path w="2812415" h="2447290">
                  <a:moveTo>
                    <a:pt x="1387411" y="2057400"/>
                  </a:moveTo>
                  <a:lnTo>
                    <a:pt x="1387983" y="2070100"/>
                  </a:lnTo>
                  <a:lnTo>
                    <a:pt x="1387575" y="2058127"/>
                  </a:lnTo>
                  <a:lnTo>
                    <a:pt x="1387411" y="2057400"/>
                  </a:lnTo>
                  <a:close/>
                </a:path>
                <a:path w="2812415" h="2447290">
                  <a:moveTo>
                    <a:pt x="1387575" y="2058127"/>
                  </a:moveTo>
                  <a:lnTo>
                    <a:pt x="1387983" y="2070100"/>
                  </a:lnTo>
                  <a:lnTo>
                    <a:pt x="1390281" y="2070100"/>
                  </a:lnTo>
                  <a:lnTo>
                    <a:pt x="1387575" y="2058127"/>
                  </a:lnTo>
                  <a:close/>
                </a:path>
                <a:path w="2812415" h="2447290">
                  <a:moveTo>
                    <a:pt x="1554454" y="2057400"/>
                  </a:moveTo>
                  <a:lnTo>
                    <a:pt x="1548218" y="2057400"/>
                  </a:lnTo>
                  <a:lnTo>
                    <a:pt x="1543126" y="2070100"/>
                  </a:lnTo>
                  <a:lnTo>
                    <a:pt x="1549285" y="2070100"/>
                  </a:lnTo>
                  <a:lnTo>
                    <a:pt x="1554454" y="2057400"/>
                  </a:lnTo>
                  <a:close/>
                </a:path>
                <a:path w="2812415" h="2447290">
                  <a:moveTo>
                    <a:pt x="1561388" y="2057400"/>
                  </a:moveTo>
                  <a:lnTo>
                    <a:pt x="1559572" y="2057400"/>
                  </a:lnTo>
                  <a:lnTo>
                    <a:pt x="1561071" y="2070100"/>
                  </a:lnTo>
                  <a:lnTo>
                    <a:pt x="1565859" y="2070100"/>
                  </a:lnTo>
                  <a:lnTo>
                    <a:pt x="1561388" y="2057400"/>
                  </a:lnTo>
                  <a:close/>
                </a:path>
                <a:path w="2812415" h="2447290">
                  <a:moveTo>
                    <a:pt x="1652866" y="2057400"/>
                  </a:moveTo>
                  <a:lnTo>
                    <a:pt x="1651457" y="2057400"/>
                  </a:lnTo>
                  <a:lnTo>
                    <a:pt x="1648434" y="2070100"/>
                  </a:lnTo>
                  <a:lnTo>
                    <a:pt x="1650555" y="2070100"/>
                  </a:lnTo>
                  <a:lnTo>
                    <a:pt x="1652866" y="2057400"/>
                  </a:lnTo>
                  <a:close/>
                </a:path>
                <a:path w="2812415" h="2447290">
                  <a:moveTo>
                    <a:pt x="1660385" y="2057400"/>
                  </a:moveTo>
                  <a:lnTo>
                    <a:pt x="1657654" y="2057400"/>
                  </a:lnTo>
                  <a:lnTo>
                    <a:pt x="1657807" y="2070100"/>
                  </a:lnTo>
                  <a:lnTo>
                    <a:pt x="1660410" y="2070100"/>
                  </a:lnTo>
                  <a:lnTo>
                    <a:pt x="1660385" y="2057400"/>
                  </a:lnTo>
                  <a:close/>
                </a:path>
                <a:path w="2812415" h="2447290">
                  <a:moveTo>
                    <a:pt x="1677174" y="2057400"/>
                  </a:moveTo>
                  <a:lnTo>
                    <a:pt x="1673199" y="2057400"/>
                  </a:lnTo>
                  <a:lnTo>
                    <a:pt x="1673072" y="2070100"/>
                  </a:lnTo>
                  <a:lnTo>
                    <a:pt x="1678000" y="2070100"/>
                  </a:lnTo>
                  <a:lnTo>
                    <a:pt x="1677174" y="2057400"/>
                  </a:lnTo>
                  <a:close/>
                </a:path>
                <a:path w="2812415" h="2447290">
                  <a:moveTo>
                    <a:pt x="1826628" y="2057400"/>
                  </a:moveTo>
                  <a:lnTo>
                    <a:pt x="1824024" y="2057400"/>
                  </a:lnTo>
                  <a:lnTo>
                    <a:pt x="1822510" y="2070100"/>
                  </a:lnTo>
                  <a:lnTo>
                    <a:pt x="1824875" y="2070100"/>
                  </a:lnTo>
                  <a:lnTo>
                    <a:pt x="1826628" y="2057400"/>
                  </a:lnTo>
                  <a:close/>
                </a:path>
                <a:path w="2812415" h="2447290">
                  <a:moveTo>
                    <a:pt x="1948561" y="2057400"/>
                  </a:moveTo>
                  <a:lnTo>
                    <a:pt x="1945487" y="2057400"/>
                  </a:lnTo>
                  <a:lnTo>
                    <a:pt x="1944395" y="2070100"/>
                  </a:lnTo>
                  <a:lnTo>
                    <a:pt x="1947659" y="2070100"/>
                  </a:lnTo>
                  <a:lnTo>
                    <a:pt x="1948561" y="2057400"/>
                  </a:lnTo>
                  <a:close/>
                </a:path>
                <a:path w="2812415" h="2447290">
                  <a:moveTo>
                    <a:pt x="1952205" y="2057400"/>
                  </a:moveTo>
                  <a:lnTo>
                    <a:pt x="1949335" y="2057400"/>
                  </a:lnTo>
                  <a:lnTo>
                    <a:pt x="1950605" y="2070100"/>
                  </a:lnTo>
                  <a:lnTo>
                    <a:pt x="1954618" y="2070100"/>
                  </a:lnTo>
                  <a:lnTo>
                    <a:pt x="1952205" y="2057400"/>
                  </a:lnTo>
                  <a:close/>
                </a:path>
                <a:path w="2812415" h="2447290">
                  <a:moveTo>
                    <a:pt x="1995728" y="2057400"/>
                  </a:moveTo>
                  <a:lnTo>
                    <a:pt x="1993138" y="2057400"/>
                  </a:lnTo>
                  <a:lnTo>
                    <a:pt x="1992795" y="2070100"/>
                  </a:lnTo>
                  <a:lnTo>
                    <a:pt x="1995449" y="2070100"/>
                  </a:lnTo>
                  <a:lnTo>
                    <a:pt x="1995728" y="2057400"/>
                  </a:lnTo>
                  <a:close/>
                </a:path>
                <a:path w="2812415" h="2447290">
                  <a:moveTo>
                    <a:pt x="1387551" y="2057400"/>
                  </a:moveTo>
                  <a:lnTo>
                    <a:pt x="1387411" y="2057400"/>
                  </a:lnTo>
                  <a:lnTo>
                    <a:pt x="1387575" y="2058127"/>
                  </a:lnTo>
                  <a:lnTo>
                    <a:pt x="1387551" y="2057400"/>
                  </a:lnTo>
                  <a:close/>
                </a:path>
                <a:path w="2812415" h="2447290">
                  <a:moveTo>
                    <a:pt x="1380236" y="2044700"/>
                  </a:moveTo>
                  <a:lnTo>
                    <a:pt x="1371371" y="2044700"/>
                  </a:lnTo>
                  <a:lnTo>
                    <a:pt x="1375371" y="2057400"/>
                  </a:lnTo>
                  <a:lnTo>
                    <a:pt x="1380591" y="2057400"/>
                  </a:lnTo>
                  <a:lnTo>
                    <a:pt x="1380236" y="2044700"/>
                  </a:lnTo>
                  <a:close/>
                </a:path>
                <a:path w="2812415" h="2447290">
                  <a:moveTo>
                    <a:pt x="1672107" y="2044700"/>
                  </a:moveTo>
                  <a:lnTo>
                    <a:pt x="1670189" y="2044700"/>
                  </a:lnTo>
                  <a:lnTo>
                    <a:pt x="1669046" y="2057400"/>
                  </a:lnTo>
                  <a:lnTo>
                    <a:pt x="1672221" y="2057400"/>
                  </a:lnTo>
                  <a:lnTo>
                    <a:pt x="1672107" y="2044700"/>
                  </a:lnTo>
                  <a:close/>
                </a:path>
                <a:path w="2812415" h="2447290">
                  <a:moveTo>
                    <a:pt x="1688452" y="2044700"/>
                  </a:moveTo>
                  <a:lnTo>
                    <a:pt x="1681276" y="2044700"/>
                  </a:lnTo>
                  <a:lnTo>
                    <a:pt x="1687042" y="2057400"/>
                  </a:lnTo>
                  <a:lnTo>
                    <a:pt x="1690446" y="2057400"/>
                  </a:lnTo>
                  <a:lnTo>
                    <a:pt x="1688452" y="2044700"/>
                  </a:lnTo>
                  <a:close/>
                </a:path>
                <a:path w="2812415" h="2447290">
                  <a:moveTo>
                    <a:pt x="1696935" y="2044700"/>
                  </a:moveTo>
                  <a:lnTo>
                    <a:pt x="1694586" y="2044700"/>
                  </a:lnTo>
                  <a:lnTo>
                    <a:pt x="1693405" y="2057400"/>
                  </a:lnTo>
                  <a:lnTo>
                    <a:pt x="1696389" y="2057400"/>
                  </a:lnTo>
                  <a:lnTo>
                    <a:pt x="1696935" y="2044700"/>
                  </a:lnTo>
                  <a:close/>
                </a:path>
                <a:path w="2812415" h="2447290">
                  <a:moveTo>
                    <a:pt x="1832559" y="2044700"/>
                  </a:moveTo>
                  <a:lnTo>
                    <a:pt x="1824647" y="2044700"/>
                  </a:lnTo>
                  <a:lnTo>
                    <a:pt x="1823351" y="2057400"/>
                  </a:lnTo>
                  <a:lnTo>
                    <a:pt x="1828609" y="2057400"/>
                  </a:lnTo>
                  <a:lnTo>
                    <a:pt x="1832559" y="2044700"/>
                  </a:lnTo>
                  <a:close/>
                </a:path>
                <a:path w="2812415" h="2447290">
                  <a:moveTo>
                    <a:pt x="1993430" y="2044700"/>
                  </a:moveTo>
                  <a:lnTo>
                    <a:pt x="1990877" y="2044700"/>
                  </a:lnTo>
                  <a:lnTo>
                    <a:pt x="1992553" y="2057400"/>
                  </a:lnTo>
                  <a:lnTo>
                    <a:pt x="1995106" y="2057400"/>
                  </a:lnTo>
                  <a:lnTo>
                    <a:pt x="1993430" y="2044700"/>
                  </a:lnTo>
                  <a:close/>
                </a:path>
                <a:path w="2812415" h="2447290">
                  <a:moveTo>
                    <a:pt x="1377784" y="2032000"/>
                  </a:moveTo>
                  <a:lnTo>
                    <a:pt x="1370317" y="2032000"/>
                  </a:lnTo>
                  <a:lnTo>
                    <a:pt x="1370025" y="2044700"/>
                  </a:lnTo>
                  <a:lnTo>
                    <a:pt x="1375308" y="2044700"/>
                  </a:lnTo>
                  <a:lnTo>
                    <a:pt x="1377784" y="2032000"/>
                  </a:lnTo>
                  <a:close/>
                </a:path>
                <a:path w="2812415" h="2447290">
                  <a:moveTo>
                    <a:pt x="1703832" y="2032000"/>
                  </a:moveTo>
                  <a:lnTo>
                    <a:pt x="1699488" y="2032000"/>
                  </a:lnTo>
                  <a:lnTo>
                    <a:pt x="1698993" y="2044700"/>
                  </a:lnTo>
                  <a:lnTo>
                    <a:pt x="1701927" y="2044700"/>
                  </a:lnTo>
                  <a:lnTo>
                    <a:pt x="1703832" y="2032000"/>
                  </a:lnTo>
                  <a:close/>
                </a:path>
                <a:path w="2812415" h="2447290">
                  <a:moveTo>
                    <a:pt x="1720100" y="2032000"/>
                  </a:moveTo>
                  <a:lnTo>
                    <a:pt x="1717382" y="2032000"/>
                  </a:lnTo>
                  <a:lnTo>
                    <a:pt x="1717370" y="2044700"/>
                  </a:lnTo>
                  <a:lnTo>
                    <a:pt x="1719986" y="2044700"/>
                  </a:lnTo>
                  <a:lnTo>
                    <a:pt x="1720100" y="2032000"/>
                  </a:lnTo>
                  <a:close/>
                </a:path>
                <a:path w="2812415" h="2447290">
                  <a:moveTo>
                    <a:pt x="1729498" y="2032000"/>
                  </a:moveTo>
                  <a:lnTo>
                    <a:pt x="1726374" y="2032000"/>
                  </a:lnTo>
                  <a:lnTo>
                    <a:pt x="1726971" y="2044700"/>
                  </a:lnTo>
                  <a:lnTo>
                    <a:pt x="1729574" y="2044700"/>
                  </a:lnTo>
                  <a:lnTo>
                    <a:pt x="1729498" y="2032000"/>
                  </a:lnTo>
                  <a:close/>
                </a:path>
                <a:path w="2812415" h="2447290">
                  <a:moveTo>
                    <a:pt x="1820506" y="2032000"/>
                  </a:moveTo>
                  <a:lnTo>
                    <a:pt x="1817903" y="2032000"/>
                  </a:lnTo>
                  <a:lnTo>
                    <a:pt x="1817954" y="2044700"/>
                  </a:lnTo>
                  <a:lnTo>
                    <a:pt x="1820938" y="2044700"/>
                  </a:lnTo>
                  <a:lnTo>
                    <a:pt x="1820506" y="2032000"/>
                  </a:lnTo>
                  <a:close/>
                </a:path>
                <a:path w="2812415" h="2447290">
                  <a:moveTo>
                    <a:pt x="2001735" y="2019300"/>
                  </a:moveTo>
                  <a:lnTo>
                    <a:pt x="1999195" y="2019300"/>
                  </a:lnTo>
                  <a:lnTo>
                    <a:pt x="1998878" y="2032000"/>
                  </a:lnTo>
                  <a:lnTo>
                    <a:pt x="1990839" y="2044700"/>
                  </a:lnTo>
                  <a:lnTo>
                    <a:pt x="1993112" y="2044700"/>
                  </a:lnTo>
                  <a:lnTo>
                    <a:pt x="2000973" y="2032000"/>
                  </a:lnTo>
                  <a:lnTo>
                    <a:pt x="2001481" y="2032000"/>
                  </a:lnTo>
                  <a:lnTo>
                    <a:pt x="2001735" y="2019300"/>
                  </a:lnTo>
                  <a:close/>
                </a:path>
                <a:path w="2812415" h="2447290">
                  <a:moveTo>
                    <a:pt x="2140407" y="2032000"/>
                  </a:moveTo>
                  <a:lnTo>
                    <a:pt x="2137562" y="2032000"/>
                  </a:lnTo>
                  <a:lnTo>
                    <a:pt x="2136546" y="2044700"/>
                  </a:lnTo>
                  <a:lnTo>
                    <a:pt x="2140089" y="2044700"/>
                  </a:lnTo>
                  <a:lnTo>
                    <a:pt x="2140407" y="2032000"/>
                  </a:lnTo>
                  <a:close/>
                </a:path>
                <a:path w="2812415" h="2447290">
                  <a:moveTo>
                    <a:pt x="1382204" y="2019300"/>
                  </a:moveTo>
                  <a:lnTo>
                    <a:pt x="1379613" y="2019300"/>
                  </a:lnTo>
                  <a:lnTo>
                    <a:pt x="1378991" y="2032000"/>
                  </a:lnTo>
                  <a:lnTo>
                    <a:pt x="1381531" y="2032000"/>
                  </a:lnTo>
                  <a:lnTo>
                    <a:pt x="1382204" y="2019300"/>
                  </a:lnTo>
                  <a:close/>
                </a:path>
                <a:path w="2812415" h="2447290">
                  <a:moveTo>
                    <a:pt x="1708048" y="2019300"/>
                  </a:moveTo>
                  <a:lnTo>
                    <a:pt x="1705432" y="2019300"/>
                  </a:lnTo>
                  <a:lnTo>
                    <a:pt x="1705444" y="2032000"/>
                  </a:lnTo>
                  <a:lnTo>
                    <a:pt x="1708048" y="2032000"/>
                  </a:lnTo>
                  <a:lnTo>
                    <a:pt x="1708048" y="2019300"/>
                  </a:lnTo>
                  <a:close/>
                </a:path>
                <a:path w="2812415" h="2447290">
                  <a:moveTo>
                    <a:pt x="1735188" y="2019300"/>
                  </a:moveTo>
                  <a:lnTo>
                    <a:pt x="1732381" y="2019300"/>
                  </a:lnTo>
                  <a:lnTo>
                    <a:pt x="1731556" y="2032000"/>
                  </a:lnTo>
                  <a:lnTo>
                    <a:pt x="1734045" y="2032000"/>
                  </a:lnTo>
                  <a:lnTo>
                    <a:pt x="1735188" y="2019300"/>
                  </a:lnTo>
                  <a:close/>
                </a:path>
                <a:path w="2812415" h="2447290">
                  <a:moveTo>
                    <a:pt x="1745081" y="2019300"/>
                  </a:moveTo>
                  <a:lnTo>
                    <a:pt x="1742478" y="2019300"/>
                  </a:lnTo>
                  <a:lnTo>
                    <a:pt x="1742630" y="2032000"/>
                  </a:lnTo>
                  <a:lnTo>
                    <a:pt x="1745081" y="2032000"/>
                  </a:lnTo>
                  <a:lnTo>
                    <a:pt x="1745081" y="2019300"/>
                  </a:lnTo>
                  <a:close/>
                </a:path>
                <a:path w="2812415" h="2447290">
                  <a:moveTo>
                    <a:pt x="1764296" y="2019300"/>
                  </a:moveTo>
                  <a:lnTo>
                    <a:pt x="1762594" y="2019300"/>
                  </a:lnTo>
                  <a:lnTo>
                    <a:pt x="1761020" y="2032000"/>
                  </a:lnTo>
                  <a:lnTo>
                    <a:pt x="1763547" y="2032000"/>
                  </a:lnTo>
                  <a:lnTo>
                    <a:pt x="1764296" y="2019300"/>
                  </a:lnTo>
                  <a:close/>
                </a:path>
                <a:path w="2812415" h="2447290">
                  <a:moveTo>
                    <a:pt x="1820824" y="2019300"/>
                  </a:moveTo>
                  <a:lnTo>
                    <a:pt x="1818309" y="2019300"/>
                  </a:lnTo>
                  <a:lnTo>
                    <a:pt x="1817636" y="2032000"/>
                  </a:lnTo>
                  <a:lnTo>
                    <a:pt x="1820252" y="2032000"/>
                  </a:lnTo>
                  <a:lnTo>
                    <a:pt x="1820824" y="2019300"/>
                  </a:lnTo>
                  <a:close/>
                </a:path>
                <a:path w="2812415" h="2447290">
                  <a:moveTo>
                    <a:pt x="2148217" y="2019300"/>
                  </a:moveTo>
                  <a:lnTo>
                    <a:pt x="2137206" y="2019300"/>
                  </a:lnTo>
                  <a:lnTo>
                    <a:pt x="2135708" y="2032000"/>
                  </a:lnTo>
                  <a:lnTo>
                    <a:pt x="2140978" y="2032000"/>
                  </a:lnTo>
                  <a:lnTo>
                    <a:pt x="2148217" y="2019300"/>
                  </a:lnTo>
                  <a:close/>
                </a:path>
                <a:path w="2812415" h="2447290">
                  <a:moveTo>
                    <a:pt x="1390840" y="1993900"/>
                  </a:moveTo>
                  <a:lnTo>
                    <a:pt x="1388122" y="1993900"/>
                  </a:lnTo>
                  <a:lnTo>
                    <a:pt x="1386751" y="2006600"/>
                  </a:lnTo>
                  <a:lnTo>
                    <a:pt x="1385404" y="2006600"/>
                  </a:lnTo>
                  <a:lnTo>
                    <a:pt x="1382293" y="2019300"/>
                  </a:lnTo>
                  <a:lnTo>
                    <a:pt x="1387741" y="2019300"/>
                  </a:lnTo>
                  <a:lnTo>
                    <a:pt x="1390840" y="1993900"/>
                  </a:lnTo>
                  <a:close/>
                </a:path>
                <a:path w="2812415" h="2447290">
                  <a:moveTo>
                    <a:pt x="1704136" y="2006600"/>
                  </a:moveTo>
                  <a:lnTo>
                    <a:pt x="1691957" y="2006600"/>
                  </a:lnTo>
                  <a:lnTo>
                    <a:pt x="1695310" y="2019300"/>
                  </a:lnTo>
                  <a:lnTo>
                    <a:pt x="1704035" y="2019300"/>
                  </a:lnTo>
                  <a:lnTo>
                    <a:pt x="1704136" y="2006600"/>
                  </a:lnTo>
                  <a:close/>
                </a:path>
                <a:path w="2812415" h="2447290">
                  <a:moveTo>
                    <a:pt x="1776996" y="2006600"/>
                  </a:moveTo>
                  <a:lnTo>
                    <a:pt x="1775066" y="2006600"/>
                  </a:lnTo>
                  <a:lnTo>
                    <a:pt x="1769046" y="2019300"/>
                  </a:lnTo>
                  <a:lnTo>
                    <a:pt x="1770697" y="2019300"/>
                  </a:lnTo>
                  <a:lnTo>
                    <a:pt x="1776996" y="2006600"/>
                  </a:lnTo>
                  <a:close/>
                </a:path>
                <a:path w="2812415" h="2447290">
                  <a:moveTo>
                    <a:pt x="1798281" y="2006600"/>
                  </a:moveTo>
                  <a:lnTo>
                    <a:pt x="1786064" y="2006600"/>
                  </a:lnTo>
                  <a:lnTo>
                    <a:pt x="1787220" y="2019300"/>
                  </a:lnTo>
                  <a:lnTo>
                    <a:pt x="1794306" y="2019300"/>
                  </a:lnTo>
                  <a:lnTo>
                    <a:pt x="1798281" y="2006600"/>
                  </a:lnTo>
                  <a:close/>
                </a:path>
                <a:path w="2812415" h="2447290">
                  <a:moveTo>
                    <a:pt x="1823427" y="2006600"/>
                  </a:moveTo>
                  <a:lnTo>
                    <a:pt x="1818894" y="2006600"/>
                  </a:lnTo>
                  <a:lnTo>
                    <a:pt x="1820773" y="2019300"/>
                  </a:lnTo>
                  <a:lnTo>
                    <a:pt x="1823402" y="2019300"/>
                  </a:lnTo>
                  <a:lnTo>
                    <a:pt x="1823427" y="2006600"/>
                  </a:lnTo>
                  <a:close/>
                </a:path>
                <a:path w="2812415" h="2447290">
                  <a:moveTo>
                    <a:pt x="2004618" y="2006600"/>
                  </a:moveTo>
                  <a:lnTo>
                    <a:pt x="1994179" y="2006600"/>
                  </a:lnTo>
                  <a:lnTo>
                    <a:pt x="1995652" y="2019300"/>
                  </a:lnTo>
                  <a:lnTo>
                    <a:pt x="1999792" y="2019300"/>
                  </a:lnTo>
                  <a:lnTo>
                    <a:pt x="2004618" y="2006600"/>
                  </a:lnTo>
                  <a:close/>
                </a:path>
                <a:path w="2812415" h="2447290">
                  <a:moveTo>
                    <a:pt x="2013089" y="2006600"/>
                  </a:moveTo>
                  <a:lnTo>
                    <a:pt x="2010384" y="2006600"/>
                  </a:lnTo>
                  <a:lnTo>
                    <a:pt x="2009889" y="2019300"/>
                  </a:lnTo>
                  <a:lnTo>
                    <a:pt x="2012988" y="2019300"/>
                  </a:lnTo>
                  <a:lnTo>
                    <a:pt x="2013089" y="2006600"/>
                  </a:lnTo>
                  <a:close/>
                </a:path>
                <a:path w="2812415" h="2447290">
                  <a:moveTo>
                    <a:pt x="2159076" y="2006600"/>
                  </a:moveTo>
                  <a:lnTo>
                    <a:pt x="2154974" y="2006600"/>
                  </a:lnTo>
                  <a:lnTo>
                    <a:pt x="2151811" y="2019300"/>
                  </a:lnTo>
                  <a:lnTo>
                    <a:pt x="2156764" y="2019300"/>
                  </a:lnTo>
                  <a:lnTo>
                    <a:pt x="2159076" y="2006600"/>
                  </a:lnTo>
                  <a:close/>
                </a:path>
                <a:path w="2812415" h="2447290">
                  <a:moveTo>
                    <a:pt x="1209776" y="1993900"/>
                  </a:moveTo>
                  <a:lnTo>
                    <a:pt x="1207262" y="1993900"/>
                  </a:lnTo>
                  <a:lnTo>
                    <a:pt x="1208112" y="2006600"/>
                  </a:lnTo>
                  <a:lnTo>
                    <a:pt x="1210538" y="2006600"/>
                  </a:lnTo>
                  <a:lnTo>
                    <a:pt x="1209776" y="1993900"/>
                  </a:lnTo>
                  <a:close/>
                </a:path>
                <a:path w="2812415" h="2447290">
                  <a:moveTo>
                    <a:pt x="1700085" y="1993900"/>
                  </a:moveTo>
                  <a:lnTo>
                    <a:pt x="1698688" y="1993900"/>
                  </a:lnTo>
                  <a:lnTo>
                    <a:pt x="1691614" y="2006600"/>
                  </a:lnTo>
                  <a:lnTo>
                    <a:pt x="1697736" y="2006600"/>
                  </a:lnTo>
                  <a:lnTo>
                    <a:pt x="1700085" y="1993900"/>
                  </a:lnTo>
                  <a:close/>
                </a:path>
                <a:path w="2812415" h="2447290">
                  <a:moveTo>
                    <a:pt x="2000592" y="1993900"/>
                  </a:moveTo>
                  <a:lnTo>
                    <a:pt x="1997176" y="1993900"/>
                  </a:lnTo>
                  <a:lnTo>
                    <a:pt x="1994065" y="2006600"/>
                  </a:lnTo>
                  <a:lnTo>
                    <a:pt x="1999665" y="2006600"/>
                  </a:lnTo>
                  <a:lnTo>
                    <a:pt x="2000592" y="1993900"/>
                  </a:lnTo>
                  <a:close/>
                </a:path>
                <a:path w="2812415" h="2447290">
                  <a:moveTo>
                    <a:pt x="2151507" y="1993900"/>
                  </a:moveTo>
                  <a:lnTo>
                    <a:pt x="2149462" y="1993900"/>
                  </a:lnTo>
                  <a:lnTo>
                    <a:pt x="2148217" y="2006600"/>
                  </a:lnTo>
                  <a:lnTo>
                    <a:pt x="2150745" y="2006600"/>
                  </a:lnTo>
                  <a:lnTo>
                    <a:pt x="2151507" y="1993900"/>
                  </a:lnTo>
                  <a:close/>
                </a:path>
                <a:path w="2812415" h="2447290">
                  <a:moveTo>
                    <a:pt x="1202524" y="1981200"/>
                  </a:moveTo>
                  <a:lnTo>
                    <a:pt x="1198270" y="1981200"/>
                  </a:lnTo>
                  <a:lnTo>
                    <a:pt x="1197089" y="1993900"/>
                  </a:lnTo>
                  <a:lnTo>
                    <a:pt x="1201343" y="1993900"/>
                  </a:lnTo>
                  <a:lnTo>
                    <a:pt x="1202524" y="1981200"/>
                  </a:lnTo>
                  <a:close/>
                </a:path>
                <a:path w="2812415" h="2447290">
                  <a:moveTo>
                    <a:pt x="1395412" y="1981200"/>
                  </a:moveTo>
                  <a:lnTo>
                    <a:pt x="1393164" y="1981200"/>
                  </a:lnTo>
                  <a:lnTo>
                    <a:pt x="1395425" y="1993900"/>
                  </a:lnTo>
                  <a:lnTo>
                    <a:pt x="1397889" y="1993900"/>
                  </a:lnTo>
                  <a:lnTo>
                    <a:pt x="1395412" y="1981200"/>
                  </a:lnTo>
                  <a:close/>
                </a:path>
                <a:path w="2812415" h="2447290">
                  <a:moveTo>
                    <a:pt x="1696059" y="1981200"/>
                  </a:moveTo>
                  <a:lnTo>
                    <a:pt x="1693989" y="1981200"/>
                  </a:lnTo>
                  <a:lnTo>
                    <a:pt x="1697177" y="1993900"/>
                  </a:lnTo>
                  <a:lnTo>
                    <a:pt x="1698967" y="1993900"/>
                  </a:lnTo>
                  <a:lnTo>
                    <a:pt x="1696059" y="1981200"/>
                  </a:lnTo>
                  <a:close/>
                </a:path>
                <a:path w="2812415" h="2447290">
                  <a:moveTo>
                    <a:pt x="2001659" y="1981200"/>
                  </a:moveTo>
                  <a:lnTo>
                    <a:pt x="1999094" y="1981200"/>
                  </a:lnTo>
                  <a:lnTo>
                    <a:pt x="1998548" y="1993900"/>
                  </a:lnTo>
                  <a:lnTo>
                    <a:pt x="2001113" y="1993900"/>
                  </a:lnTo>
                  <a:lnTo>
                    <a:pt x="2001659" y="1981200"/>
                  </a:lnTo>
                  <a:close/>
                </a:path>
                <a:path w="2812415" h="2447290">
                  <a:moveTo>
                    <a:pt x="2165057" y="1981200"/>
                  </a:moveTo>
                  <a:lnTo>
                    <a:pt x="2162454" y="1981200"/>
                  </a:lnTo>
                  <a:lnTo>
                    <a:pt x="2162225" y="1993900"/>
                  </a:lnTo>
                  <a:lnTo>
                    <a:pt x="2165057" y="1993900"/>
                  </a:lnTo>
                  <a:lnTo>
                    <a:pt x="2165057" y="1981200"/>
                  </a:lnTo>
                  <a:close/>
                </a:path>
                <a:path w="2812415" h="2447290">
                  <a:moveTo>
                    <a:pt x="1193355" y="1968500"/>
                  </a:moveTo>
                  <a:lnTo>
                    <a:pt x="1186065" y="1968500"/>
                  </a:lnTo>
                  <a:lnTo>
                    <a:pt x="1191653" y="1981200"/>
                  </a:lnTo>
                  <a:lnTo>
                    <a:pt x="1197978" y="1981200"/>
                  </a:lnTo>
                  <a:lnTo>
                    <a:pt x="1193355" y="1968500"/>
                  </a:lnTo>
                  <a:close/>
                </a:path>
                <a:path w="2812415" h="2447290">
                  <a:moveTo>
                    <a:pt x="1340358" y="1968500"/>
                  </a:moveTo>
                  <a:lnTo>
                    <a:pt x="1337741" y="1968500"/>
                  </a:lnTo>
                  <a:lnTo>
                    <a:pt x="1337703" y="1981200"/>
                  </a:lnTo>
                  <a:lnTo>
                    <a:pt x="1340586" y="1981200"/>
                  </a:lnTo>
                  <a:lnTo>
                    <a:pt x="1340358" y="1968500"/>
                  </a:lnTo>
                  <a:close/>
                </a:path>
                <a:path w="2812415" h="2447290">
                  <a:moveTo>
                    <a:pt x="1361224" y="1968500"/>
                  </a:moveTo>
                  <a:lnTo>
                    <a:pt x="1358315" y="1968500"/>
                  </a:lnTo>
                  <a:lnTo>
                    <a:pt x="1357198" y="1981200"/>
                  </a:lnTo>
                  <a:lnTo>
                    <a:pt x="1359585" y="1981200"/>
                  </a:lnTo>
                  <a:lnTo>
                    <a:pt x="1361224" y="1968500"/>
                  </a:lnTo>
                  <a:close/>
                </a:path>
                <a:path w="2812415" h="2447290">
                  <a:moveTo>
                    <a:pt x="1379385" y="1968500"/>
                  </a:moveTo>
                  <a:lnTo>
                    <a:pt x="1367180" y="1968500"/>
                  </a:lnTo>
                  <a:lnTo>
                    <a:pt x="1369923" y="1981200"/>
                  </a:lnTo>
                  <a:lnTo>
                    <a:pt x="1376667" y="1981200"/>
                  </a:lnTo>
                  <a:lnTo>
                    <a:pt x="1379385" y="1968500"/>
                  </a:lnTo>
                  <a:close/>
                </a:path>
                <a:path w="2812415" h="2447290">
                  <a:moveTo>
                    <a:pt x="1385989" y="1968500"/>
                  </a:moveTo>
                  <a:lnTo>
                    <a:pt x="1383423" y="1968500"/>
                  </a:lnTo>
                  <a:lnTo>
                    <a:pt x="1383385" y="1981200"/>
                  </a:lnTo>
                  <a:lnTo>
                    <a:pt x="1386039" y="1981200"/>
                  </a:lnTo>
                  <a:lnTo>
                    <a:pt x="1385989" y="1968500"/>
                  </a:lnTo>
                  <a:close/>
                </a:path>
                <a:path w="2812415" h="2447290">
                  <a:moveTo>
                    <a:pt x="1709178" y="1968500"/>
                  </a:moveTo>
                  <a:lnTo>
                    <a:pt x="1706600" y="1968500"/>
                  </a:lnTo>
                  <a:lnTo>
                    <a:pt x="1706587" y="1981200"/>
                  </a:lnTo>
                  <a:lnTo>
                    <a:pt x="1709191" y="1981200"/>
                  </a:lnTo>
                  <a:lnTo>
                    <a:pt x="1709178" y="1968500"/>
                  </a:lnTo>
                  <a:close/>
                </a:path>
                <a:path w="2812415" h="2447290">
                  <a:moveTo>
                    <a:pt x="1985784" y="1968500"/>
                  </a:moveTo>
                  <a:lnTo>
                    <a:pt x="1983181" y="1968500"/>
                  </a:lnTo>
                  <a:lnTo>
                    <a:pt x="1983117" y="1981200"/>
                  </a:lnTo>
                  <a:lnTo>
                    <a:pt x="1985848" y="1981200"/>
                  </a:lnTo>
                  <a:lnTo>
                    <a:pt x="1985784" y="1968500"/>
                  </a:lnTo>
                  <a:close/>
                </a:path>
                <a:path w="2812415" h="2447290">
                  <a:moveTo>
                    <a:pt x="2158936" y="1968500"/>
                  </a:moveTo>
                  <a:lnTo>
                    <a:pt x="2156333" y="1968500"/>
                  </a:lnTo>
                  <a:lnTo>
                    <a:pt x="2156383" y="1981200"/>
                  </a:lnTo>
                  <a:lnTo>
                    <a:pt x="2158885" y="1981200"/>
                  </a:lnTo>
                  <a:lnTo>
                    <a:pt x="2158936" y="1968500"/>
                  </a:lnTo>
                  <a:close/>
                </a:path>
                <a:path w="2812415" h="2447290">
                  <a:moveTo>
                    <a:pt x="1192263" y="1955800"/>
                  </a:moveTo>
                  <a:lnTo>
                    <a:pt x="1189355" y="1955800"/>
                  </a:lnTo>
                  <a:lnTo>
                    <a:pt x="1190561" y="1968500"/>
                  </a:lnTo>
                  <a:lnTo>
                    <a:pt x="1193114" y="1968500"/>
                  </a:lnTo>
                  <a:lnTo>
                    <a:pt x="1192263" y="1955800"/>
                  </a:lnTo>
                  <a:close/>
                </a:path>
                <a:path w="2812415" h="2447290">
                  <a:moveTo>
                    <a:pt x="1338986" y="1955800"/>
                  </a:moveTo>
                  <a:lnTo>
                    <a:pt x="1336446" y="1955800"/>
                  </a:lnTo>
                  <a:lnTo>
                    <a:pt x="1338084" y="1968500"/>
                  </a:lnTo>
                  <a:lnTo>
                    <a:pt x="1340116" y="1968500"/>
                  </a:lnTo>
                  <a:lnTo>
                    <a:pt x="1338986" y="1955800"/>
                  </a:lnTo>
                  <a:close/>
                </a:path>
                <a:path w="2812415" h="2447290">
                  <a:moveTo>
                    <a:pt x="1711553" y="1955800"/>
                  </a:moveTo>
                  <a:lnTo>
                    <a:pt x="1706626" y="1955800"/>
                  </a:lnTo>
                  <a:lnTo>
                    <a:pt x="1708975" y="1968500"/>
                  </a:lnTo>
                  <a:lnTo>
                    <a:pt x="1711756" y="1968500"/>
                  </a:lnTo>
                  <a:lnTo>
                    <a:pt x="1711553" y="1955800"/>
                  </a:lnTo>
                  <a:close/>
                </a:path>
                <a:path w="2812415" h="2447290">
                  <a:moveTo>
                    <a:pt x="1987994" y="1955800"/>
                  </a:moveTo>
                  <a:lnTo>
                    <a:pt x="1985391" y="1955800"/>
                  </a:lnTo>
                  <a:lnTo>
                    <a:pt x="1985391" y="1968500"/>
                  </a:lnTo>
                  <a:lnTo>
                    <a:pt x="1987994" y="1968500"/>
                  </a:lnTo>
                  <a:lnTo>
                    <a:pt x="1987994" y="1955800"/>
                  </a:lnTo>
                  <a:close/>
                </a:path>
                <a:path w="2812415" h="2447290">
                  <a:moveTo>
                    <a:pt x="2160282" y="1955800"/>
                  </a:moveTo>
                  <a:lnTo>
                    <a:pt x="2157730" y="1955800"/>
                  </a:lnTo>
                  <a:lnTo>
                    <a:pt x="2156434" y="1968500"/>
                  </a:lnTo>
                  <a:lnTo>
                    <a:pt x="2159038" y="1968500"/>
                  </a:lnTo>
                  <a:lnTo>
                    <a:pt x="2160282" y="1955800"/>
                  </a:lnTo>
                  <a:close/>
                </a:path>
                <a:path w="2812415" h="2447290">
                  <a:moveTo>
                    <a:pt x="1188262" y="1943100"/>
                  </a:moveTo>
                  <a:lnTo>
                    <a:pt x="1186205" y="1943100"/>
                  </a:lnTo>
                  <a:lnTo>
                    <a:pt x="1185926" y="1955800"/>
                  </a:lnTo>
                  <a:lnTo>
                    <a:pt x="1188529" y="1955800"/>
                  </a:lnTo>
                  <a:lnTo>
                    <a:pt x="1188262" y="1943100"/>
                  </a:lnTo>
                  <a:close/>
                </a:path>
                <a:path w="2812415" h="2447290">
                  <a:moveTo>
                    <a:pt x="1343177" y="1943100"/>
                  </a:moveTo>
                  <a:lnTo>
                    <a:pt x="1339989" y="1943100"/>
                  </a:lnTo>
                  <a:lnTo>
                    <a:pt x="1340612" y="1955800"/>
                  </a:lnTo>
                  <a:lnTo>
                    <a:pt x="1343202" y="1955800"/>
                  </a:lnTo>
                  <a:lnTo>
                    <a:pt x="1343177" y="1943100"/>
                  </a:lnTo>
                  <a:close/>
                </a:path>
                <a:path w="2812415" h="2447290">
                  <a:moveTo>
                    <a:pt x="1670329" y="1943100"/>
                  </a:moveTo>
                  <a:lnTo>
                    <a:pt x="1668399" y="1943100"/>
                  </a:lnTo>
                  <a:lnTo>
                    <a:pt x="1667230" y="1955800"/>
                  </a:lnTo>
                  <a:lnTo>
                    <a:pt x="1669834" y="1955800"/>
                  </a:lnTo>
                  <a:lnTo>
                    <a:pt x="1670329" y="1943100"/>
                  </a:lnTo>
                  <a:close/>
                </a:path>
                <a:path w="2812415" h="2447290">
                  <a:moveTo>
                    <a:pt x="1700466" y="1943100"/>
                  </a:moveTo>
                  <a:lnTo>
                    <a:pt x="1693494" y="1943100"/>
                  </a:lnTo>
                  <a:lnTo>
                    <a:pt x="1688528" y="1955800"/>
                  </a:lnTo>
                  <a:lnTo>
                    <a:pt x="1705521" y="1955800"/>
                  </a:lnTo>
                  <a:lnTo>
                    <a:pt x="1700466" y="1943100"/>
                  </a:lnTo>
                  <a:close/>
                </a:path>
                <a:path w="2812415" h="2447290">
                  <a:moveTo>
                    <a:pt x="1981809" y="1943100"/>
                  </a:moveTo>
                  <a:lnTo>
                    <a:pt x="1979510" y="1943100"/>
                  </a:lnTo>
                  <a:lnTo>
                    <a:pt x="1981263" y="1955800"/>
                  </a:lnTo>
                  <a:lnTo>
                    <a:pt x="1983486" y="1955800"/>
                  </a:lnTo>
                  <a:lnTo>
                    <a:pt x="1981809" y="1943100"/>
                  </a:lnTo>
                  <a:close/>
                </a:path>
                <a:path w="2812415" h="2447290">
                  <a:moveTo>
                    <a:pt x="2163864" y="1943100"/>
                  </a:moveTo>
                  <a:lnTo>
                    <a:pt x="2160371" y="1943100"/>
                  </a:lnTo>
                  <a:lnTo>
                    <a:pt x="2157882" y="1955800"/>
                  </a:lnTo>
                  <a:lnTo>
                    <a:pt x="2162416" y="1955800"/>
                  </a:lnTo>
                  <a:lnTo>
                    <a:pt x="2163864" y="1943100"/>
                  </a:lnTo>
                  <a:close/>
                </a:path>
                <a:path w="2812415" h="2447290">
                  <a:moveTo>
                    <a:pt x="1177963" y="1930400"/>
                  </a:moveTo>
                  <a:lnTo>
                    <a:pt x="1172248" y="1930400"/>
                  </a:lnTo>
                  <a:lnTo>
                    <a:pt x="1176629" y="1943100"/>
                  </a:lnTo>
                  <a:lnTo>
                    <a:pt x="1179677" y="1943100"/>
                  </a:lnTo>
                  <a:lnTo>
                    <a:pt x="1177963" y="1930400"/>
                  </a:lnTo>
                  <a:close/>
                </a:path>
                <a:path w="2812415" h="2447290">
                  <a:moveTo>
                    <a:pt x="1336230" y="1930400"/>
                  </a:moveTo>
                  <a:lnTo>
                    <a:pt x="1332674" y="1930400"/>
                  </a:lnTo>
                  <a:lnTo>
                    <a:pt x="1331023" y="1943100"/>
                  </a:lnTo>
                  <a:lnTo>
                    <a:pt x="1334719" y="1943100"/>
                  </a:lnTo>
                  <a:lnTo>
                    <a:pt x="1336230" y="1930400"/>
                  </a:lnTo>
                  <a:close/>
                </a:path>
                <a:path w="2812415" h="2447290">
                  <a:moveTo>
                    <a:pt x="1681886" y="1930400"/>
                  </a:moveTo>
                  <a:lnTo>
                    <a:pt x="1679435" y="1930400"/>
                  </a:lnTo>
                  <a:lnTo>
                    <a:pt x="1678660" y="1943100"/>
                  </a:lnTo>
                  <a:lnTo>
                    <a:pt x="1680629" y="1943100"/>
                  </a:lnTo>
                  <a:lnTo>
                    <a:pt x="1681886" y="1930400"/>
                  </a:lnTo>
                  <a:close/>
                </a:path>
                <a:path w="2812415" h="2447290">
                  <a:moveTo>
                    <a:pt x="1985073" y="1930400"/>
                  </a:moveTo>
                  <a:lnTo>
                    <a:pt x="1983193" y="1930400"/>
                  </a:lnTo>
                  <a:lnTo>
                    <a:pt x="1980857" y="1943100"/>
                  </a:lnTo>
                  <a:lnTo>
                    <a:pt x="1983105" y="1943100"/>
                  </a:lnTo>
                  <a:lnTo>
                    <a:pt x="1985073" y="1930400"/>
                  </a:lnTo>
                  <a:close/>
                </a:path>
                <a:path w="2812415" h="2447290">
                  <a:moveTo>
                    <a:pt x="2188263" y="1930400"/>
                  </a:moveTo>
                  <a:lnTo>
                    <a:pt x="2186242" y="1930400"/>
                  </a:lnTo>
                  <a:lnTo>
                    <a:pt x="2180948" y="1943100"/>
                  </a:lnTo>
                  <a:lnTo>
                    <a:pt x="2182450" y="1943100"/>
                  </a:lnTo>
                  <a:lnTo>
                    <a:pt x="2188263" y="1930400"/>
                  </a:lnTo>
                  <a:close/>
                </a:path>
                <a:path w="2812415" h="2447290">
                  <a:moveTo>
                    <a:pt x="1176820" y="1917700"/>
                  </a:moveTo>
                  <a:lnTo>
                    <a:pt x="1173949" y="1917700"/>
                  </a:lnTo>
                  <a:lnTo>
                    <a:pt x="1172514" y="1930400"/>
                  </a:lnTo>
                  <a:lnTo>
                    <a:pt x="1176426" y="1930400"/>
                  </a:lnTo>
                  <a:lnTo>
                    <a:pt x="1176820" y="1917700"/>
                  </a:lnTo>
                  <a:close/>
                </a:path>
                <a:path w="2812415" h="2447290">
                  <a:moveTo>
                    <a:pt x="1351127" y="1917700"/>
                  </a:moveTo>
                  <a:lnTo>
                    <a:pt x="1348905" y="1917700"/>
                  </a:lnTo>
                  <a:lnTo>
                    <a:pt x="1343964" y="1930400"/>
                  </a:lnTo>
                  <a:lnTo>
                    <a:pt x="1346047" y="1930400"/>
                  </a:lnTo>
                  <a:lnTo>
                    <a:pt x="1351127" y="1917700"/>
                  </a:lnTo>
                  <a:close/>
                </a:path>
                <a:path w="2812415" h="2447290">
                  <a:moveTo>
                    <a:pt x="1363243" y="1917700"/>
                  </a:moveTo>
                  <a:lnTo>
                    <a:pt x="1359065" y="1917700"/>
                  </a:lnTo>
                  <a:lnTo>
                    <a:pt x="1361046" y="1930400"/>
                  </a:lnTo>
                  <a:lnTo>
                    <a:pt x="1365288" y="1930400"/>
                  </a:lnTo>
                  <a:lnTo>
                    <a:pt x="1363243" y="1917700"/>
                  </a:lnTo>
                  <a:close/>
                </a:path>
                <a:path w="2812415" h="2447290">
                  <a:moveTo>
                    <a:pt x="1377670" y="1917700"/>
                  </a:moveTo>
                  <a:lnTo>
                    <a:pt x="1371752" y="1917700"/>
                  </a:lnTo>
                  <a:lnTo>
                    <a:pt x="1368869" y="1930400"/>
                  </a:lnTo>
                  <a:lnTo>
                    <a:pt x="1373682" y="1930400"/>
                  </a:lnTo>
                  <a:lnTo>
                    <a:pt x="1377670" y="1917700"/>
                  </a:lnTo>
                  <a:close/>
                </a:path>
                <a:path w="2812415" h="2447290">
                  <a:moveTo>
                    <a:pt x="1390078" y="1917700"/>
                  </a:moveTo>
                  <a:lnTo>
                    <a:pt x="1388237" y="1917700"/>
                  </a:lnTo>
                  <a:lnTo>
                    <a:pt x="1391856" y="1930400"/>
                  </a:lnTo>
                  <a:lnTo>
                    <a:pt x="1393329" y="1930400"/>
                  </a:lnTo>
                  <a:lnTo>
                    <a:pt x="1390078" y="1917700"/>
                  </a:lnTo>
                  <a:close/>
                </a:path>
                <a:path w="2812415" h="2447290">
                  <a:moveTo>
                    <a:pt x="1425194" y="1917700"/>
                  </a:moveTo>
                  <a:lnTo>
                    <a:pt x="1417243" y="1917700"/>
                  </a:lnTo>
                  <a:lnTo>
                    <a:pt x="1414830" y="1930400"/>
                  </a:lnTo>
                  <a:lnTo>
                    <a:pt x="1418678" y="1930400"/>
                  </a:lnTo>
                  <a:lnTo>
                    <a:pt x="1425194" y="1917700"/>
                  </a:lnTo>
                  <a:close/>
                </a:path>
                <a:path w="2812415" h="2447290">
                  <a:moveTo>
                    <a:pt x="1699082" y="1917700"/>
                  </a:moveTo>
                  <a:lnTo>
                    <a:pt x="1693862" y="1917700"/>
                  </a:lnTo>
                  <a:lnTo>
                    <a:pt x="1693176" y="1930400"/>
                  </a:lnTo>
                  <a:lnTo>
                    <a:pt x="1695754" y="1930400"/>
                  </a:lnTo>
                  <a:lnTo>
                    <a:pt x="1699082" y="1917700"/>
                  </a:lnTo>
                  <a:close/>
                </a:path>
                <a:path w="2812415" h="2447290">
                  <a:moveTo>
                    <a:pt x="1968715" y="1917700"/>
                  </a:moveTo>
                  <a:lnTo>
                    <a:pt x="1965134" y="1917700"/>
                  </a:lnTo>
                  <a:lnTo>
                    <a:pt x="1966175" y="1930400"/>
                  </a:lnTo>
                  <a:lnTo>
                    <a:pt x="1969160" y="1930400"/>
                  </a:lnTo>
                  <a:lnTo>
                    <a:pt x="1968715" y="1917700"/>
                  </a:lnTo>
                  <a:close/>
                </a:path>
                <a:path w="2812415" h="2447290">
                  <a:moveTo>
                    <a:pt x="2192870" y="1917700"/>
                  </a:moveTo>
                  <a:lnTo>
                    <a:pt x="2190305" y="1917700"/>
                  </a:lnTo>
                  <a:lnTo>
                    <a:pt x="2189302" y="1930400"/>
                  </a:lnTo>
                  <a:lnTo>
                    <a:pt x="2191829" y="1930400"/>
                  </a:lnTo>
                  <a:lnTo>
                    <a:pt x="2192870" y="1917700"/>
                  </a:lnTo>
                  <a:close/>
                </a:path>
                <a:path w="2812415" h="2447290">
                  <a:moveTo>
                    <a:pt x="1167765" y="1905000"/>
                  </a:moveTo>
                  <a:lnTo>
                    <a:pt x="1165301" y="1905000"/>
                  </a:lnTo>
                  <a:lnTo>
                    <a:pt x="1166291" y="1917700"/>
                  </a:lnTo>
                  <a:lnTo>
                    <a:pt x="1168882" y="1917700"/>
                  </a:lnTo>
                  <a:lnTo>
                    <a:pt x="1167765" y="1905000"/>
                  </a:lnTo>
                  <a:close/>
                </a:path>
                <a:path w="2812415" h="2447290">
                  <a:moveTo>
                    <a:pt x="1440662" y="1905000"/>
                  </a:moveTo>
                  <a:lnTo>
                    <a:pt x="1438084" y="1905000"/>
                  </a:lnTo>
                  <a:lnTo>
                    <a:pt x="1438008" y="1917700"/>
                  </a:lnTo>
                  <a:lnTo>
                    <a:pt x="1440218" y="1917700"/>
                  </a:lnTo>
                  <a:lnTo>
                    <a:pt x="1440662" y="1905000"/>
                  </a:lnTo>
                  <a:close/>
                </a:path>
                <a:path w="2812415" h="2447290">
                  <a:moveTo>
                    <a:pt x="1702244" y="1905000"/>
                  </a:moveTo>
                  <a:lnTo>
                    <a:pt x="1700060" y="1905000"/>
                  </a:lnTo>
                  <a:lnTo>
                    <a:pt x="1703158" y="1917700"/>
                  </a:lnTo>
                  <a:lnTo>
                    <a:pt x="1705483" y="1917700"/>
                  </a:lnTo>
                  <a:lnTo>
                    <a:pt x="1702244" y="1905000"/>
                  </a:lnTo>
                  <a:close/>
                </a:path>
                <a:path w="2812415" h="2447290">
                  <a:moveTo>
                    <a:pt x="1967458" y="1905000"/>
                  </a:moveTo>
                  <a:lnTo>
                    <a:pt x="1964817" y="1905000"/>
                  </a:lnTo>
                  <a:lnTo>
                    <a:pt x="1964829" y="1917700"/>
                  </a:lnTo>
                  <a:lnTo>
                    <a:pt x="1967445" y="1917700"/>
                  </a:lnTo>
                  <a:lnTo>
                    <a:pt x="1967458" y="1905000"/>
                  </a:lnTo>
                  <a:close/>
                </a:path>
                <a:path w="2812415" h="2447290">
                  <a:moveTo>
                    <a:pt x="2192426" y="1905000"/>
                  </a:moveTo>
                  <a:lnTo>
                    <a:pt x="2189734" y="1905000"/>
                  </a:lnTo>
                  <a:lnTo>
                    <a:pt x="2190838" y="1917700"/>
                  </a:lnTo>
                  <a:lnTo>
                    <a:pt x="2193404" y="1917700"/>
                  </a:lnTo>
                  <a:lnTo>
                    <a:pt x="2192426" y="1905000"/>
                  </a:lnTo>
                  <a:close/>
                </a:path>
                <a:path w="2812415" h="2447290">
                  <a:moveTo>
                    <a:pt x="1159510" y="1879600"/>
                  </a:moveTo>
                  <a:lnTo>
                    <a:pt x="1156906" y="1879600"/>
                  </a:lnTo>
                  <a:lnTo>
                    <a:pt x="1157211" y="1892300"/>
                  </a:lnTo>
                  <a:lnTo>
                    <a:pt x="1162011" y="1905000"/>
                  </a:lnTo>
                  <a:lnTo>
                    <a:pt x="1164640" y="1905000"/>
                  </a:lnTo>
                  <a:lnTo>
                    <a:pt x="1159535" y="1892300"/>
                  </a:lnTo>
                  <a:lnTo>
                    <a:pt x="1159510" y="1879600"/>
                  </a:lnTo>
                  <a:close/>
                </a:path>
                <a:path w="2812415" h="2447290">
                  <a:moveTo>
                    <a:pt x="1306156" y="1892300"/>
                  </a:moveTo>
                  <a:lnTo>
                    <a:pt x="1303921" y="1892300"/>
                  </a:lnTo>
                  <a:lnTo>
                    <a:pt x="1300213" y="1905000"/>
                  </a:lnTo>
                  <a:lnTo>
                    <a:pt x="1302562" y="1905000"/>
                  </a:lnTo>
                  <a:lnTo>
                    <a:pt x="1306156" y="1892300"/>
                  </a:lnTo>
                  <a:close/>
                </a:path>
                <a:path w="2812415" h="2447290">
                  <a:moveTo>
                    <a:pt x="1444586" y="1892300"/>
                  </a:moveTo>
                  <a:lnTo>
                    <a:pt x="1439189" y="1892300"/>
                  </a:lnTo>
                  <a:lnTo>
                    <a:pt x="1440065" y="1905000"/>
                  </a:lnTo>
                  <a:lnTo>
                    <a:pt x="1442681" y="1905000"/>
                  </a:lnTo>
                  <a:lnTo>
                    <a:pt x="1444586" y="1892300"/>
                  </a:lnTo>
                  <a:close/>
                </a:path>
                <a:path w="2812415" h="2447290">
                  <a:moveTo>
                    <a:pt x="1461897" y="1892300"/>
                  </a:moveTo>
                  <a:lnTo>
                    <a:pt x="1457007" y="1892300"/>
                  </a:lnTo>
                  <a:lnTo>
                    <a:pt x="1460017" y="1905000"/>
                  </a:lnTo>
                  <a:lnTo>
                    <a:pt x="1464627" y="1905000"/>
                  </a:lnTo>
                  <a:lnTo>
                    <a:pt x="1461897" y="1892300"/>
                  </a:lnTo>
                  <a:close/>
                </a:path>
                <a:path w="2812415" h="2447290">
                  <a:moveTo>
                    <a:pt x="1483258" y="1892300"/>
                  </a:moveTo>
                  <a:lnTo>
                    <a:pt x="1469796" y="1892300"/>
                  </a:lnTo>
                  <a:lnTo>
                    <a:pt x="1466811" y="1905000"/>
                  </a:lnTo>
                  <a:lnTo>
                    <a:pt x="1481378" y="1905000"/>
                  </a:lnTo>
                  <a:lnTo>
                    <a:pt x="1483258" y="1892300"/>
                  </a:lnTo>
                  <a:close/>
                </a:path>
                <a:path w="2812415" h="2447290">
                  <a:moveTo>
                    <a:pt x="1492567" y="1892300"/>
                  </a:moveTo>
                  <a:lnTo>
                    <a:pt x="1486763" y="1892300"/>
                  </a:lnTo>
                  <a:lnTo>
                    <a:pt x="1487538" y="1905000"/>
                  </a:lnTo>
                  <a:lnTo>
                    <a:pt x="1490916" y="1905000"/>
                  </a:lnTo>
                  <a:lnTo>
                    <a:pt x="1492567" y="1892300"/>
                  </a:lnTo>
                  <a:close/>
                </a:path>
                <a:path w="2812415" h="2447290">
                  <a:moveTo>
                    <a:pt x="1695361" y="1892300"/>
                  </a:moveTo>
                  <a:lnTo>
                    <a:pt x="1692833" y="1892300"/>
                  </a:lnTo>
                  <a:lnTo>
                    <a:pt x="1693125" y="1905000"/>
                  </a:lnTo>
                  <a:lnTo>
                    <a:pt x="1699564" y="1905000"/>
                  </a:lnTo>
                  <a:lnTo>
                    <a:pt x="1695361" y="1892300"/>
                  </a:lnTo>
                  <a:close/>
                </a:path>
                <a:path w="2812415" h="2447290">
                  <a:moveTo>
                    <a:pt x="1970943" y="1900369"/>
                  </a:moveTo>
                  <a:lnTo>
                    <a:pt x="1968563" y="1905000"/>
                  </a:lnTo>
                  <a:lnTo>
                    <a:pt x="1969897" y="1905000"/>
                  </a:lnTo>
                  <a:lnTo>
                    <a:pt x="1970943" y="1900369"/>
                  </a:lnTo>
                  <a:close/>
                </a:path>
                <a:path w="2812415" h="2447290">
                  <a:moveTo>
                    <a:pt x="2184577" y="1892300"/>
                  </a:moveTo>
                  <a:lnTo>
                    <a:pt x="2181923" y="1892300"/>
                  </a:lnTo>
                  <a:lnTo>
                    <a:pt x="2181948" y="1905000"/>
                  </a:lnTo>
                  <a:lnTo>
                    <a:pt x="2184552" y="1905000"/>
                  </a:lnTo>
                  <a:lnTo>
                    <a:pt x="2184577" y="1892300"/>
                  </a:lnTo>
                  <a:close/>
                </a:path>
                <a:path w="2812415" h="2447290">
                  <a:moveTo>
                    <a:pt x="2309545" y="1892300"/>
                  </a:moveTo>
                  <a:lnTo>
                    <a:pt x="2301252" y="1892300"/>
                  </a:lnTo>
                  <a:lnTo>
                    <a:pt x="2302700" y="1905000"/>
                  </a:lnTo>
                  <a:lnTo>
                    <a:pt x="2305735" y="1905000"/>
                  </a:lnTo>
                  <a:lnTo>
                    <a:pt x="2309545" y="1892300"/>
                  </a:lnTo>
                  <a:close/>
                </a:path>
                <a:path w="2812415" h="2447290">
                  <a:moveTo>
                    <a:pt x="2331732" y="1892300"/>
                  </a:moveTo>
                  <a:lnTo>
                    <a:pt x="2317000" y="1892300"/>
                  </a:lnTo>
                  <a:lnTo>
                    <a:pt x="2318727" y="1905000"/>
                  </a:lnTo>
                  <a:lnTo>
                    <a:pt x="2326868" y="1905000"/>
                  </a:lnTo>
                  <a:lnTo>
                    <a:pt x="2331732" y="1892300"/>
                  </a:lnTo>
                  <a:close/>
                </a:path>
                <a:path w="2812415" h="2447290">
                  <a:moveTo>
                    <a:pt x="2356396" y="1892300"/>
                  </a:moveTo>
                  <a:lnTo>
                    <a:pt x="2353868" y="1892300"/>
                  </a:lnTo>
                  <a:lnTo>
                    <a:pt x="2354745" y="1905000"/>
                  </a:lnTo>
                  <a:lnTo>
                    <a:pt x="2358009" y="1905000"/>
                  </a:lnTo>
                  <a:lnTo>
                    <a:pt x="2356396" y="1892300"/>
                  </a:lnTo>
                  <a:close/>
                </a:path>
                <a:path w="2812415" h="2447290">
                  <a:moveTo>
                    <a:pt x="2395842" y="1892300"/>
                  </a:moveTo>
                  <a:lnTo>
                    <a:pt x="2379903" y="1892300"/>
                  </a:lnTo>
                  <a:lnTo>
                    <a:pt x="2372398" y="1905000"/>
                  </a:lnTo>
                  <a:lnTo>
                    <a:pt x="2393010" y="1905000"/>
                  </a:lnTo>
                  <a:lnTo>
                    <a:pt x="2395842" y="1892300"/>
                  </a:lnTo>
                  <a:close/>
                </a:path>
                <a:path w="2812415" h="2447290">
                  <a:moveTo>
                    <a:pt x="2401100" y="1892300"/>
                  </a:moveTo>
                  <a:lnTo>
                    <a:pt x="2397721" y="1892300"/>
                  </a:lnTo>
                  <a:lnTo>
                    <a:pt x="2398102" y="1905000"/>
                  </a:lnTo>
                  <a:lnTo>
                    <a:pt x="2400465" y="1905000"/>
                  </a:lnTo>
                  <a:lnTo>
                    <a:pt x="2401100" y="1892300"/>
                  </a:lnTo>
                  <a:close/>
                </a:path>
                <a:path w="2812415" h="2447290">
                  <a:moveTo>
                    <a:pt x="1975091" y="1892300"/>
                  </a:moveTo>
                  <a:lnTo>
                    <a:pt x="1972767" y="1892300"/>
                  </a:lnTo>
                  <a:lnTo>
                    <a:pt x="1970943" y="1900369"/>
                  </a:lnTo>
                  <a:lnTo>
                    <a:pt x="1975091" y="1892300"/>
                  </a:lnTo>
                  <a:close/>
                </a:path>
                <a:path w="2812415" h="2447290">
                  <a:moveTo>
                    <a:pt x="1321308" y="1879600"/>
                  </a:moveTo>
                  <a:lnTo>
                    <a:pt x="1319212" y="1879600"/>
                  </a:lnTo>
                  <a:lnTo>
                    <a:pt x="1314335" y="1892300"/>
                  </a:lnTo>
                  <a:lnTo>
                    <a:pt x="1316177" y="1892300"/>
                  </a:lnTo>
                  <a:lnTo>
                    <a:pt x="1321308" y="1879600"/>
                  </a:lnTo>
                  <a:close/>
                </a:path>
                <a:path w="2812415" h="2447290">
                  <a:moveTo>
                    <a:pt x="1395780" y="1879600"/>
                  </a:moveTo>
                  <a:lnTo>
                    <a:pt x="1386370" y="1879600"/>
                  </a:lnTo>
                  <a:lnTo>
                    <a:pt x="1392224" y="1892300"/>
                  </a:lnTo>
                  <a:lnTo>
                    <a:pt x="1398511" y="1892300"/>
                  </a:lnTo>
                  <a:lnTo>
                    <a:pt x="1395780" y="1879600"/>
                  </a:lnTo>
                  <a:close/>
                </a:path>
                <a:path w="2812415" h="2447290">
                  <a:moveTo>
                    <a:pt x="1415364" y="1879600"/>
                  </a:moveTo>
                  <a:lnTo>
                    <a:pt x="1413802" y="1879600"/>
                  </a:lnTo>
                  <a:lnTo>
                    <a:pt x="1407299" y="1892300"/>
                  </a:lnTo>
                  <a:lnTo>
                    <a:pt x="1408125" y="1892300"/>
                  </a:lnTo>
                  <a:lnTo>
                    <a:pt x="1415364" y="1879600"/>
                  </a:lnTo>
                  <a:close/>
                </a:path>
                <a:path w="2812415" h="2447290">
                  <a:moveTo>
                    <a:pt x="1441907" y="1879600"/>
                  </a:moveTo>
                  <a:lnTo>
                    <a:pt x="1439418" y="1879600"/>
                  </a:lnTo>
                  <a:lnTo>
                    <a:pt x="1439329" y="1892300"/>
                  </a:lnTo>
                  <a:lnTo>
                    <a:pt x="1441983" y="1892300"/>
                  </a:lnTo>
                  <a:lnTo>
                    <a:pt x="1441907" y="1879600"/>
                  </a:lnTo>
                  <a:close/>
                </a:path>
                <a:path w="2812415" h="2447290">
                  <a:moveTo>
                    <a:pt x="1513281" y="1879600"/>
                  </a:moveTo>
                  <a:lnTo>
                    <a:pt x="1510715" y="1879600"/>
                  </a:lnTo>
                  <a:lnTo>
                    <a:pt x="1510677" y="1892300"/>
                  </a:lnTo>
                  <a:lnTo>
                    <a:pt x="1513281" y="1892300"/>
                  </a:lnTo>
                  <a:lnTo>
                    <a:pt x="1513281" y="1879600"/>
                  </a:lnTo>
                  <a:close/>
                </a:path>
                <a:path w="2812415" h="2447290">
                  <a:moveTo>
                    <a:pt x="1697075" y="1879600"/>
                  </a:moveTo>
                  <a:lnTo>
                    <a:pt x="1692668" y="1879600"/>
                  </a:lnTo>
                  <a:lnTo>
                    <a:pt x="1694497" y="1892300"/>
                  </a:lnTo>
                  <a:lnTo>
                    <a:pt x="1697050" y="1892300"/>
                  </a:lnTo>
                  <a:lnTo>
                    <a:pt x="1697075" y="1879600"/>
                  </a:lnTo>
                  <a:close/>
                </a:path>
                <a:path w="2812415" h="2447290">
                  <a:moveTo>
                    <a:pt x="1975205" y="1879600"/>
                  </a:moveTo>
                  <a:lnTo>
                    <a:pt x="1973186" y="1879600"/>
                  </a:lnTo>
                  <a:lnTo>
                    <a:pt x="1972906" y="1892300"/>
                  </a:lnTo>
                  <a:lnTo>
                    <a:pt x="1975497" y="1892300"/>
                  </a:lnTo>
                  <a:lnTo>
                    <a:pt x="1975205" y="1879600"/>
                  </a:lnTo>
                  <a:close/>
                </a:path>
                <a:path w="2812415" h="2447290">
                  <a:moveTo>
                    <a:pt x="2201341" y="1879600"/>
                  </a:moveTo>
                  <a:lnTo>
                    <a:pt x="2198763" y="1879600"/>
                  </a:lnTo>
                  <a:lnTo>
                    <a:pt x="2198293" y="1892300"/>
                  </a:lnTo>
                  <a:lnTo>
                    <a:pt x="2200173" y="1892300"/>
                  </a:lnTo>
                  <a:lnTo>
                    <a:pt x="2201341" y="1879600"/>
                  </a:lnTo>
                  <a:close/>
                </a:path>
                <a:path w="2812415" h="2447290">
                  <a:moveTo>
                    <a:pt x="2302789" y="1879600"/>
                  </a:moveTo>
                  <a:lnTo>
                    <a:pt x="2300363" y="1879600"/>
                  </a:lnTo>
                  <a:lnTo>
                    <a:pt x="2301621" y="1892300"/>
                  </a:lnTo>
                  <a:lnTo>
                    <a:pt x="2303894" y="1892300"/>
                  </a:lnTo>
                  <a:lnTo>
                    <a:pt x="2302789" y="1879600"/>
                  </a:lnTo>
                  <a:close/>
                </a:path>
                <a:path w="2812415" h="2447290">
                  <a:moveTo>
                    <a:pt x="2341168" y="1879600"/>
                  </a:moveTo>
                  <a:lnTo>
                    <a:pt x="2338578" y="1879600"/>
                  </a:lnTo>
                  <a:lnTo>
                    <a:pt x="2338031" y="1892300"/>
                  </a:lnTo>
                  <a:lnTo>
                    <a:pt x="2341079" y="1892300"/>
                  </a:lnTo>
                  <a:lnTo>
                    <a:pt x="2341168" y="1879600"/>
                  </a:lnTo>
                  <a:close/>
                </a:path>
                <a:path w="2812415" h="2447290">
                  <a:moveTo>
                    <a:pt x="2350731" y="1879600"/>
                  </a:moveTo>
                  <a:lnTo>
                    <a:pt x="2348382" y="1879600"/>
                  </a:lnTo>
                  <a:lnTo>
                    <a:pt x="2350490" y="1892300"/>
                  </a:lnTo>
                  <a:lnTo>
                    <a:pt x="2352865" y="1892300"/>
                  </a:lnTo>
                  <a:lnTo>
                    <a:pt x="2350731" y="1879600"/>
                  </a:lnTo>
                  <a:close/>
                </a:path>
                <a:path w="2812415" h="2447290">
                  <a:moveTo>
                    <a:pt x="1123823" y="1866900"/>
                  </a:moveTo>
                  <a:lnTo>
                    <a:pt x="1121346" y="1866900"/>
                  </a:lnTo>
                  <a:lnTo>
                    <a:pt x="1120660" y="1879600"/>
                  </a:lnTo>
                  <a:lnTo>
                    <a:pt x="1123048" y="1879600"/>
                  </a:lnTo>
                  <a:lnTo>
                    <a:pt x="1123823" y="1866900"/>
                  </a:lnTo>
                  <a:close/>
                </a:path>
                <a:path w="2812415" h="2447290">
                  <a:moveTo>
                    <a:pt x="1153909" y="1866900"/>
                  </a:moveTo>
                  <a:lnTo>
                    <a:pt x="1149311" y="1866900"/>
                  </a:lnTo>
                  <a:lnTo>
                    <a:pt x="1149642" y="1879600"/>
                  </a:lnTo>
                  <a:lnTo>
                    <a:pt x="1154214" y="1879600"/>
                  </a:lnTo>
                  <a:lnTo>
                    <a:pt x="1153909" y="1866900"/>
                  </a:lnTo>
                  <a:close/>
                </a:path>
                <a:path w="2812415" h="2447290">
                  <a:moveTo>
                    <a:pt x="1383207" y="1866900"/>
                  </a:moveTo>
                  <a:lnTo>
                    <a:pt x="1379842" y="1866900"/>
                  </a:lnTo>
                  <a:lnTo>
                    <a:pt x="1379880" y="1879600"/>
                  </a:lnTo>
                  <a:lnTo>
                    <a:pt x="1382547" y="1879600"/>
                  </a:lnTo>
                  <a:lnTo>
                    <a:pt x="1383207" y="1866900"/>
                  </a:lnTo>
                  <a:close/>
                </a:path>
                <a:path w="2812415" h="2447290">
                  <a:moveTo>
                    <a:pt x="1429588" y="1866900"/>
                  </a:moveTo>
                  <a:lnTo>
                    <a:pt x="1424012" y="1866900"/>
                  </a:lnTo>
                  <a:lnTo>
                    <a:pt x="1420761" y="1879600"/>
                  </a:lnTo>
                  <a:lnTo>
                    <a:pt x="1430705" y="1879600"/>
                  </a:lnTo>
                  <a:lnTo>
                    <a:pt x="1429588" y="1866900"/>
                  </a:lnTo>
                  <a:close/>
                </a:path>
                <a:path w="2812415" h="2447290">
                  <a:moveTo>
                    <a:pt x="1492783" y="1866900"/>
                  </a:moveTo>
                  <a:lnTo>
                    <a:pt x="1476794" y="1866900"/>
                  </a:lnTo>
                  <a:lnTo>
                    <a:pt x="1480121" y="1879600"/>
                  </a:lnTo>
                  <a:lnTo>
                    <a:pt x="1490472" y="1879600"/>
                  </a:lnTo>
                  <a:lnTo>
                    <a:pt x="1492783" y="1866900"/>
                  </a:lnTo>
                  <a:close/>
                </a:path>
                <a:path w="2812415" h="2447290">
                  <a:moveTo>
                    <a:pt x="1505089" y="1866900"/>
                  </a:moveTo>
                  <a:lnTo>
                    <a:pt x="1503133" y="1866900"/>
                  </a:lnTo>
                  <a:lnTo>
                    <a:pt x="1505673" y="1879600"/>
                  </a:lnTo>
                  <a:lnTo>
                    <a:pt x="1507820" y="1879600"/>
                  </a:lnTo>
                  <a:lnTo>
                    <a:pt x="1505089" y="1866900"/>
                  </a:lnTo>
                  <a:close/>
                </a:path>
                <a:path w="2812415" h="2447290">
                  <a:moveTo>
                    <a:pt x="1677416" y="1866900"/>
                  </a:moveTo>
                  <a:lnTo>
                    <a:pt x="1664373" y="1866900"/>
                  </a:lnTo>
                  <a:lnTo>
                    <a:pt x="1666544" y="1879600"/>
                  </a:lnTo>
                  <a:lnTo>
                    <a:pt x="1674914" y="1879600"/>
                  </a:lnTo>
                  <a:lnTo>
                    <a:pt x="1677416" y="1866900"/>
                  </a:lnTo>
                  <a:close/>
                </a:path>
                <a:path w="2812415" h="2447290">
                  <a:moveTo>
                    <a:pt x="1697748" y="1866900"/>
                  </a:moveTo>
                  <a:lnTo>
                    <a:pt x="1694243" y="1866900"/>
                  </a:lnTo>
                  <a:lnTo>
                    <a:pt x="1693443" y="1879600"/>
                  </a:lnTo>
                  <a:lnTo>
                    <a:pt x="1696186" y="1879600"/>
                  </a:lnTo>
                  <a:lnTo>
                    <a:pt x="1697748" y="1866900"/>
                  </a:lnTo>
                  <a:close/>
                </a:path>
                <a:path w="2812415" h="2447290">
                  <a:moveTo>
                    <a:pt x="1993442" y="1866900"/>
                  </a:moveTo>
                  <a:lnTo>
                    <a:pt x="1990915" y="1866900"/>
                  </a:lnTo>
                  <a:lnTo>
                    <a:pt x="1990826" y="1879600"/>
                  </a:lnTo>
                  <a:lnTo>
                    <a:pt x="1993531" y="1879600"/>
                  </a:lnTo>
                  <a:lnTo>
                    <a:pt x="1993442" y="1866900"/>
                  </a:lnTo>
                  <a:close/>
                </a:path>
                <a:path w="2812415" h="2447290">
                  <a:moveTo>
                    <a:pt x="2211425" y="1866900"/>
                  </a:moveTo>
                  <a:lnTo>
                    <a:pt x="2206307" y="1866900"/>
                  </a:lnTo>
                  <a:lnTo>
                    <a:pt x="2203704" y="1879600"/>
                  </a:lnTo>
                  <a:lnTo>
                    <a:pt x="2207818" y="1879600"/>
                  </a:lnTo>
                  <a:lnTo>
                    <a:pt x="2211425" y="1866900"/>
                  </a:lnTo>
                  <a:close/>
                </a:path>
                <a:path w="2812415" h="2447290">
                  <a:moveTo>
                    <a:pt x="2220048" y="1866900"/>
                  </a:moveTo>
                  <a:lnTo>
                    <a:pt x="2218004" y="1866900"/>
                  </a:lnTo>
                  <a:lnTo>
                    <a:pt x="2221103" y="1879600"/>
                  </a:lnTo>
                  <a:lnTo>
                    <a:pt x="2222944" y="1879600"/>
                  </a:lnTo>
                  <a:lnTo>
                    <a:pt x="2220048" y="1866900"/>
                  </a:lnTo>
                  <a:close/>
                </a:path>
                <a:path w="2812415" h="2447290">
                  <a:moveTo>
                    <a:pt x="2233993" y="1866900"/>
                  </a:moveTo>
                  <a:lnTo>
                    <a:pt x="2229827" y="1866900"/>
                  </a:lnTo>
                  <a:lnTo>
                    <a:pt x="2228608" y="1879600"/>
                  </a:lnTo>
                  <a:lnTo>
                    <a:pt x="2232139" y="1879600"/>
                  </a:lnTo>
                  <a:lnTo>
                    <a:pt x="2233993" y="1866900"/>
                  </a:lnTo>
                  <a:close/>
                </a:path>
                <a:path w="2812415" h="2447290">
                  <a:moveTo>
                    <a:pt x="2300274" y="1866900"/>
                  </a:moveTo>
                  <a:lnTo>
                    <a:pt x="2297798" y="1866900"/>
                  </a:lnTo>
                  <a:lnTo>
                    <a:pt x="2299563" y="1879600"/>
                  </a:lnTo>
                  <a:lnTo>
                    <a:pt x="2302116" y="1879600"/>
                  </a:lnTo>
                  <a:lnTo>
                    <a:pt x="2300274" y="1866900"/>
                  </a:lnTo>
                  <a:close/>
                </a:path>
                <a:path w="2812415" h="2447290">
                  <a:moveTo>
                    <a:pt x="1119771" y="1854200"/>
                  </a:moveTo>
                  <a:lnTo>
                    <a:pt x="1116838" y="1854200"/>
                  </a:lnTo>
                  <a:lnTo>
                    <a:pt x="1117561" y="1866900"/>
                  </a:lnTo>
                  <a:lnTo>
                    <a:pt x="1120101" y="1866900"/>
                  </a:lnTo>
                  <a:lnTo>
                    <a:pt x="1119771" y="1854200"/>
                  </a:lnTo>
                  <a:close/>
                </a:path>
                <a:path w="2812415" h="2447290">
                  <a:moveTo>
                    <a:pt x="1390103" y="1854200"/>
                  </a:moveTo>
                  <a:lnTo>
                    <a:pt x="1387843" y="1854200"/>
                  </a:lnTo>
                  <a:lnTo>
                    <a:pt x="1386065" y="1866900"/>
                  </a:lnTo>
                  <a:lnTo>
                    <a:pt x="1389748" y="1866900"/>
                  </a:lnTo>
                  <a:lnTo>
                    <a:pt x="1390103" y="1854200"/>
                  </a:lnTo>
                  <a:close/>
                </a:path>
                <a:path w="2812415" h="2447290">
                  <a:moveTo>
                    <a:pt x="1472996" y="1854200"/>
                  </a:moveTo>
                  <a:lnTo>
                    <a:pt x="1464259" y="1854200"/>
                  </a:lnTo>
                  <a:lnTo>
                    <a:pt x="1467078" y="1866900"/>
                  </a:lnTo>
                  <a:lnTo>
                    <a:pt x="1472577" y="1866900"/>
                  </a:lnTo>
                  <a:lnTo>
                    <a:pt x="1472996" y="1854200"/>
                  </a:lnTo>
                  <a:close/>
                </a:path>
                <a:path w="2812415" h="2447290">
                  <a:moveTo>
                    <a:pt x="1476946" y="1854200"/>
                  </a:moveTo>
                  <a:lnTo>
                    <a:pt x="1473415" y="1854200"/>
                  </a:lnTo>
                  <a:lnTo>
                    <a:pt x="1475003" y="1866900"/>
                  </a:lnTo>
                  <a:lnTo>
                    <a:pt x="1478356" y="1866900"/>
                  </a:lnTo>
                  <a:lnTo>
                    <a:pt x="1476946" y="1854200"/>
                  </a:lnTo>
                  <a:close/>
                </a:path>
                <a:path w="2812415" h="2447290">
                  <a:moveTo>
                    <a:pt x="1648815" y="1854200"/>
                  </a:moveTo>
                  <a:lnTo>
                    <a:pt x="1645958" y="1854200"/>
                  </a:lnTo>
                  <a:lnTo>
                    <a:pt x="1646250" y="1866900"/>
                  </a:lnTo>
                  <a:lnTo>
                    <a:pt x="1649095" y="1866900"/>
                  </a:lnTo>
                  <a:lnTo>
                    <a:pt x="1648815" y="1854200"/>
                  </a:lnTo>
                  <a:close/>
                </a:path>
                <a:path w="2812415" h="2447290">
                  <a:moveTo>
                    <a:pt x="1653895" y="1854200"/>
                  </a:moveTo>
                  <a:lnTo>
                    <a:pt x="1651279" y="1854200"/>
                  </a:lnTo>
                  <a:lnTo>
                    <a:pt x="1650504" y="1866900"/>
                  </a:lnTo>
                  <a:lnTo>
                    <a:pt x="1653959" y="1866900"/>
                  </a:lnTo>
                  <a:lnTo>
                    <a:pt x="1653895" y="1854200"/>
                  </a:lnTo>
                  <a:close/>
                </a:path>
                <a:path w="2812415" h="2447290">
                  <a:moveTo>
                    <a:pt x="1659470" y="1854200"/>
                  </a:moveTo>
                  <a:lnTo>
                    <a:pt x="1656892" y="1854200"/>
                  </a:lnTo>
                  <a:lnTo>
                    <a:pt x="1656842" y="1866900"/>
                  </a:lnTo>
                  <a:lnTo>
                    <a:pt x="1659369" y="1866900"/>
                  </a:lnTo>
                  <a:lnTo>
                    <a:pt x="1659470" y="1854200"/>
                  </a:lnTo>
                  <a:close/>
                </a:path>
                <a:path w="2812415" h="2447290">
                  <a:moveTo>
                    <a:pt x="1685074" y="1854200"/>
                  </a:moveTo>
                  <a:lnTo>
                    <a:pt x="1682686" y="1854200"/>
                  </a:lnTo>
                  <a:lnTo>
                    <a:pt x="1679155" y="1866900"/>
                  </a:lnTo>
                  <a:lnTo>
                    <a:pt x="1681340" y="1866900"/>
                  </a:lnTo>
                  <a:lnTo>
                    <a:pt x="1685074" y="1854200"/>
                  </a:lnTo>
                  <a:close/>
                </a:path>
                <a:path w="2812415" h="2447290">
                  <a:moveTo>
                    <a:pt x="1691106" y="1854200"/>
                  </a:moveTo>
                  <a:lnTo>
                    <a:pt x="1688515" y="1854200"/>
                  </a:lnTo>
                  <a:lnTo>
                    <a:pt x="1688604" y="1866900"/>
                  </a:lnTo>
                  <a:lnTo>
                    <a:pt x="1691220" y="1866900"/>
                  </a:lnTo>
                  <a:lnTo>
                    <a:pt x="1691106" y="1854200"/>
                  </a:lnTo>
                  <a:close/>
                </a:path>
                <a:path w="2812415" h="2447290">
                  <a:moveTo>
                    <a:pt x="2001253" y="1854200"/>
                  </a:moveTo>
                  <a:lnTo>
                    <a:pt x="1996592" y="1854200"/>
                  </a:lnTo>
                  <a:lnTo>
                    <a:pt x="1994141" y="1866900"/>
                  </a:lnTo>
                  <a:lnTo>
                    <a:pt x="1998129" y="1866900"/>
                  </a:lnTo>
                  <a:lnTo>
                    <a:pt x="2001253" y="1854200"/>
                  </a:lnTo>
                  <a:close/>
                </a:path>
                <a:path w="2812415" h="2447290">
                  <a:moveTo>
                    <a:pt x="2260574" y="1854200"/>
                  </a:moveTo>
                  <a:lnTo>
                    <a:pt x="2255621" y="1854200"/>
                  </a:lnTo>
                  <a:lnTo>
                    <a:pt x="2251290" y="1866900"/>
                  </a:lnTo>
                  <a:lnTo>
                    <a:pt x="2256815" y="1866900"/>
                  </a:lnTo>
                  <a:lnTo>
                    <a:pt x="2260574" y="1854200"/>
                  </a:lnTo>
                  <a:close/>
                </a:path>
                <a:path w="2812415" h="2447290">
                  <a:moveTo>
                    <a:pt x="2290610" y="1854200"/>
                  </a:moveTo>
                  <a:lnTo>
                    <a:pt x="2287981" y="1854200"/>
                  </a:lnTo>
                  <a:lnTo>
                    <a:pt x="2287955" y="1866900"/>
                  </a:lnTo>
                  <a:lnTo>
                    <a:pt x="2291029" y="1866900"/>
                  </a:lnTo>
                  <a:lnTo>
                    <a:pt x="2290610" y="1854200"/>
                  </a:lnTo>
                  <a:close/>
                </a:path>
                <a:path w="2812415" h="2447290">
                  <a:moveTo>
                    <a:pt x="1111719" y="1841500"/>
                  </a:moveTo>
                  <a:lnTo>
                    <a:pt x="1109040" y="1841500"/>
                  </a:lnTo>
                  <a:lnTo>
                    <a:pt x="1109129" y="1854200"/>
                  </a:lnTo>
                  <a:lnTo>
                    <a:pt x="1111618" y="1854200"/>
                  </a:lnTo>
                  <a:lnTo>
                    <a:pt x="1111719" y="1841500"/>
                  </a:lnTo>
                  <a:close/>
                </a:path>
                <a:path w="2812415" h="2447290">
                  <a:moveTo>
                    <a:pt x="1379728" y="1841500"/>
                  </a:moveTo>
                  <a:lnTo>
                    <a:pt x="1377124" y="1841500"/>
                  </a:lnTo>
                  <a:lnTo>
                    <a:pt x="1377099" y="1854200"/>
                  </a:lnTo>
                  <a:lnTo>
                    <a:pt x="1379715" y="1854200"/>
                  </a:lnTo>
                  <a:lnTo>
                    <a:pt x="1379728" y="1841500"/>
                  </a:lnTo>
                  <a:close/>
                </a:path>
                <a:path w="2812415" h="2447290">
                  <a:moveTo>
                    <a:pt x="1465668" y="1841500"/>
                  </a:moveTo>
                  <a:lnTo>
                    <a:pt x="1463052" y="1841500"/>
                  </a:lnTo>
                  <a:lnTo>
                    <a:pt x="1462862" y="1854200"/>
                  </a:lnTo>
                  <a:lnTo>
                    <a:pt x="1465465" y="1854200"/>
                  </a:lnTo>
                  <a:lnTo>
                    <a:pt x="1465668" y="1841500"/>
                  </a:lnTo>
                  <a:close/>
                </a:path>
                <a:path w="2812415" h="2447290">
                  <a:moveTo>
                    <a:pt x="1512328" y="1841500"/>
                  </a:moveTo>
                  <a:lnTo>
                    <a:pt x="1505445" y="1841500"/>
                  </a:lnTo>
                  <a:lnTo>
                    <a:pt x="1506753" y="1854200"/>
                  </a:lnTo>
                  <a:lnTo>
                    <a:pt x="1512328" y="1854200"/>
                  </a:lnTo>
                  <a:lnTo>
                    <a:pt x="1512328" y="1841500"/>
                  </a:lnTo>
                  <a:close/>
                </a:path>
                <a:path w="2812415" h="2447290">
                  <a:moveTo>
                    <a:pt x="1533944" y="1841500"/>
                  </a:moveTo>
                  <a:lnTo>
                    <a:pt x="1525270" y="1841500"/>
                  </a:lnTo>
                  <a:lnTo>
                    <a:pt x="1526730" y="1854200"/>
                  </a:lnTo>
                  <a:lnTo>
                    <a:pt x="1531543" y="1854200"/>
                  </a:lnTo>
                  <a:lnTo>
                    <a:pt x="1533944" y="1841500"/>
                  </a:lnTo>
                  <a:close/>
                </a:path>
                <a:path w="2812415" h="2447290">
                  <a:moveTo>
                    <a:pt x="1650390" y="1841500"/>
                  </a:moveTo>
                  <a:lnTo>
                    <a:pt x="1647825" y="1841500"/>
                  </a:lnTo>
                  <a:lnTo>
                    <a:pt x="1646021" y="1854200"/>
                  </a:lnTo>
                  <a:lnTo>
                    <a:pt x="1650339" y="1854200"/>
                  </a:lnTo>
                  <a:lnTo>
                    <a:pt x="1650390" y="1841500"/>
                  </a:lnTo>
                  <a:close/>
                </a:path>
                <a:path w="2812415" h="2447290">
                  <a:moveTo>
                    <a:pt x="1691538" y="1841500"/>
                  </a:moveTo>
                  <a:lnTo>
                    <a:pt x="1688960" y="1841500"/>
                  </a:lnTo>
                  <a:lnTo>
                    <a:pt x="1687106" y="1854200"/>
                  </a:lnTo>
                  <a:lnTo>
                    <a:pt x="1689684" y="1854200"/>
                  </a:lnTo>
                  <a:lnTo>
                    <a:pt x="1691538" y="1841500"/>
                  </a:lnTo>
                  <a:close/>
                </a:path>
                <a:path w="2812415" h="2447290">
                  <a:moveTo>
                    <a:pt x="2006714" y="1841500"/>
                  </a:moveTo>
                  <a:lnTo>
                    <a:pt x="2001304" y="1841500"/>
                  </a:lnTo>
                  <a:lnTo>
                    <a:pt x="2004352" y="1854200"/>
                  </a:lnTo>
                  <a:lnTo>
                    <a:pt x="2006841" y="1854200"/>
                  </a:lnTo>
                  <a:lnTo>
                    <a:pt x="2006714" y="1841500"/>
                  </a:lnTo>
                  <a:close/>
                </a:path>
                <a:path w="2812415" h="2447290">
                  <a:moveTo>
                    <a:pt x="2265540" y="1841500"/>
                  </a:moveTo>
                  <a:lnTo>
                    <a:pt x="2262949" y="1841500"/>
                  </a:lnTo>
                  <a:lnTo>
                    <a:pt x="2263013" y="1854200"/>
                  </a:lnTo>
                  <a:lnTo>
                    <a:pt x="2266619" y="1854200"/>
                  </a:lnTo>
                  <a:lnTo>
                    <a:pt x="2265540" y="1841500"/>
                  </a:lnTo>
                  <a:close/>
                </a:path>
                <a:path w="2812415" h="2447290">
                  <a:moveTo>
                    <a:pt x="2293327" y="1841500"/>
                  </a:moveTo>
                  <a:lnTo>
                    <a:pt x="2290724" y="1841500"/>
                  </a:lnTo>
                  <a:lnTo>
                    <a:pt x="2290699" y="1854200"/>
                  </a:lnTo>
                  <a:lnTo>
                    <a:pt x="2293353" y="1854200"/>
                  </a:lnTo>
                  <a:lnTo>
                    <a:pt x="2293327" y="1841500"/>
                  </a:lnTo>
                  <a:close/>
                </a:path>
                <a:path w="2812415" h="2447290">
                  <a:moveTo>
                    <a:pt x="1013866" y="1828800"/>
                  </a:moveTo>
                  <a:lnTo>
                    <a:pt x="1007364" y="1828800"/>
                  </a:lnTo>
                  <a:lnTo>
                    <a:pt x="1007999" y="1841500"/>
                  </a:lnTo>
                  <a:lnTo>
                    <a:pt x="1012240" y="1841500"/>
                  </a:lnTo>
                  <a:lnTo>
                    <a:pt x="1013866" y="1828800"/>
                  </a:lnTo>
                  <a:close/>
                </a:path>
                <a:path w="2812415" h="2447290">
                  <a:moveTo>
                    <a:pt x="1071765" y="1828800"/>
                  </a:moveTo>
                  <a:lnTo>
                    <a:pt x="1069301" y="1828800"/>
                  </a:lnTo>
                  <a:lnTo>
                    <a:pt x="1067447" y="1841500"/>
                  </a:lnTo>
                  <a:lnTo>
                    <a:pt x="1071448" y="1841500"/>
                  </a:lnTo>
                  <a:lnTo>
                    <a:pt x="1071765" y="1828800"/>
                  </a:lnTo>
                  <a:close/>
                </a:path>
                <a:path w="2812415" h="2447290">
                  <a:moveTo>
                    <a:pt x="1123073" y="1828800"/>
                  </a:moveTo>
                  <a:lnTo>
                    <a:pt x="1120470" y="1828800"/>
                  </a:lnTo>
                  <a:lnTo>
                    <a:pt x="1120724" y="1841500"/>
                  </a:lnTo>
                  <a:lnTo>
                    <a:pt x="1122819" y="1841500"/>
                  </a:lnTo>
                  <a:lnTo>
                    <a:pt x="1123073" y="1828800"/>
                  </a:lnTo>
                  <a:close/>
                </a:path>
                <a:path w="2812415" h="2447290">
                  <a:moveTo>
                    <a:pt x="1386293" y="1828800"/>
                  </a:moveTo>
                  <a:lnTo>
                    <a:pt x="1382331" y="1828800"/>
                  </a:lnTo>
                  <a:lnTo>
                    <a:pt x="1377607" y="1841500"/>
                  </a:lnTo>
                  <a:lnTo>
                    <a:pt x="1383372" y="1841500"/>
                  </a:lnTo>
                  <a:lnTo>
                    <a:pt x="1386293" y="1828800"/>
                  </a:lnTo>
                  <a:close/>
                </a:path>
                <a:path w="2812415" h="2447290">
                  <a:moveTo>
                    <a:pt x="1483614" y="1828800"/>
                  </a:moveTo>
                  <a:lnTo>
                    <a:pt x="1481048" y="1828800"/>
                  </a:lnTo>
                  <a:lnTo>
                    <a:pt x="1480693" y="1841500"/>
                  </a:lnTo>
                  <a:lnTo>
                    <a:pt x="1483233" y="1841500"/>
                  </a:lnTo>
                  <a:lnTo>
                    <a:pt x="1483614" y="1828800"/>
                  </a:lnTo>
                  <a:close/>
                </a:path>
                <a:path w="2812415" h="2447290">
                  <a:moveTo>
                    <a:pt x="1496961" y="1828800"/>
                  </a:moveTo>
                  <a:lnTo>
                    <a:pt x="1490840" y="1828800"/>
                  </a:lnTo>
                  <a:lnTo>
                    <a:pt x="1491894" y="1841500"/>
                  </a:lnTo>
                  <a:lnTo>
                    <a:pt x="1499768" y="1841500"/>
                  </a:lnTo>
                  <a:lnTo>
                    <a:pt x="1496961" y="1828800"/>
                  </a:lnTo>
                  <a:close/>
                </a:path>
                <a:path w="2812415" h="2447290">
                  <a:moveTo>
                    <a:pt x="1508810" y="1828800"/>
                  </a:moveTo>
                  <a:lnTo>
                    <a:pt x="1506194" y="1828800"/>
                  </a:lnTo>
                  <a:lnTo>
                    <a:pt x="1506194" y="1841500"/>
                  </a:lnTo>
                  <a:lnTo>
                    <a:pt x="1508810" y="1841500"/>
                  </a:lnTo>
                  <a:lnTo>
                    <a:pt x="1508810" y="1828800"/>
                  </a:lnTo>
                  <a:close/>
                </a:path>
                <a:path w="2812415" h="2447290">
                  <a:moveTo>
                    <a:pt x="1520393" y="1828800"/>
                  </a:moveTo>
                  <a:lnTo>
                    <a:pt x="1517916" y="1828800"/>
                  </a:lnTo>
                  <a:lnTo>
                    <a:pt x="1518742" y="1841500"/>
                  </a:lnTo>
                  <a:lnTo>
                    <a:pt x="1521333" y="1841500"/>
                  </a:lnTo>
                  <a:lnTo>
                    <a:pt x="1520393" y="1828800"/>
                  </a:lnTo>
                  <a:close/>
                </a:path>
                <a:path w="2812415" h="2447290">
                  <a:moveTo>
                    <a:pt x="1528254" y="1828800"/>
                  </a:moveTo>
                  <a:lnTo>
                    <a:pt x="1525549" y="1828800"/>
                  </a:lnTo>
                  <a:lnTo>
                    <a:pt x="1525600" y="1841500"/>
                  </a:lnTo>
                  <a:lnTo>
                    <a:pt x="1528203" y="1841500"/>
                  </a:lnTo>
                  <a:lnTo>
                    <a:pt x="1528254" y="1828800"/>
                  </a:lnTo>
                  <a:close/>
                </a:path>
                <a:path w="2812415" h="2447290">
                  <a:moveTo>
                    <a:pt x="1542453" y="1828800"/>
                  </a:moveTo>
                  <a:lnTo>
                    <a:pt x="1539849" y="1828800"/>
                  </a:lnTo>
                  <a:lnTo>
                    <a:pt x="1539875" y="1841500"/>
                  </a:lnTo>
                  <a:lnTo>
                    <a:pt x="1542440" y="1841500"/>
                  </a:lnTo>
                  <a:lnTo>
                    <a:pt x="1542453" y="1828800"/>
                  </a:lnTo>
                  <a:close/>
                </a:path>
                <a:path w="2812415" h="2447290">
                  <a:moveTo>
                    <a:pt x="1637093" y="1828800"/>
                  </a:moveTo>
                  <a:lnTo>
                    <a:pt x="1631619" y="1828800"/>
                  </a:lnTo>
                  <a:lnTo>
                    <a:pt x="1632013" y="1841500"/>
                  </a:lnTo>
                  <a:lnTo>
                    <a:pt x="1638668" y="1841500"/>
                  </a:lnTo>
                  <a:lnTo>
                    <a:pt x="1637093" y="1828800"/>
                  </a:lnTo>
                  <a:close/>
                </a:path>
                <a:path w="2812415" h="2447290">
                  <a:moveTo>
                    <a:pt x="1690446" y="1828800"/>
                  </a:moveTo>
                  <a:lnTo>
                    <a:pt x="1684782" y="1828800"/>
                  </a:lnTo>
                  <a:lnTo>
                    <a:pt x="1684667" y="1841500"/>
                  </a:lnTo>
                  <a:lnTo>
                    <a:pt x="1687906" y="1841500"/>
                  </a:lnTo>
                  <a:lnTo>
                    <a:pt x="1690446" y="1828800"/>
                  </a:lnTo>
                  <a:close/>
                </a:path>
                <a:path w="2812415" h="2447290">
                  <a:moveTo>
                    <a:pt x="1998243" y="1828800"/>
                  </a:moveTo>
                  <a:lnTo>
                    <a:pt x="1994763" y="1828800"/>
                  </a:lnTo>
                  <a:lnTo>
                    <a:pt x="1994636" y="1841500"/>
                  </a:lnTo>
                  <a:lnTo>
                    <a:pt x="1997125" y="1841500"/>
                  </a:lnTo>
                  <a:lnTo>
                    <a:pt x="1998243" y="1828800"/>
                  </a:lnTo>
                  <a:close/>
                </a:path>
                <a:path w="2812415" h="2447290">
                  <a:moveTo>
                    <a:pt x="2271560" y="1828800"/>
                  </a:moveTo>
                  <a:lnTo>
                    <a:pt x="2268804" y="1828800"/>
                  </a:lnTo>
                  <a:lnTo>
                    <a:pt x="2268664" y="1841500"/>
                  </a:lnTo>
                  <a:lnTo>
                    <a:pt x="2271572" y="1841500"/>
                  </a:lnTo>
                  <a:lnTo>
                    <a:pt x="2271560" y="1828800"/>
                  </a:lnTo>
                  <a:close/>
                </a:path>
                <a:path w="2812415" h="2447290">
                  <a:moveTo>
                    <a:pt x="1001318" y="1816100"/>
                  </a:moveTo>
                  <a:lnTo>
                    <a:pt x="998740" y="1816100"/>
                  </a:lnTo>
                  <a:lnTo>
                    <a:pt x="998715" y="1828800"/>
                  </a:lnTo>
                  <a:lnTo>
                    <a:pt x="1001395" y="1828800"/>
                  </a:lnTo>
                  <a:lnTo>
                    <a:pt x="1001318" y="1816100"/>
                  </a:lnTo>
                  <a:close/>
                </a:path>
                <a:path w="2812415" h="2447290">
                  <a:moveTo>
                    <a:pt x="1007948" y="1816100"/>
                  </a:moveTo>
                  <a:lnTo>
                    <a:pt x="1004836" y="1816100"/>
                  </a:lnTo>
                  <a:lnTo>
                    <a:pt x="1005662" y="1828800"/>
                  </a:lnTo>
                  <a:lnTo>
                    <a:pt x="1008392" y="1828800"/>
                  </a:lnTo>
                  <a:lnTo>
                    <a:pt x="1007948" y="1816100"/>
                  </a:lnTo>
                  <a:close/>
                </a:path>
                <a:path w="2812415" h="2447290">
                  <a:moveTo>
                    <a:pt x="1030871" y="1816100"/>
                  </a:moveTo>
                  <a:lnTo>
                    <a:pt x="1028255" y="1816100"/>
                  </a:lnTo>
                  <a:lnTo>
                    <a:pt x="1028255" y="1828800"/>
                  </a:lnTo>
                  <a:lnTo>
                    <a:pt x="1030871" y="1828800"/>
                  </a:lnTo>
                  <a:lnTo>
                    <a:pt x="1030871" y="1816100"/>
                  </a:lnTo>
                  <a:close/>
                </a:path>
                <a:path w="2812415" h="2447290">
                  <a:moveTo>
                    <a:pt x="1074496" y="1816100"/>
                  </a:moveTo>
                  <a:lnTo>
                    <a:pt x="1071880" y="1816100"/>
                  </a:lnTo>
                  <a:lnTo>
                    <a:pt x="1071892" y="1828800"/>
                  </a:lnTo>
                  <a:lnTo>
                    <a:pt x="1074483" y="1828800"/>
                  </a:lnTo>
                  <a:lnTo>
                    <a:pt x="1074496" y="1816100"/>
                  </a:lnTo>
                  <a:close/>
                </a:path>
                <a:path w="2812415" h="2447290">
                  <a:moveTo>
                    <a:pt x="1118882" y="1816100"/>
                  </a:moveTo>
                  <a:lnTo>
                    <a:pt x="1116317" y="1816100"/>
                  </a:lnTo>
                  <a:lnTo>
                    <a:pt x="1116647" y="1828800"/>
                  </a:lnTo>
                  <a:lnTo>
                    <a:pt x="1119162" y="1828800"/>
                  </a:lnTo>
                  <a:lnTo>
                    <a:pt x="1118882" y="1816100"/>
                  </a:lnTo>
                  <a:close/>
                </a:path>
                <a:path w="2812415" h="2447290">
                  <a:moveTo>
                    <a:pt x="1505153" y="1816100"/>
                  </a:moveTo>
                  <a:lnTo>
                    <a:pt x="1502384" y="1816100"/>
                  </a:lnTo>
                  <a:lnTo>
                    <a:pt x="1502613" y="1828800"/>
                  </a:lnTo>
                  <a:lnTo>
                    <a:pt x="1506816" y="1828800"/>
                  </a:lnTo>
                  <a:lnTo>
                    <a:pt x="1505153" y="1816100"/>
                  </a:lnTo>
                  <a:close/>
                </a:path>
                <a:path w="2812415" h="2447290">
                  <a:moveTo>
                    <a:pt x="1519859" y="1816100"/>
                  </a:moveTo>
                  <a:lnTo>
                    <a:pt x="1516456" y="1816100"/>
                  </a:lnTo>
                  <a:lnTo>
                    <a:pt x="1515186" y="1828800"/>
                  </a:lnTo>
                  <a:lnTo>
                    <a:pt x="1521447" y="1828800"/>
                  </a:lnTo>
                  <a:lnTo>
                    <a:pt x="1519859" y="1816100"/>
                  </a:lnTo>
                  <a:close/>
                </a:path>
                <a:path w="2812415" h="2447290">
                  <a:moveTo>
                    <a:pt x="1550263" y="1816100"/>
                  </a:moveTo>
                  <a:lnTo>
                    <a:pt x="1547266" y="1816100"/>
                  </a:lnTo>
                  <a:lnTo>
                    <a:pt x="1546999" y="1828800"/>
                  </a:lnTo>
                  <a:lnTo>
                    <a:pt x="1549552" y="1828800"/>
                  </a:lnTo>
                  <a:lnTo>
                    <a:pt x="1550263" y="1816100"/>
                  </a:lnTo>
                  <a:close/>
                </a:path>
                <a:path w="2812415" h="2447290">
                  <a:moveTo>
                    <a:pt x="1562379" y="1816100"/>
                  </a:moveTo>
                  <a:lnTo>
                    <a:pt x="1560525" y="1816100"/>
                  </a:lnTo>
                  <a:lnTo>
                    <a:pt x="1564462" y="1828800"/>
                  </a:lnTo>
                  <a:lnTo>
                    <a:pt x="1566570" y="1828800"/>
                  </a:lnTo>
                  <a:lnTo>
                    <a:pt x="1562379" y="1816100"/>
                  </a:lnTo>
                  <a:close/>
                </a:path>
                <a:path w="2812415" h="2447290">
                  <a:moveTo>
                    <a:pt x="1577059" y="1816100"/>
                  </a:moveTo>
                  <a:lnTo>
                    <a:pt x="1572831" y="1816100"/>
                  </a:lnTo>
                  <a:lnTo>
                    <a:pt x="1570164" y="1828800"/>
                  </a:lnTo>
                  <a:lnTo>
                    <a:pt x="1574025" y="1828800"/>
                  </a:lnTo>
                  <a:lnTo>
                    <a:pt x="1577059" y="1816100"/>
                  </a:lnTo>
                  <a:close/>
                </a:path>
                <a:path w="2812415" h="2447290">
                  <a:moveTo>
                    <a:pt x="1637042" y="1816100"/>
                  </a:moveTo>
                  <a:lnTo>
                    <a:pt x="1634464" y="1816100"/>
                  </a:lnTo>
                  <a:lnTo>
                    <a:pt x="1634832" y="1828800"/>
                  </a:lnTo>
                  <a:lnTo>
                    <a:pt x="1637461" y="1828800"/>
                  </a:lnTo>
                  <a:lnTo>
                    <a:pt x="1637042" y="1816100"/>
                  </a:lnTo>
                  <a:close/>
                </a:path>
                <a:path w="2812415" h="2447290">
                  <a:moveTo>
                    <a:pt x="1692338" y="1816100"/>
                  </a:moveTo>
                  <a:lnTo>
                    <a:pt x="1689785" y="1816100"/>
                  </a:lnTo>
                  <a:lnTo>
                    <a:pt x="1687791" y="1828800"/>
                  </a:lnTo>
                  <a:lnTo>
                    <a:pt x="1689379" y="1828800"/>
                  </a:lnTo>
                  <a:lnTo>
                    <a:pt x="1692338" y="1816100"/>
                  </a:lnTo>
                  <a:close/>
                </a:path>
                <a:path w="2812415" h="2447290">
                  <a:moveTo>
                    <a:pt x="1996605" y="1816100"/>
                  </a:moveTo>
                  <a:lnTo>
                    <a:pt x="1988985" y="1816100"/>
                  </a:lnTo>
                  <a:lnTo>
                    <a:pt x="1994408" y="1828800"/>
                  </a:lnTo>
                  <a:lnTo>
                    <a:pt x="1998294" y="1828800"/>
                  </a:lnTo>
                  <a:lnTo>
                    <a:pt x="1996605" y="1816100"/>
                  </a:lnTo>
                  <a:close/>
                </a:path>
                <a:path w="2812415" h="2447290">
                  <a:moveTo>
                    <a:pt x="2268359" y="1803400"/>
                  </a:moveTo>
                  <a:lnTo>
                    <a:pt x="2265375" y="1803400"/>
                  </a:lnTo>
                  <a:lnTo>
                    <a:pt x="2264778" y="1816100"/>
                  </a:lnTo>
                  <a:lnTo>
                    <a:pt x="2267305" y="1828800"/>
                  </a:lnTo>
                  <a:lnTo>
                    <a:pt x="2269731" y="1828800"/>
                  </a:lnTo>
                  <a:lnTo>
                    <a:pt x="2267318" y="1816100"/>
                  </a:lnTo>
                  <a:lnTo>
                    <a:pt x="2268359" y="1803400"/>
                  </a:lnTo>
                  <a:close/>
                </a:path>
                <a:path w="2812415" h="2447290">
                  <a:moveTo>
                    <a:pt x="1027887" y="1803400"/>
                  </a:moveTo>
                  <a:lnTo>
                    <a:pt x="1025334" y="1803400"/>
                  </a:lnTo>
                  <a:lnTo>
                    <a:pt x="1025385" y="1816100"/>
                  </a:lnTo>
                  <a:lnTo>
                    <a:pt x="1028115" y="1816100"/>
                  </a:lnTo>
                  <a:lnTo>
                    <a:pt x="1027887" y="1803400"/>
                  </a:lnTo>
                  <a:close/>
                </a:path>
                <a:path w="2812415" h="2447290">
                  <a:moveTo>
                    <a:pt x="1083310" y="1803400"/>
                  </a:moveTo>
                  <a:lnTo>
                    <a:pt x="1074305" y="1803400"/>
                  </a:lnTo>
                  <a:lnTo>
                    <a:pt x="1072565" y="1816100"/>
                  </a:lnTo>
                  <a:lnTo>
                    <a:pt x="1080452" y="1816100"/>
                  </a:lnTo>
                  <a:lnTo>
                    <a:pt x="1083310" y="1803400"/>
                  </a:lnTo>
                  <a:close/>
                </a:path>
                <a:path w="2812415" h="2447290">
                  <a:moveTo>
                    <a:pt x="1103998" y="1803400"/>
                  </a:moveTo>
                  <a:lnTo>
                    <a:pt x="1101572" y="1803400"/>
                  </a:lnTo>
                  <a:lnTo>
                    <a:pt x="1104112" y="1816100"/>
                  </a:lnTo>
                  <a:lnTo>
                    <a:pt x="1106462" y="1816100"/>
                  </a:lnTo>
                  <a:lnTo>
                    <a:pt x="1103998" y="1803400"/>
                  </a:lnTo>
                  <a:close/>
                </a:path>
                <a:path w="2812415" h="2447290">
                  <a:moveTo>
                    <a:pt x="1473428" y="1790700"/>
                  </a:moveTo>
                  <a:lnTo>
                    <a:pt x="1470837" y="1790700"/>
                  </a:lnTo>
                  <a:lnTo>
                    <a:pt x="1471676" y="1803400"/>
                  </a:lnTo>
                  <a:lnTo>
                    <a:pt x="1473555" y="1816100"/>
                  </a:lnTo>
                  <a:lnTo>
                    <a:pt x="1476844" y="1816100"/>
                  </a:lnTo>
                  <a:lnTo>
                    <a:pt x="1473949" y="1803400"/>
                  </a:lnTo>
                  <a:lnTo>
                    <a:pt x="1473428" y="1790700"/>
                  </a:lnTo>
                  <a:close/>
                </a:path>
                <a:path w="2812415" h="2447290">
                  <a:moveTo>
                    <a:pt x="1578182" y="1803400"/>
                  </a:moveTo>
                  <a:lnTo>
                    <a:pt x="1574990" y="1803400"/>
                  </a:lnTo>
                  <a:lnTo>
                    <a:pt x="1576184" y="1816100"/>
                  </a:lnTo>
                  <a:lnTo>
                    <a:pt x="1578025" y="1816100"/>
                  </a:lnTo>
                  <a:lnTo>
                    <a:pt x="1578182" y="1803400"/>
                  </a:lnTo>
                  <a:close/>
                </a:path>
                <a:path w="2812415" h="2447290">
                  <a:moveTo>
                    <a:pt x="1601838" y="1803400"/>
                  </a:moveTo>
                  <a:lnTo>
                    <a:pt x="1599311" y="1803400"/>
                  </a:lnTo>
                  <a:lnTo>
                    <a:pt x="1600339" y="1816100"/>
                  </a:lnTo>
                  <a:lnTo>
                    <a:pt x="1603057" y="1816100"/>
                  </a:lnTo>
                  <a:lnTo>
                    <a:pt x="1601838" y="1803400"/>
                  </a:lnTo>
                  <a:close/>
                </a:path>
                <a:path w="2812415" h="2447290">
                  <a:moveTo>
                    <a:pt x="1621942" y="1803400"/>
                  </a:moveTo>
                  <a:lnTo>
                    <a:pt x="1612811" y="1803400"/>
                  </a:lnTo>
                  <a:lnTo>
                    <a:pt x="1608150" y="1816100"/>
                  </a:lnTo>
                  <a:lnTo>
                    <a:pt x="1619758" y="1816100"/>
                  </a:lnTo>
                  <a:lnTo>
                    <a:pt x="1621942" y="1803400"/>
                  </a:lnTo>
                  <a:close/>
                </a:path>
                <a:path w="2812415" h="2447290">
                  <a:moveTo>
                    <a:pt x="1633524" y="1803400"/>
                  </a:moveTo>
                  <a:lnTo>
                    <a:pt x="1630705" y="1803400"/>
                  </a:lnTo>
                  <a:lnTo>
                    <a:pt x="1631048" y="1816100"/>
                  </a:lnTo>
                  <a:lnTo>
                    <a:pt x="1633969" y="1816100"/>
                  </a:lnTo>
                  <a:lnTo>
                    <a:pt x="1633524" y="1803400"/>
                  </a:lnTo>
                  <a:close/>
                </a:path>
                <a:path w="2812415" h="2447290">
                  <a:moveTo>
                    <a:pt x="1692706" y="1803400"/>
                  </a:moveTo>
                  <a:lnTo>
                    <a:pt x="1687474" y="1803400"/>
                  </a:lnTo>
                  <a:lnTo>
                    <a:pt x="1690370" y="1816100"/>
                  </a:lnTo>
                  <a:lnTo>
                    <a:pt x="1692795" y="1816100"/>
                  </a:lnTo>
                  <a:lnTo>
                    <a:pt x="1692706" y="1803400"/>
                  </a:lnTo>
                  <a:close/>
                </a:path>
                <a:path w="2812415" h="2447290">
                  <a:moveTo>
                    <a:pt x="1985492" y="1803400"/>
                  </a:moveTo>
                  <a:lnTo>
                    <a:pt x="1980755" y="1803400"/>
                  </a:lnTo>
                  <a:lnTo>
                    <a:pt x="1983435" y="1816100"/>
                  </a:lnTo>
                  <a:lnTo>
                    <a:pt x="1988185" y="1816100"/>
                  </a:lnTo>
                  <a:lnTo>
                    <a:pt x="1985492" y="1803400"/>
                  </a:lnTo>
                  <a:close/>
                </a:path>
                <a:path w="2812415" h="2447290">
                  <a:moveTo>
                    <a:pt x="1031506" y="1778000"/>
                  </a:moveTo>
                  <a:lnTo>
                    <a:pt x="1027786" y="1778000"/>
                  </a:lnTo>
                  <a:lnTo>
                    <a:pt x="1026598" y="1790700"/>
                  </a:lnTo>
                  <a:lnTo>
                    <a:pt x="1025686" y="1803400"/>
                  </a:lnTo>
                  <a:lnTo>
                    <a:pt x="1028281" y="1803400"/>
                  </a:lnTo>
                  <a:lnTo>
                    <a:pt x="1029182" y="1790700"/>
                  </a:lnTo>
                  <a:lnTo>
                    <a:pt x="1030350" y="1790700"/>
                  </a:lnTo>
                  <a:lnTo>
                    <a:pt x="1031506" y="1778000"/>
                  </a:lnTo>
                  <a:close/>
                </a:path>
                <a:path w="2812415" h="2447290">
                  <a:moveTo>
                    <a:pt x="1091577" y="1790700"/>
                  </a:moveTo>
                  <a:lnTo>
                    <a:pt x="1089888" y="1790700"/>
                  </a:lnTo>
                  <a:lnTo>
                    <a:pt x="1086726" y="1803400"/>
                  </a:lnTo>
                  <a:lnTo>
                    <a:pt x="1088682" y="1803400"/>
                  </a:lnTo>
                  <a:lnTo>
                    <a:pt x="1091577" y="1790700"/>
                  </a:lnTo>
                  <a:close/>
                </a:path>
                <a:path w="2812415" h="2447290">
                  <a:moveTo>
                    <a:pt x="1096860" y="1790700"/>
                  </a:moveTo>
                  <a:lnTo>
                    <a:pt x="1094257" y="1790700"/>
                  </a:lnTo>
                  <a:lnTo>
                    <a:pt x="1094308" y="1803400"/>
                  </a:lnTo>
                  <a:lnTo>
                    <a:pt x="1096797" y="1803400"/>
                  </a:lnTo>
                  <a:lnTo>
                    <a:pt x="1096860" y="1790700"/>
                  </a:lnTo>
                  <a:close/>
                </a:path>
                <a:path w="2812415" h="2447290">
                  <a:moveTo>
                    <a:pt x="1591983" y="1790700"/>
                  </a:moveTo>
                  <a:lnTo>
                    <a:pt x="1577111" y="1790700"/>
                  </a:lnTo>
                  <a:lnTo>
                    <a:pt x="1576235" y="1803400"/>
                  </a:lnTo>
                  <a:lnTo>
                    <a:pt x="1599946" y="1803400"/>
                  </a:lnTo>
                  <a:lnTo>
                    <a:pt x="1591983" y="1790700"/>
                  </a:lnTo>
                  <a:close/>
                </a:path>
                <a:path w="2812415" h="2447290">
                  <a:moveTo>
                    <a:pt x="1682026" y="1790700"/>
                  </a:moveTo>
                  <a:lnTo>
                    <a:pt x="1679422" y="1790700"/>
                  </a:lnTo>
                  <a:lnTo>
                    <a:pt x="1679600" y="1803400"/>
                  </a:lnTo>
                  <a:lnTo>
                    <a:pt x="1682038" y="1803400"/>
                  </a:lnTo>
                  <a:lnTo>
                    <a:pt x="1682026" y="1790700"/>
                  </a:lnTo>
                  <a:close/>
                </a:path>
                <a:path w="2812415" h="2447290">
                  <a:moveTo>
                    <a:pt x="1696466" y="1790700"/>
                  </a:moveTo>
                  <a:lnTo>
                    <a:pt x="1694802" y="1790700"/>
                  </a:lnTo>
                  <a:lnTo>
                    <a:pt x="1688033" y="1803400"/>
                  </a:lnTo>
                  <a:lnTo>
                    <a:pt x="1690077" y="1803400"/>
                  </a:lnTo>
                  <a:lnTo>
                    <a:pt x="1696466" y="1790700"/>
                  </a:lnTo>
                  <a:close/>
                </a:path>
                <a:path w="2812415" h="2447290">
                  <a:moveTo>
                    <a:pt x="1976056" y="1790700"/>
                  </a:moveTo>
                  <a:lnTo>
                    <a:pt x="1963635" y="1790700"/>
                  </a:lnTo>
                  <a:lnTo>
                    <a:pt x="1966391" y="1803400"/>
                  </a:lnTo>
                  <a:lnTo>
                    <a:pt x="1976081" y="1803400"/>
                  </a:lnTo>
                  <a:lnTo>
                    <a:pt x="1976056" y="1790700"/>
                  </a:lnTo>
                  <a:close/>
                </a:path>
                <a:path w="2812415" h="2447290">
                  <a:moveTo>
                    <a:pt x="1988515" y="1790700"/>
                  </a:moveTo>
                  <a:lnTo>
                    <a:pt x="1985314" y="1790700"/>
                  </a:lnTo>
                  <a:lnTo>
                    <a:pt x="1983740" y="1803400"/>
                  </a:lnTo>
                  <a:lnTo>
                    <a:pt x="1987423" y="1803400"/>
                  </a:lnTo>
                  <a:lnTo>
                    <a:pt x="1988515" y="1790700"/>
                  </a:lnTo>
                  <a:close/>
                </a:path>
                <a:path w="2812415" h="2447290">
                  <a:moveTo>
                    <a:pt x="2250520" y="1790700"/>
                  </a:moveTo>
                  <a:lnTo>
                    <a:pt x="2248879" y="1790700"/>
                  </a:lnTo>
                  <a:lnTo>
                    <a:pt x="2255420" y="1803400"/>
                  </a:lnTo>
                  <a:lnTo>
                    <a:pt x="2262365" y="1803400"/>
                  </a:lnTo>
                  <a:lnTo>
                    <a:pt x="2250520" y="1790700"/>
                  </a:lnTo>
                  <a:close/>
                </a:path>
                <a:path w="2812415" h="2447290">
                  <a:moveTo>
                    <a:pt x="1043114" y="1778000"/>
                  </a:moveTo>
                  <a:lnTo>
                    <a:pt x="1040371" y="1778000"/>
                  </a:lnTo>
                  <a:lnTo>
                    <a:pt x="1040587" y="1790700"/>
                  </a:lnTo>
                  <a:lnTo>
                    <a:pt x="1042987" y="1790700"/>
                  </a:lnTo>
                  <a:lnTo>
                    <a:pt x="1043114" y="1778000"/>
                  </a:lnTo>
                  <a:close/>
                </a:path>
                <a:path w="2812415" h="2447290">
                  <a:moveTo>
                    <a:pt x="1048194" y="1778000"/>
                  </a:moveTo>
                  <a:lnTo>
                    <a:pt x="1045679" y="1778000"/>
                  </a:lnTo>
                  <a:lnTo>
                    <a:pt x="1045451" y="1790700"/>
                  </a:lnTo>
                  <a:lnTo>
                    <a:pt x="1048092" y="1790700"/>
                  </a:lnTo>
                  <a:lnTo>
                    <a:pt x="1048194" y="1778000"/>
                  </a:lnTo>
                  <a:close/>
                </a:path>
                <a:path w="2812415" h="2447290">
                  <a:moveTo>
                    <a:pt x="1461757" y="1778000"/>
                  </a:moveTo>
                  <a:lnTo>
                    <a:pt x="1459077" y="1778000"/>
                  </a:lnTo>
                  <a:lnTo>
                    <a:pt x="1459941" y="1790700"/>
                  </a:lnTo>
                  <a:lnTo>
                    <a:pt x="1462887" y="1790700"/>
                  </a:lnTo>
                  <a:lnTo>
                    <a:pt x="1461757" y="1778000"/>
                  </a:lnTo>
                  <a:close/>
                </a:path>
                <a:path w="2812415" h="2447290">
                  <a:moveTo>
                    <a:pt x="1669554" y="1778000"/>
                  </a:moveTo>
                  <a:lnTo>
                    <a:pt x="1667090" y="1778000"/>
                  </a:lnTo>
                  <a:lnTo>
                    <a:pt x="1667014" y="1790700"/>
                  </a:lnTo>
                  <a:lnTo>
                    <a:pt x="1669630" y="1790700"/>
                  </a:lnTo>
                  <a:lnTo>
                    <a:pt x="1669554" y="1778000"/>
                  </a:lnTo>
                  <a:close/>
                </a:path>
                <a:path w="2812415" h="2447290">
                  <a:moveTo>
                    <a:pt x="1701304" y="1778000"/>
                  </a:moveTo>
                  <a:lnTo>
                    <a:pt x="1698726" y="1778000"/>
                  </a:lnTo>
                  <a:lnTo>
                    <a:pt x="1698777" y="1790700"/>
                  </a:lnTo>
                  <a:lnTo>
                    <a:pt x="1701380" y="1790700"/>
                  </a:lnTo>
                  <a:lnTo>
                    <a:pt x="1701304" y="1778000"/>
                  </a:lnTo>
                  <a:close/>
                </a:path>
                <a:path w="2812415" h="2447290">
                  <a:moveTo>
                    <a:pt x="1965947" y="1778000"/>
                  </a:moveTo>
                  <a:lnTo>
                    <a:pt x="1962480" y="1778000"/>
                  </a:lnTo>
                  <a:lnTo>
                    <a:pt x="1961908" y="1790700"/>
                  </a:lnTo>
                  <a:lnTo>
                    <a:pt x="1964905" y="1790700"/>
                  </a:lnTo>
                  <a:lnTo>
                    <a:pt x="1965947" y="1778000"/>
                  </a:lnTo>
                  <a:close/>
                </a:path>
                <a:path w="2812415" h="2447290">
                  <a:moveTo>
                    <a:pt x="2002256" y="1778000"/>
                  </a:moveTo>
                  <a:lnTo>
                    <a:pt x="1999081" y="1778000"/>
                  </a:lnTo>
                  <a:lnTo>
                    <a:pt x="1998624" y="1790700"/>
                  </a:lnTo>
                  <a:lnTo>
                    <a:pt x="2001354" y="1790700"/>
                  </a:lnTo>
                  <a:lnTo>
                    <a:pt x="2002256" y="1778000"/>
                  </a:lnTo>
                  <a:close/>
                </a:path>
                <a:path w="2812415" h="2447290">
                  <a:moveTo>
                    <a:pt x="2017903" y="1778000"/>
                  </a:moveTo>
                  <a:lnTo>
                    <a:pt x="2006168" y="1778000"/>
                  </a:lnTo>
                  <a:lnTo>
                    <a:pt x="2009013" y="1790700"/>
                  </a:lnTo>
                  <a:lnTo>
                    <a:pt x="2014880" y="1790700"/>
                  </a:lnTo>
                  <a:lnTo>
                    <a:pt x="2017903" y="1778000"/>
                  </a:lnTo>
                  <a:close/>
                </a:path>
                <a:path w="2812415" h="2447290">
                  <a:moveTo>
                    <a:pt x="2242591" y="1778000"/>
                  </a:moveTo>
                  <a:lnTo>
                    <a:pt x="2240013" y="1778000"/>
                  </a:lnTo>
                  <a:lnTo>
                    <a:pt x="2243064" y="1790700"/>
                  </a:lnTo>
                  <a:lnTo>
                    <a:pt x="2245036" y="1790700"/>
                  </a:lnTo>
                  <a:lnTo>
                    <a:pt x="2242591" y="1778000"/>
                  </a:lnTo>
                  <a:close/>
                </a:path>
                <a:path w="2812415" h="2447290">
                  <a:moveTo>
                    <a:pt x="1055128" y="1765300"/>
                  </a:moveTo>
                  <a:lnTo>
                    <a:pt x="1052626" y="1765300"/>
                  </a:lnTo>
                  <a:lnTo>
                    <a:pt x="1052563" y="1778000"/>
                  </a:lnTo>
                  <a:lnTo>
                    <a:pt x="1055192" y="1778000"/>
                  </a:lnTo>
                  <a:lnTo>
                    <a:pt x="1055128" y="1765300"/>
                  </a:lnTo>
                  <a:close/>
                </a:path>
                <a:path w="2812415" h="2447290">
                  <a:moveTo>
                    <a:pt x="1452219" y="1765300"/>
                  </a:moveTo>
                  <a:lnTo>
                    <a:pt x="1449692" y="1765300"/>
                  </a:lnTo>
                  <a:lnTo>
                    <a:pt x="1451775" y="1778000"/>
                  </a:lnTo>
                  <a:lnTo>
                    <a:pt x="1453908" y="1778000"/>
                  </a:lnTo>
                  <a:lnTo>
                    <a:pt x="1452219" y="1765300"/>
                  </a:lnTo>
                  <a:close/>
                </a:path>
                <a:path w="2812415" h="2447290">
                  <a:moveTo>
                    <a:pt x="1665770" y="1765300"/>
                  </a:moveTo>
                  <a:lnTo>
                    <a:pt x="1663204" y="1765300"/>
                  </a:lnTo>
                  <a:lnTo>
                    <a:pt x="1663573" y="1778000"/>
                  </a:lnTo>
                  <a:lnTo>
                    <a:pt x="1666176" y="1778000"/>
                  </a:lnTo>
                  <a:lnTo>
                    <a:pt x="1665770" y="1765300"/>
                  </a:lnTo>
                  <a:close/>
                </a:path>
                <a:path w="2812415" h="2447290">
                  <a:moveTo>
                    <a:pt x="1707972" y="1765300"/>
                  </a:moveTo>
                  <a:lnTo>
                    <a:pt x="1702765" y="1765300"/>
                  </a:lnTo>
                  <a:lnTo>
                    <a:pt x="1700352" y="1778000"/>
                  </a:lnTo>
                  <a:lnTo>
                    <a:pt x="1706499" y="1778000"/>
                  </a:lnTo>
                  <a:lnTo>
                    <a:pt x="1707972" y="1765300"/>
                  </a:lnTo>
                  <a:close/>
                </a:path>
                <a:path w="2812415" h="2447290">
                  <a:moveTo>
                    <a:pt x="1884921" y="1765300"/>
                  </a:moveTo>
                  <a:lnTo>
                    <a:pt x="1874888" y="1765300"/>
                  </a:lnTo>
                  <a:lnTo>
                    <a:pt x="1877555" y="1778000"/>
                  </a:lnTo>
                  <a:lnTo>
                    <a:pt x="1882432" y="1778000"/>
                  </a:lnTo>
                  <a:lnTo>
                    <a:pt x="1884921" y="1765300"/>
                  </a:lnTo>
                  <a:close/>
                </a:path>
                <a:path w="2812415" h="2447290">
                  <a:moveTo>
                    <a:pt x="1968017" y="1765300"/>
                  </a:moveTo>
                  <a:lnTo>
                    <a:pt x="1967014" y="1765300"/>
                  </a:lnTo>
                  <a:lnTo>
                    <a:pt x="1967699" y="1778000"/>
                  </a:lnTo>
                  <a:lnTo>
                    <a:pt x="1968207" y="1778000"/>
                  </a:lnTo>
                  <a:lnTo>
                    <a:pt x="1968017" y="1765300"/>
                  </a:lnTo>
                  <a:close/>
                </a:path>
                <a:path w="2812415" h="2447290">
                  <a:moveTo>
                    <a:pt x="1968017" y="1765300"/>
                  </a:moveTo>
                  <a:lnTo>
                    <a:pt x="1968207" y="1778000"/>
                  </a:lnTo>
                  <a:lnTo>
                    <a:pt x="1968017" y="1765300"/>
                  </a:lnTo>
                  <a:close/>
                </a:path>
                <a:path w="2812415" h="2447290">
                  <a:moveTo>
                    <a:pt x="1971001" y="1765300"/>
                  </a:moveTo>
                  <a:lnTo>
                    <a:pt x="1968017" y="1765300"/>
                  </a:lnTo>
                  <a:lnTo>
                    <a:pt x="1968309" y="1778000"/>
                  </a:lnTo>
                  <a:lnTo>
                    <a:pt x="1970811" y="1778000"/>
                  </a:lnTo>
                  <a:lnTo>
                    <a:pt x="1971001" y="1765300"/>
                  </a:lnTo>
                  <a:close/>
                </a:path>
                <a:path w="2812415" h="2447290">
                  <a:moveTo>
                    <a:pt x="2041652" y="1765300"/>
                  </a:moveTo>
                  <a:lnTo>
                    <a:pt x="2039213" y="1765300"/>
                  </a:lnTo>
                  <a:lnTo>
                    <a:pt x="2037130" y="1778000"/>
                  </a:lnTo>
                  <a:lnTo>
                    <a:pt x="2039620" y="1778000"/>
                  </a:lnTo>
                  <a:lnTo>
                    <a:pt x="2041652" y="1765300"/>
                  </a:lnTo>
                  <a:close/>
                </a:path>
                <a:path w="2812415" h="2447290">
                  <a:moveTo>
                    <a:pt x="2248395" y="1765300"/>
                  </a:moveTo>
                  <a:lnTo>
                    <a:pt x="2240419" y="1765300"/>
                  </a:lnTo>
                  <a:lnTo>
                    <a:pt x="2239530" y="1778000"/>
                  </a:lnTo>
                  <a:lnTo>
                    <a:pt x="2242883" y="1778000"/>
                  </a:lnTo>
                  <a:lnTo>
                    <a:pt x="2248395" y="1765300"/>
                  </a:lnTo>
                  <a:close/>
                </a:path>
                <a:path w="2812415" h="2447290">
                  <a:moveTo>
                    <a:pt x="1062012" y="1752600"/>
                  </a:moveTo>
                  <a:lnTo>
                    <a:pt x="1054722" y="1752600"/>
                  </a:lnTo>
                  <a:lnTo>
                    <a:pt x="1051928" y="1765300"/>
                  </a:lnTo>
                  <a:lnTo>
                    <a:pt x="1062443" y="1765300"/>
                  </a:lnTo>
                  <a:lnTo>
                    <a:pt x="1062012" y="1752600"/>
                  </a:lnTo>
                  <a:close/>
                </a:path>
                <a:path w="2812415" h="2447290">
                  <a:moveTo>
                    <a:pt x="1462913" y="1752600"/>
                  </a:moveTo>
                  <a:lnTo>
                    <a:pt x="1459814" y="1752600"/>
                  </a:lnTo>
                  <a:lnTo>
                    <a:pt x="1449946" y="1765300"/>
                  </a:lnTo>
                  <a:lnTo>
                    <a:pt x="1459572" y="1765300"/>
                  </a:lnTo>
                  <a:lnTo>
                    <a:pt x="1462913" y="1752600"/>
                  </a:lnTo>
                  <a:close/>
                </a:path>
                <a:path w="2812415" h="2447290">
                  <a:moveTo>
                    <a:pt x="1644319" y="1752600"/>
                  </a:moveTo>
                  <a:lnTo>
                    <a:pt x="1636001" y="1752600"/>
                  </a:lnTo>
                  <a:lnTo>
                    <a:pt x="1636852" y="1765300"/>
                  </a:lnTo>
                  <a:lnTo>
                    <a:pt x="1641944" y="1765300"/>
                  </a:lnTo>
                  <a:lnTo>
                    <a:pt x="1644319" y="1752600"/>
                  </a:lnTo>
                  <a:close/>
                </a:path>
                <a:path w="2812415" h="2447290">
                  <a:moveTo>
                    <a:pt x="1653857" y="1752600"/>
                  </a:moveTo>
                  <a:lnTo>
                    <a:pt x="1651520" y="1752600"/>
                  </a:lnTo>
                  <a:lnTo>
                    <a:pt x="1653260" y="1765300"/>
                  </a:lnTo>
                  <a:lnTo>
                    <a:pt x="1655572" y="1765300"/>
                  </a:lnTo>
                  <a:lnTo>
                    <a:pt x="1653857" y="1752600"/>
                  </a:lnTo>
                  <a:close/>
                </a:path>
                <a:path w="2812415" h="2447290">
                  <a:moveTo>
                    <a:pt x="1722151" y="1758609"/>
                  </a:moveTo>
                  <a:lnTo>
                    <a:pt x="1718424" y="1765300"/>
                  </a:lnTo>
                  <a:lnTo>
                    <a:pt x="1719795" y="1765300"/>
                  </a:lnTo>
                  <a:lnTo>
                    <a:pt x="1722151" y="1758609"/>
                  </a:lnTo>
                  <a:close/>
                </a:path>
                <a:path w="2812415" h="2447290">
                  <a:moveTo>
                    <a:pt x="1751558" y="1752600"/>
                  </a:moveTo>
                  <a:lnTo>
                    <a:pt x="1750237" y="1752600"/>
                  </a:lnTo>
                  <a:lnTo>
                    <a:pt x="1755279" y="1765300"/>
                  </a:lnTo>
                  <a:lnTo>
                    <a:pt x="1757235" y="1765300"/>
                  </a:lnTo>
                  <a:lnTo>
                    <a:pt x="1751558" y="1752600"/>
                  </a:lnTo>
                  <a:close/>
                </a:path>
                <a:path w="2812415" h="2447290">
                  <a:moveTo>
                    <a:pt x="1774659" y="1752600"/>
                  </a:moveTo>
                  <a:lnTo>
                    <a:pt x="1769745" y="1752600"/>
                  </a:lnTo>
                  <a:lnTo>
                    <a:pt x="1767255" y="1765300"/>
                  </a:lnTo>
                  <a:lnTo>
                    <a:pt x="1772843" y="1765300"/>
                  </a:lnTo>
                  <a:lnTo>
                    <a:pt x="1774659" y="1752600"/>
                  </a:lnTo>
                  <a:close/>
                </a:path>
                <a:path w="2812415" h="2447290">
                  <a:moveTo>
                    <a:pt x="1862378" y="1752600"/>
                  </a:moveTo>
                  <a:lnTo>
                    <a:pt x="1860511" y="1752600"/>
                  </a:lnTo>
                  <a:lnTo>
                    <a:pt x="1865261" y="1765300"/>
                  </a:lnTo>
                  <a:lnTo>
                    <a:pt x="1866900" y="1765300"/>
                  </a:lnTo>
                  <a:lnTo>
                    <a:pt x="1862378" y="1752600"/>
                  </a:lnTo>
                  <a:close/>
                </a:path>
                <a:path w="2812415" h="2447290">
                  <a:moveTo>
                    <a:pt x="1912658" y="1752600"/>
                  </a:moveTo>
                  <a:lnTo>
                    <a:pt x="1910156" y="1752600"/>
                  </a:lnTo>
                  <a:lnTo>
                    <a:pt x="1909622" y="1765300"/>
                  </a:lnTo>
                  <a:lnTo>
                    <a:pt x="1912315" y="1765300"/>
                  </a:lnTo>
                  <a:lnTo>
                    <a:pt x="1912658" y="1752600"/>
                  </a:lnTo>
                  <a:close/>
                </a:path>
                <a:path w="2812415" h="2447290">
                  <a:moveTo>
                    <a:pt x="1924037" y="1752600"/>
                  </a:moveTo>
                  <a:lnTo>
                    <a:pt x="1921433" y="1752600"/>
                  </a:lnTo>
                  <a:lnTo>
                    <a:pt x="1920976" y="1765300"/>
                  </a:lnTo>
                  <a:lnTo>
                    <a:pt x="1924011" y="1765300"/>
                  </a:lnTo>
                  <a:lnTo>
                    <a:pt x="1924037" y="1752600"/>
                  </a:lnTo>
                  <a:close/>
                </a:path>
                <a:path w="2812415" h="2447290">
                  <a:moveTo>
                    <a:pt x="1967826" y="1752600"/>
                  </a:moveTo>
                  <a:lnTo>
                    <a:pt x="1960156" y="1752600"/>
                  </a:lnTo>
                  <a:lnTo>
                    <a:pt x="1961197" y="1765300"/>
                  </a:lnTo>
                  <a:lnTo>
                    <a:pt x="1968423" y="1765300"/>
                  </a:lnTo>
                  <a:lnTo>
                    <a:pt x="1967826" y="1752600"/>
                  </a:lnTo>
                  <a:close/>
                </a:path>
                <a:path w="2812415" h="2447290">
                  <a:moveTo>
                    <a:pt x="2055164" y="1752600"/>
                  </a:moveTo>
                  <a:lnTo>
                    <a:pt x="2052510" y="1752600"/>
                  </a:lnTo>
                  <a:lnTo>
                    <a:pt x="2053513" y="1765300"/>
                  </a:lnTo>
                  <a:lnTo>
                    <a:pt x="2056193" y="1765300"/>
                  </a:lnTo>
                  <a:lnTo>
                    <a:pt x="2055164" y="1752600"/>
                  </a:lnTo>
                  <a:close/>
                </a:path>
                <a:path w="2812415" h="2447290">
                  <a:moveTo>
                    <a:pt x="2252903" y="1752600"/>
                  </a:moveTo>
                  <a:lnTo>
                    <a:pt x="2239264" y="1752600"/>
                  </a:lnTo>
                  <a:lnTo>
                    <a:pt x="2242134" y="1765300"/>
                  </a:lnTo>
                  <a:lnTo>
                    <a:pt x="2251494" y="1765300"/>
                  </a:lnTo>
                  <a:lnTo>
                    <a:pt x="2252903" y="1752600"/>
                  </a:lnTo>
                  <a:close/>
                </a:path>
                <a:path w="2812415" h="2447290">
                  <a:moveTo>
                    <a:pt x="1725498" y="1752600"/>
                  </a:moveTo>
                  <a:lnTo>
                    <a:pt x="1724266" y="1752600"/>
                  </a:lnTo>
                  <a:lnTo>
                    <a:pt x="1722151" y="1758609"/>
                  </a:lnTo>
                  <a:lnTo>
                    <a:pt x="1725498" y="1752600"/>
                  </a:lnTo>
                  <a:close/>
                </a:path>
                <a:path w="2812415" h="2447290">
                  <a:moveTo>
                    <a:pt x="1474431" y="1739900"/>
                  </a:moveTo>
                  <a:lnTo>
                    <a:pt x="1471447" y="1739900"/>
                  </a:lnTo>
                  <a:lnTo>
                    <a:pt x="1470952" y="1752600"/>
                  </a:lnTo>
                  <a:lnTo>
                    <a:pt x="1473923" y="1752600"/>
                  </a:lnTo>
                  <a:lnTo>
                    <a:pt x="1474431" y="1739900"/>
                  </a:lnTo>
                  <a:close/>
                </a:path>
                <a:path w="2812415" h="2447290">
                  <a:moveTo>
                    <a:pt x="1643532" y="1739900"/>
                  </a:moveTo>
                  <a:lnTo>
                    <a:pt x="1641373" y="1739900"/>
                  </a:lnTo>
                  <a:lnTo>
                    <a:pt x="1640738" y="1752600"/>
                  </a:lnTo>
                  <a:lnTo>
                    <a:pt x="1643468" y="1752600"/>
                  </a:lnTo>
                  <a:lnTo>
                    <a:pt x="1643532" y="1739900"/>
                  </a:lnTo>
                  <a:close/>
                </a:path>
                <a:path w="2812415" h="2447290">
                  <a:moveTo>
                    <a:pt x="1768309" y="1739900"/>
                  </a:moveTo>
                  <a:lnTo>
                    <a:pt x="1765820" y="1739900"/>
                  </a:lnTo>
                  <a:lnTo>
                    <a:pt x="1769059" y="1752600"/>
                  </a:lnTo>
                  <a:lnTo>
                    <a:pt x="1771332" y="1752600"/>
                  </a:lnTo>
                  <a:lnTo>
                    <a:pt x="1768309" y="1739900"/>
                  </a:lnTo>
                  <a:close/>
                </a:path>
                <a:path w="2812415" h="2447290">
                  <a:moveTo>
                    <a:pt x="1851393" y="1739900"/>
                  </a:moveTo>
                  <a:lnTo>
                    <a:pt x="1847164" y="1739900"/>
                  </a:lnTo>
                  <a:lnTo>
                    <a:pt x="1849666" y="1752600"/>
                  </a:lnTo>
                  <a:lnTo>
                    <a:pt x="1855228" y="1752600"/>
                  </a:lnTo>
                  <a:lnTo>
                    <a:pt x="1851393" y="1739900"/>
                  </a:lnTo>
                  <a:close/>
                </a:path>
                <a:path w="2812415" h="2447290">
                  <a:moveTo>
                    <a:pt x="2077300" y="1739900"/>
                  </a:moveTo>
                  <a:lnTo>
                    <a:pt x="2074710" y="1739900"/>
                  </a:lnTo>
                  <a:lnTo>
                    <a:pt x="2073414" y="1752600"/>
                  </a:lnTo>
                  <a:lnTo>
                    <a:pt x="2075916" y="1752600"/>
                  </a:lnTo>
                  <a:lnTo>
                    <a:pt x="2077300" y="1739900"/>
                  </a:lnTo>
                  <a:close/>
                </a:path>
                <a:path w="2812415" h="2447290">
                  <a:moveTo>
                    <a:pt x="2152726" y="1739900"/>
                  </a:moveTo>
                  <a:lnTo>
                    <a:pt x="2150313" y="1739900"/>
                  </a:lnTo>
                  <a:lnTo>
                    <a:pt x="2149449" y="1752600"/>
                  </a:lnTo>
                  <a:lnTo>
                    <a:pt x="2151722" y="1752600"/>
                  </a:lnTo>
                  <a:lnTo>
                    <a:pt x="2152726" y="1739900"/>
                  </a:lnTo>
                  <a:close/>
                </a:path>
                <a:path w="2812415" h="2447290">
                  <a:moveTo>
                    <a:pt x="2175827" y="1739900"/>
                  </a:moveTo>
                  <a:lnTo>
                    <a:pt x="2169490" y="1739900"/>
                  </a:lnTo>
                  <a:lnTo>
                    <a:pt x="2165400" y="1752600"/>
                  </a:lnTo>
                  <a:lnTo>
                    <a:pt x="2171331" y="1752600"/>
                  </a:lnTo>
                  <a:lnTo>
                    <a:pt x="2175827" y="1739900"/>
                  </a:lnTo>
                  <a:close/>
                </a:path>
                <a:path w="2812415" h="2447290">
                  <a:moveTo>
                    <a:pt x="2197049" y="1727200"/>
                  </a:moveTo>
                  <a:lnTo>
                    <a:pt x="2183892" y="1727200"/>
                  </a:lnTo>
                  <a:lnTo>
                    <a:pt x="2184755" y="1739900"/>
                  </a:lnTo>
                  <a:lnTo>
                    <a:pt x="2198763" y="1739900"/>
                  </a:lnTo>
                  <a:lnTo>
                    <a:pt x="2202662" y="1752600"/>
                  </a:lnTo>
                  <a:lnTo>
                    <a:pt x="2205418" y="1752600"/>
                  </a:lnTo>
                  <a:lnTo>
                    <a:pt x="2200973" y="1739900"/>
                  </a:lnTo>
                  <a:lnTo>
                    <a:pt x="2197049" y="1727200"/>
                  </a:lnTo>
                  <a:close/>
                </a:path>
                <a:path w="2812415" h="2447290">
                  <a:moveTo>
                    <a:pt x="2204008" y="1739900"/>
                  </a:moveTo>
                  <a:lnTo>
                    <a:pt x="2205418" y="1752600"/>
                  </a:lnTo>
                  <a:lnTo>
                    <a:pt x="2212340" y="1752600"/>
                  </a:lnTo>
                  <a:lnTo>
                    <a:pt x="2204008" y="1739900"/>
                  </a:lnTo>
                  <a:close/>
                </a:path>
                <a:path w="2812415" h="2447290">
                  <a:moveTo>
                    <a:pt x="2269972" y="1739900"/>
                  </a:moveTo>
                  <a:lnTo>
                    <a:pt x="2267877" y="1739900"/>
                  </a:lnTo>
                  <a:lnTo>
                    <a:pt x="2259241" y="1752600"/>
                  </a:lnTo>
                  <a:lnTo>
                    <a:pt x="2260981" y="1752600"/>
                  </a:lnTo>
                  <a:lnTo>
                    <a:pt x="2269972" y="1739900"/>
                  </a:lnTo>
                  <a:close/>
                </a:path>
                <a:path w="2812415" h="2447290">
                  <a:moveTo>
                    <a:pt x="1476159" y="1727200"/>
                  </a:moveTo>
                  <a:lnTo>
                    <a:pt x="1473771" y="1727200"/>
                  </a:lnTo>
                  <a:lnTo>
                    <a:pt x="1473657" y="1739900"/>
                  </a:lnTo>
                  <a:lnTo>
                    <a:pt x="1476260" y="1739900"/>
                  </a:lnTo>
                  <a:lnTo>
                    <a:pt x="1476159" y="1727200"/>
                  </a:lnTo>
                  <a:close/>
                </a:path>
                <a:path w="2812415" h="2447290">
                  <a:moveTo>
                    <a:pt x="1537931" y="1727200"/>
                  </a:moveTo>
                  <a:lnTo>
                    <a:pt x="1533398" y="1727200"/>
                  </a:lnTo>
                  <a:lnTo>
                    <a:pt x="1535544" y="1739900"/>
                  </a:lnTo>
                  <a:lnTo>
                    <a:pt x="1539900" y="1739900"/>
                  </a:lnTo>
                  <a:lnTo>
                    <a:pt x="1537931" y="1727200"/>
                  </a:lnTo>
                  <a:close/>
                </a:path>
                <a:path w="2812415" h="2447290">
                  <a:moveTo>
                    <a:pt x="1557667" y="1727200"/>
                  </a:moveTo>
                  <a:lnTo>
                    <a:pt x="1544510" y="1727200"/>
                  </a:lnTo>
                  <a:lnTo>
                    <a:pt x="1543151" y="1739900"/>
                  </a:lnTo>
                  <a:lnTo>
                    <a:pt x="1555838" y="1739900"/>
                  </a:lnTo>
                  <a:lnTo>
                    <a:pt x="1557667" y="1727200"/>
                  </a:lnTo>
                  <a:close/>
                </a:path>
                <a:path w="2812415" h="2447290">
                  <a:moveTo>
                    <a:pt x="1645526" y="1727200"/>
                  </a:moveTo>
                  <a:lnTo>
                    <a:pt x="1642249" y="1727200"/>
                  </a:lnTo>
                  <a:lnTo>
                    <a:pt x="1642173" y="1739900"/>
                  </a:lnTo>
                  <a:lnTo>
                    <a:pt x="1644713" y="1739900"/>
                  </a:lnTo>
                  <a:lnTo>
                    <a:pt x="1645526" y="1727200"/>
                  </a:lnTo>
                  <a:close/>
                </a:path>
                <a:path w="2812415" h="2447290">
                  <a:moveTo>
                    <a:pt x="1771154" y="1727200"/>
                  </a:moveTo>
                  <a:lnTo>
                    <a:pt x="1769033" y="1727200"/>
                  </a:lnTo>
                  <a:lnTo>
                    <a:pt x="1767713" y="1739900"/>
                  </a:lnTo>
                  <a:lnTo>
                    <a:pt x="1775155" y="1739900"/>
                  </a:lnTo>
                  <a:lnTo>
                    <a:pt x="1771154" y="1727200"/>
                  </a:lnTo>
                  <a:close/>
                </a:path>
                <a:path w="2812415" h="2447290">
                  <a:moveTo>
                    <a:pt x="1785556" y="1727200"/>
                  </a:moveTo>
                  <a:lnTo>
                    <a:pt x="1782445" y="1727200"/>
                  </a:lnTo>
                  <a:lnTo>
                    <a:pt x="1780667" y="1739900"/>
                  </a:lnTo>
                  <a:lnTo>
                    <a:pt x="1782279" y="1739900"/>
                  </a:lnTo>
                  <a:lnTo>
                    <a:pt x="1785556" y="1727200"/>
                  </a:lnTo>
                  <a:close/>
                </a:path>
                <a:path w="2812415" h="2447290">
                  <a:moveTo>
                    <a:pt x="1798116" y="1727200"/>
                  </a:moveTo>
                  <a:lnTo>
                    <a:pt x="1793468" y="1727200"/>
                  </a:lnTo>
                  <a:lnTo>
                    <a:pt x="1797304" y="1739900"/>
                  </a:lnTo>
                  <a:lnTo>
                    <a:pt x="1807337" y="1739900"/>
                  </a:lnTo>
                  <a:lnTo>
                    <a:pt x="1798116" y="1727200"/>
                  </a:lnTo>
                  <a:close/>
                </a:path>
                <a:path w="2812415" h="2447290">
                  <a:moveTo>
                    <a:pt x="2110905" y="1714500"/>
                  </a:moveTo>
                  <a:lnTo>
                    <a:pt x="2108428" y="1714500"/>
                  </a:lnTo>
                  <a:lnTo>
                    <a:pt x="2110257" y="1727200"/>
                  </a:lnTo>
                  <a:lnTo>
                    <a:pt x="2111095" y="1739900"/>
                  </a:lnTo>
                  <a:lnTo>
                    <a:pt x="2113788" y="1739900"/>
                  </a:lnTo>
                  <a:lnTo>
                    <a:pt x="2112784" y="1727200"/>
                  </a:lnTo>
                  <a:lnTo>
                    <a:pt x="2110905" y="1714500"/>
                  </a:lnTo>
                  <a:close/>
                </a:path>
                <a:path w="2812415" h="2447290">
                  <a:moveTo>
                    <a:pt x="2161146" y="1727200"/>
                  </a:moveTo>
                  <a:lnTo>
                    <a:pt x="2159292" y="1727200"/>
                  </a:lnTo>
                  <a:lnTo>
                    <a:pt x="2152561" y="1739900"/>
                  </a:lnTo>
                  <a:lnTo>
                    <a:pt x="2154567" y="1739900"/>
                  </a:lnTo>
                  <a:lnTo>
                    <a:pt x="2161146" y="1727200"/>
                  </a:lnTo>
                  <a:close/>
                </a:path>
                <a:path w="2812415" h="2447290">
                  <a:moveTo>
                    <a:pt x="2176970" y="1727200"/>
                  </a:moveTo>
                  <a:lnTo>
                    <a:pt x="2174354" y="1727200"/>
                  </a:lnTo>
                  <a:lnTo>
                    <a:pt x="2174417" y="1739900"/>
                  </a:lnTo>
                  <a:lnTo>
                    <a:pt x="2176907" y="1739900"/>
                  </a:lnTo>
                  <a:lnTo>
                    <a:pt x="2176970" y="1727200"/>
                  </a:lnTo>
                  <a:close/>
                </a:path>
                <a:path w="2812415" h="2447290">
                  <a:moveTo>
                    <a:pt x="2277503" y="1727200"/>
                  </a:moveTo>
                  <a:lnTo>
                    <a:pt x="2274760" y="1727200"/>
                  </a:lnTo>
                  <a:lnTo>
                    <a:pt x="2276259" y="1739900"/>
                  </a:lnTo>
                  <a:lnTo>
                    <a:pt x="2278786" y="1739900"/>
                  </a:lnTo>
                  <a:lnTo>
                    <a:pt x="2277503" y="1727200"/>
                  </a:lnTo>
                  <a:close/>
                </a:path>
                <a:path w="2812415" h="2447290">
                  <a:moveTo>
                    <a:pt x="1469682" y="1714500"/>
                  </a:moveTo>
                  <a:lnTo>
                    <a:pt x="1466621" y="1714500"/>
                  </a:lnTo>
                  <a:lnTo>
                    <a:pt x="1465872" y="1727200"/>
                  </a:lnTo>
                  <a:lnTo>
                    <a:pt x="1468615" y="1727200"/>
                  </a:lnTo>
                  <a:lnTo>
                    <a:pt x="1469682" y="1714500"/>
                  </a:lnTo>
                  <a:close/>
                </a:path>
                <a:path w="2812415" h="2447290">
                  <a:moveTo>
                    <a:pt x="1506626" y="1714500"/>
                  </a:moveTo>
                  <a:lnTo>
                    <a:pt x="1500124" y="1714500"/>
                  </a:lnTo>
                  <a:lnTo>
                    <a:pt x="1504543" y="1727200"/>
                  </a:lnTo>
                  <a:lnTo>
                    <a:pt x="1507464" y="1727200"/>
                  </a:lnTo>
                  <a:lnTo>
                    <a:pt x="1506626" y="1714500"/>
                  </a:lnTo>
                  <a:close/>
                </a:path>
                <a:path w="2812415" h="2447290">
                  <a:moveTo>
                    <a:pt x="1520101" y="1714500"/>
                  </a:moveTo>
                  <a:lnTo>
                    <a:pt x="1518805" y="1714500"/>
                  </a:lnTo>
                  <a:lnTo>
                    <a:pt x="1512722" y="1727200"/>
                  </a:lnTo>
                  <a:lnTo>
                    <a:pt x="1514436" y="1727200"/>
                  </a:lnTo>
                  <a:lnTo>
                    <a:pt x="1520101" y="1714500"/>
                  </a:lnTo>
                  <a:close/>
                </a:path>
                <a:path w="2812415" h="2447290">
                  <a:moveTo>
                    <a:pt x="1533525" y="1714500"/>
                  </a:moveTo>
                  <a:lnTo>
                    <a:pt x="1530985" y="1714500"/>
                  </a:lnTo>
                  <a:lnTo>
                    <a:pt x="1531467" y="1727200"/>
                  </a:lnTo>
                  <a:lnTo>
                    <a:pt x="1534058" y="1727200"/>
                  </a:lnTo>
                  <a:lnTo>
                    <a:pt x="1533525" y="1714500"/>
                  </a:lnTo>
                  <a:close/>
                </a:path>
                <a:path w="2812415" h="2447290">
                  <a:moveTo>
                    <a:pt x="1577644" y="1701800"/>
                  </a:moveTo>
                  <a:lnTo>
                    <a:pt x="1571767" y="1701800"/>
                  </a:lnTo>
                  <a:lnTo>
                    <a:pt x="1567321" y="1714500"/>
                  </a:lnTo>
                  <a:lnTo>
                    <a:pt x="1562982" y="1727200"/>
                  </a:lnTo>
                  <a:lnTo>
                    <a:pt x="1565184" y="1727200"/>
                  </a:lnTo>
                  <a:lnTo>
                    <a:pt x="1569677" y="1714500"/>
                  </a:lnTo>
                  <a:lnTo>
                    <a:pt x="1574038" y="1714500"/>
                  </a:lnTo>
                  <a:lnTo>
                    <a:pt x="1577644" y="1701800"/>
                  </a:lnTo>
                  <a:close/>
                </a:path>
                <a:path w="2812415" h="2447290">
                  <a:moveTo>
                    <a:pt x="1645716" y="1714500"/>
                  </a:moveTo>
                  <a:lnTo>
                    <a:pt x="1643545" y="1714500"/>
                  </a:lnTo>
                  <a:lnTo>
                    <a:pt x="1644027" y="1727200"/>
                  </a:lnTo>
                  <a:lnTo>
                    <a:pt x="1646567" y="1727200"/>
                  </a:lnTo>
                  <a:lnTo>
                    <a:pt x="1645716" y="1714500"/>
                  </a:lnTo>
                  <a:close/>
                </a:path>
                <a:path w="2812415" h="2447290">
                  <a:moveTo>
                    <a:pt x="2153208" y="1714500"/>
                  </a:moveTo>
                  <a:lnTo>
                    <a:pt x="2149525" y="1714500"/>
                  </a:lnTo>
                  <a:lnTo>
                    <a:pt x="2152078" y="1727200"/>
                  </a:lnTo>
                  <a:lnTo>
                    <a:pt x="2156040" y="1727200"/>
                  </a:lnTo>
                  <a:lnTo>
                    <a:pt x="2153208" y="1714500"/>
                  </a:lnTo>
                  <a:close/>
                </a:path>
                <a:path w="2812415" h="2447290">
                  <a:moveTo>
                    <a:pt x="2286914" y="1714500"/>
                  </a:moveTo>
                  <a:lnTo>
                    <a:pt x="2284476" y="1714500"/>
                  </a:lnTo>
                  <a:lnTo>
                    <a:pt x="2279497" y="1727200"/>
                  </a:lnTo>
                  <a:lnTo>
                    <a:pt x="2281288" y="1727200"/>
                  </a:lnTo>
                  <a:lnTo>
                    <a:pt x="2286914" y="1714500"/>
                  </a:lnTo>
                  <a:close/>
                </a:path>
                <a:path w="2812415" h="2447290">
                  <a:moveTo>
                    <a:pt x="1072946" y="1701800"/>
                  </a:moveTo>
                  <a:lnTo>
                    <a:pt x="1070356" y="1701800"/>
                  </a:lnTo>
                  <a:lnTo>
                    <a:pt x="1070178" y="1714500"/>
                  </a:lnTo>
                  <a:lnTo>
                    <a:pt x="1072794" y="1714500"/>
                  </a:lnTo>
                  <a:lnTo>
                    <a:pt x="1072946" y="1701800"/>
                  </a:lnTo>
                  <a:close/>
                </a:path>
                <a:path w="2812415" h="2447290">
                  <a:moveTo>
                    <a:pt x="1479588" y="1701800"/>
                  </a:moveTo>
                  <a:lnTo>
                    <a:pt x="1477632" y="1701800"/>
                  </a:lnTo>
                  <a:lnTo>
                    <a:pt x="1474889" y="1714500"/>
                  </a:lnTo>
                  <a:lnTo>
                    <a:pt x="1477225" y="1714500"/>
                  </a:lnTo>
                  <a:lnTo>
                    <a:pt x="1479588" y="1701800"/>
                  </a:lnTo>
                  <a:close/>
                </a:path>
                <a:path w="2812415" h="2447290">
                  <a:moveTo>
                    <a:pt x="1493113" y="1701800"/>
                  </a:moveTo>
                  <a:lnTo>
                    <a:pt x="1484528" y="1701800"/>
                  </a:lnTo>
                  <a:lnTo>
                    <a:pt x="1491970" y="1714500"/>
                  </a:lnTo>
                  <a:lnTo>
                    <a:pt x="1497609" y="1714500"/>
                  </a:lnTo>
                  <a:lnTo>
                    <a:pt x="1493113" y="1701800"/>
                  </a:lnTo>
                  <a:close/>
                </a:path>
                <a:path w="2812415" h="2447290">
                  <a:moveTo>
                    <a:pt x="1640001" y="1701800"/>
                  </a:moveTo>
                  <a:lnTo>
                    <a:pt x="1637360" y="1701800"/>
                  </a:lnTo>
                  <a:lnTo>
                    <a:pt x="1637385" y="1714500"/>
                  </a:lnTo>
                  <a:lnTo>
                    <a:pt x="1639963" y="1714500"/>
                  </a:lnTo>
                  <a:lnTo>
                    <a:pt x="1640001" y="1701800"/>
                  </a:lnTo>
                  <a:close/>
                </a:path>
                <a:path w="2812415" h="2447290">
                  <a:moveTo>
                    <a:pt x="2105444" y="1701800"/>
                  </a:moveTo>
                  <a:lnTo>
                    <a:pt x="2100262" y="1701800"/>
                  </a:lnTo>
                  <a:lnTo>
                    <a:pt x="2103716" y="1714500"/>
                  </a:lnTo>
                  <a:lnTo>
                    <a:pt x="2108847" y="1714500"/>
                  </a:lnTo>
                  <a:lnTo>
                    <a:pt x="2105444" y="1701800"/>
                  </a:lnTo>
                  <a:close/>
                </a:path>
                <a:path w="2812415" h="2447290">
                  <a:moveTo>
                    <a:pt x="2286050" y="1701800"/>
                  </a:moveTo>
                  <a:lnTo>
                    <a:pt x="2283510" y="1701800"/>
                  </a:lnTo>
                  <a:lnTo>
                    <a:pt x="2284349" y="1714500"/>
                  </a:lnTo>
                  <a:lnTo>
                    <a:pt x="2286952" y="1714500"/>
                  </a:lnTo>
                  <a:lnTo>
                    <a:pt x="2286050" y="1701800"/>
                  </a:lnTo>
                  <a:close/>
                </a:path>
                <a:path w="2812415" h="2447290">
                  <a:moveTo>
                    <a:pt x="1070775" y="1689100"/>
                  </a:moveTo>
                  <a:lnTo>
                    <a:pt x="1067117" y="1689100"/>
                  </a:lnTo>
                  <a:lnTo>
                    <a:pt x="1068184" y="1701800"/>
                  </a:lnTo>
                  <a:lnTo>
                    <a:pt x="1071702" y="1701800"/>
                  </a:lnTo>
                  <a:lnTo>
                    <a:pt x="1070775" y="1689100"/>
                  </a:lnTo>
                  <a:close/>
                </a:path>
                <a:path w="2812415" h="2447290">
                  <a:moveTo>
                    <a:pt x="1582394" y="1689100"/>
                  </a:moveTo>
                  <a:lnTo>
                    <a:pt x="1579791" y="1689100"/>
                  </a:lnTo>
                  <a:lnTo>
                    <a:pt x="1578800" y="1701800"/>
                  </a:lnTo>
                  <a:lnTo>
                    <a:pt x="1580946" y="1701800"/>
                  </a:lnTo>
                  <a:lnTo>
                    <a:pt x="1582394" y="1689100"/>
                  </a:lnTo>
                  <a:close/>
                </a:path>
                <a:path w="2812415" h="2447290">
                  <a:moveTo>
                    <a:pt x="1675371" y="1689100"/>
                  </a:moveTo>
                  <a:lnTo>
                    <a:pt x="1671535" y="1689100"/>
                  </a:lnTo>
                  <a:lnTo>
                    <a:pt x="1666417" y="1701800"/>
                  </a:lnTo>
                  <a:lnTo>
                    <a:pt x="1673059" y="1701800"/>
                  </a:lnTo>
                  <a:lnTo>
                    <a:pt x="1675371" y="1689100"/>
                  </a:lnTo>
                  <a:close/>
                </a:path>
                <a:path w="2812415" h="2447290">
                  <a:moveTo>
                    <a:pt x="1681035" y="1689100"/>
                  </a:moveTo>
                  <a:lnTo>
                    <a:pt x="1678317" y="1689100"/>
                  </a:lnTo>
                  <a:lnTo>
                    <a:pt x="1678419" y="1701800"/>
                  </a:lnTo>
                  <a:lnTo>
                    <a:pt x="1681010" y="1701800"/>
                  </a:lnTo>
                  <a:lnTo>
                    <a:pt x="1681035" y="1689100"/>
                  </a:lnTo>
                  <a:close/>
                </a:path>
                <a:path w="2812415" h="2447290">
                  <a:moveTo>
                    <a:pt x="1710309" y="1689100"/>
                  </a:moveTo>
                  <a:lnTo>
                    <a:pt x="1704771" y="1689100"/>
                  </a:lnTo>
                  <a:lnTo>
                    <a:pt x="1700453" y="1701800"/>
                  </a:lnTo>
                  <a:lnTo>
                    <a:pt x="1705965" y="1701800"/>
                  </a:lnTo>
                  <a:lnTo>
                    <a:pt x="1710309" y="1689100"/>
                  </a:lnTo>
                  <a:close/>
                </a:path>
                <a:path w="2812415" h="2447290">
                  <a:moveTo>
                    <a:pt x="2099970" y="1689100"/>
                  </a:moveTo>
                  <a:lnTo>
                    <a:pt x="2095525" y="1689100"/>
                  </a:lnTo>
                  <a:lnTo>
                    <a:pt x="2097468" y="1701800"/>
                  </a:lnTo>
                  <a:lnTo>
                    <a:pt x="2100008" y="1701800"/>
                  </a:lnTo>
                  <a:lnTo>
                    <a:pt x="2099970" y="1689100"/>
                  </a:lnTo>
                  <a:close/>
                </a:path>
                <a:path w="2812415" h="2447290">
                  <a:moveTo>
                    <a:pt x="2285898" y="1689100"/>
                  </a:moveTo>
                  <a:lnTo>
                    <a:pt x="2282342" y="1689100"/>
                  </a:lnTo>
                  <a:lnTo>
                    <a:pt x="2283358" y="1701800"/>
                  </a:lnTo>
                  <a:lnTo>
                    <a:pt x="2285923" y="1701800"/>
                  </a:lnTo>
                  <a:lnTo>
                    <a:pt x="2285898" y="1689100"/>
                  </a:lnTo>
                  <a:close/>
                </a:path>
                <a:path w="2812415" h="2447290">
                  <a:moveTo>
                    <a:pt x="1069949" y="1676400"/>
                  </a:moveTo>
                  <a:lnTo>
                    <a:pt x="1067181" y="1676400"/>
                  </a:lnTo>
                  <a:lnTo>
                    <a:pt x="1067104" y="1689100"/>
                  </a:lnTo>
                  <a:lnTo>
                    <a:pt x="1069797" y="1689100"/>
                  </a:lnTo>
                  <a:lnTo>
                    <a:pt x="1069949" y="1676400"/>
                  </a:lnTo>
                  <a:close/>
                </a:path>
                <a:path w="2812415" h="2447290">
                  <a:moveTo>
                    <a:pt x="1584121" y="1676400"/>
                  </a:moveTo>
                  <a:lnTo>
                    <a:pt x="1582508" y="1676400"/>
                  </a:lnTo>
                  <a:lnTo>
                    <a:pt x="1580400" y="1689100"/>
                  </a:lnTo>
                  <a:lnTo>
                    <a:pt x="1582559" y="1689100"/>
                  </a:lnTo>
                  <a:lnTo>
                    <a:pt x="1584121" y="1676400"/>
                  </a:lnTo>
                  <a:close/>
                </a:path>
                <a:path w="2812415" h="2447290">
                  <a:moveTo>
                    <a:pt x="1719805" y="1679082"/>
                  </a:moveTo>
                  <a:lnTo>
                    <a:pt x="1710309" y="1689100"/>
                  </a:lnTo>
                  <a:lnTo>
                    <a:pt x="1716379" y="1689100"/>
                  </a:lnTo>
                  <a:lnTo>
                    <a:pt x="1719805" y="1679082"/>
                  </a:lnTo>
                  <a:close/>
                </a:path>
                <a:path w="2812415" h="2447290">
                  <a:moveTo>
                    <a:pt x="1742097" y="1676400"/>
                  </a:moveTo>
                  <a:lnTo>
                    <a:pt x="1737448" y="1676400"/>
                  </a:lnTo>
                  <a:lnTo>
                    <a:pt x="1738477" y="1689100"/>
                  </a:lnTo>
                  <a:lnTo>
                    <a:pt x="1741170" y="1689100"/>
                  </a:lnTo>
                  <a:lnTo>
                    <a:pt x="1742097" y="1676400"/>
                  </a:lnTo>
                  <a:close/>
                </a:path>
                <a:path w="2812415" h="2447290">
                  <a:moveTo>
                    <a:pt x="2091804" y="1676400"/>
                  </a:moveTo>
                  <a:lnTo>
                    <a:pt x="2089569" y="1676400"/>
                  </a:lnTo>
                  <a:lnTo>
                    <a:pt x="2091753" y="1689100"/>
                  </a:lnTo>
                  <a:lnTo>
                    <a:pt x="2093950" y="1689100"/>
                  </a:lnTo>
                  <a:lnTo>
                    <a:pt x="2091804" y="1676400"/>
                  </a:lnTo>
                  <a:close/>
                </a:path>
                <a:path w="2812415" h="2447290">
                  <a:moveTo>
                    <a:pt x="2311793" y="1676400"/>
                  </a:moveTo>
                  <a:lnTo>
                    <a:pt x="2309202" y="1676400"/>
                  </a:lnTo>
                  <a:lnTo>
                    <a:pt x="2309101" y="1689100"/>
                  </a:lnTo>
                  <a:lnTo>
                    <a:pt x="2311539" y="1689100"/>
                  </a:lnTo>
                  <a:lnTo>
                    <a:pt x="2311793" y="1676400"/>
                  </a:lnTo>
                  <a:close/>
                </a:path>
                <a:path w="2812415" h="2447290">
                  <a:moveTo>
                    <a:pt x="1722348" y="1676400"/>
                  </a:moveTo>
                  <a:lnTo>
                    <a:pt x="1720723" y="1676400"/>
                  </a:lnTo>
                  <a:lnTo>
                    <a:pt x="1719805" y="1679082"/>
                  </a:lnTo>
                  <a:lnTo>
                    <a:pt x="1722348" y="1676400"/>
                  </a:lnTo>
                  <a:close/>
                </a:path>
                <a:path w="2812415" h="2447290">
                  <a:moveTo>
                    <a:pt x="1611972" y="1663700"/>
                  </a:moveTo>
                  <a:lnTo>
                    <a:pt x="1609953" y="1663700"/>
                  </a:lnTo>
                  <a:lnTo>
                    <a:pt x="1609661" y="1676400"/>
                  </a:lnTo>
                  <a:lnTo>
                    <a:pt x="1612265" y="1676400"/>
                  </a:lnTo>
                  <a:lnTo>
                    <a:pt x="1611972" y="1663700"/>
                  </a:lnTo>
                  <a:close/>
                </a:path>
                <a:path w="2812415" h="2447290">
                  <a:moveTo>
                    <a:pt x="1747215" y="1663700"/>
                  </a:moveTo>
                  <a:lnTo>
                    <a:pt x="1744319" y="1663700"/>
                  </a:lnTo>
                  <a:lnTo>
                    <a:pt x="1744611" y="1676400"/>
                  </a:lnTo>
                  <a:lnTo>
                    <a:pt x="1747240" y="1676400"/>
                  </a:lnTo>
                  <a:lnTo>
                    <a:pt x="1747215" y="1663700"/>
                  </a:lnTo>
                  <a:close/>
                </a:path>
                <a:path w="2812415" h="2447290">
                  <a:moveTo>
                    <a:pt x="2094611" y="1663700"/>
                  </a:moveTo>
                  <a:lnTo>
                    <a:pt x="2092071" y="1663700"/>
                  </a:lnTo>
                  <a:lnTo>
                    <a:pt x="2092007" y="1676400"/>
                  </a:lnTo>
                  <a:lnTo>
                    <a:pt x="2094611" y="1676400"/>
                  </a:lnTo>
                  <a:lnTo>
                    <a:pt x="2094611" y="1663700"/>
                  </a:lnTo>
                  <a:close/>
                </a:path>
                <a:path w="2812415" h="2447290">
                  <a:moveTo>
                    <a:pt x="2305888" y="1663700"/>
                  </a:moveTo>
                  <a:lnTo>
                    <a:pt x="2302484" y="1663700"/>
                  </a:lnTo>
                  <a:lnTo>
                    <a:pt x="2303678" y="1676400"/>
                  </a:lnTo>
                  <a:lnTo>
                    <a:pt x="2307348" y="1676400"/>
                  </a:lnTo>
                  <a:lnTo>
                    <a:pt x="2305888" y="1663700"/>
                  </a:lnTo>
                  <a:close/>
                </a:path>
                <a:path w="2812415" h="2447290">
                  <a:moveTo>
                    <a:pt x="1618538" y="1651000"/>
                  </a:moveTo>
                  <a:lnTo>
                    <a:pt x="1616252" y="1651000"/>
                  </a:lnTo>
                  <a:lnTo>
                    <a:pt x="1613865" y="1663700"/>
                  </a:lnTo>
                  <a:lnTo>
                    <a:pt x="1616494" y="1663700"/>
                  </a:lnTo>
                  <a:lnTo>
                    <a:pt x="1618538" y="1651000"/>
                  </a:lnTo>
                  <a:close/>
                </a:path>
                <a:path w="2812415" h="2447290">
                  <a:moveTo>
                    <a:pt x="1748790" y="1651000"/>
                  </a:moveTo>
                  <a:lnTo>
                    <a:pt x="1746173" y="1651000"/>
                  </a:lnTo>
                  <a:lnTo>
                    <a:pt x="1744205" y="1663700"/>
                  </a:lnTo>
                  <a:lnTo>
                    <a:pt x="1746605" y="1663700"/>
                  </a:lnTo>
                  <a:lnTo>
                    <a:pt x="1748790" y="1651000"/>
                  </a:lnTo>
                  <a:close/>
                </a:path>
                <a:path w="2812415" h="2447290">
                  <a:moveTo>
                    <a:pt x="2107704" y="1651000"/>
                  </a:moveTo>
                  <a:lnTo>
                    <a:pt x="2104948" y="1651000"/>
                  </a:lnTo>
                  <a:lnTo>
                    <a:pt x="2101964" y="1663700"/>
                  </a:lnTo>
                  <a:lnTo>
                    <a:pt x="2107730" y="1663700"/>
                  </a:lnTo>
                  <a:lnTo>
                    <a:pt x="2107704" y="1651000"/>
                  </a:lnTo>
                  <a:close/>
                </a:path>
                <a:path w="2812415" h="2447290">
                  <a:moveTo>
                    <a:pt x="2317927" y="1651000"/>
                  </a:moveTo>
                  <a:lnTo>
                    <a:pt x="2315324" y="1651000"/>
                  </a:lnTo>
                  <a:lnTo>
                    <a:pt x="2315083" y="1663700"/>
                  </a:lnTo>
                  <a:lnTo>
                    <a:pt x="2317889" y="1663700"/>
                  </a:lnTo>
                  <a:lnTo>
                    <a:pt x="2317927" y="1651000"/>
                  </a:lnTo>
                  <a:close/>
                </a:path>
                <a:path w="2812415" h="2447290">
                  <a:moveTo>
                    <a:pt x="1627238" y="1638300"/>
                  </a:moveTo>
                  <a:lnTo>
                    <a:pt x="1619415" y="1638300"/>
                  </a:lnTo>
                  <a:lnTo>
                    <a:pt x="1618107" y="1651000"/>
                  </a:lnTo>
                  <a:lnTo>
                    <a:pt x="1620837" y="1651000"/>
                  </a:lnTo>
                  <a:lnTo>
                    <a:pt x="1627238" y="1638300"/>
                  </a:lnTo>
                  <a:close/>
                </a:path>
                <a:path w="2812415" h="2447290">
                  <a:moveTo>
                    <a:pt x="1748370" y="1638300"/>
                  </a:moveTo>
                  <a:lnTo>
                    <a:pt x="1745830" y="1638300"/>
                  </a:lnTo>
                  <a:lnTo>
                    <a:pt x="1746338" y="1651000"/>
                  </a:lnTo>
                  <a:lnTo>
                    <a:pt x="1748917" y="1651000"/>
                  </a:lnTo>
                  <a:lnTo>
                    <a:pt x="1748370" y="1638300"/>
                  </a:lnTo>
                  <a:close/>
                </a:path>
                <a:path w="2812415" h="2447290">
                  <a:moveTo>
                    <a:pt x="2078685" y="1638300"/>
                  </a:moveTo>
                  <a:lnTo>
                    <a:pt x="2073871" y="1638300"/>
                  </a:lnTo>
                  <a:lnTo>
                    <a:pt x="2074392" y="1651000"/>
                  </a:lnTo>
                  <a:lnTo>
                    <a:pt x="2077516" y="1651000"/>
                  </a:lnTo>
                  <a:lnTo>
                    <a:pt x="2078685" y="1638300"/>
                  </a:lnTo>
                  <a:close/>
                </a:path>
                <a:path w="2812415" h="2447290">
                  <a:moveTo>
                    <a:pt x="2085327" y="1638300"/>
                  </a:moveTo>
                  <a:lnTo>
                    <a:pt x="2083282" y="1638300"/>
                  </a:lnTo>
                  <a:lnTo>
                    <a:pt x="2085276" y="1651000"/>
                  </a:lnTo>
                  <a:lnTo>
                    <a:pt x="2087587" y="1651000"/>
                  </a:lnTo>
                  <a:lnTo>
                    <a:pt x="2085327" y="1638300"/>
                  </a:lnTo>
                  <a:close/>
                </a:path>
                <a:path w="2812415" h="2447290">
                  <a:moveTo>
                    <a:pt x="2096579" y="1638300"/>
                  </a:moveTo>
                  <a:lnTo>
                    <a:pt x="2092604" y="1638300"/>
                  </a:lnTo>
                  <a:lnTo>
                    <a:pt x="2090991" y="1651000"/>
                  </a:lnTo>
                  <a:lnTo>
                    <a:pt x="2099310" y="1651000"/>
                  </a:lnTo>
                  <a:lnTo>
                    <a:pt x="2096579" y="1638300"/>
                  </a:lnTo>
                  <a:close/>
                </a:path>
                <a:path w="2812415" h="2447290">
                  <a:moveTo>
                    <a:pt x="2321775" y="1638300"/>
                  </a:moveTo>
                  <a:lnTo>
                    <a:pt x="2319235" y="1638300"/>
                  </a:lnTo>
                  <a:lnTo>
                    <a:pt x="2317445" y="1651000"/>
                  </a:lnTo>
                  <a:lnTo>
                    <a:pt x="2319680" y="1651000"/>
                  </a:lnTo>
                  <a:lnTo>
                    <a:pt x="2321775" y="1638300"/>
                  </a:lnTo>
                  <a:close/>
                </a:path>
                <a:path w="2812415" h="2447290">
                  <a:moveTo>
                    <a:pt x="2382177" y="1638300"/>
                  </a:moveTo>
                  <a:lnTo>
                    <a:pt x="2373795" y="1638300"/>
                  </a:lnTo>
                  <a:lnTo>
                    <a:pt x="2374493" y="1651000"/>
                  </a:lnTo>
                  <a:lnTo>
                    <a:pt x="2379992" y="1651000"/>
                  </a:lnTo>
                  <a:lnTo>
                    <a:pt x="2382177" y="1638300"/>
                  </a:lnTo>
                  <a:close/>
                </a:path>
                <a:path w="2812415" h="2447290">
                  <a:moveTo>
                    <a:pt x="2425382" y="1638300"/>
                  </a:moveTo>
                  <a:lnTo>
                    <a:pt x="2420543" y="1638300"/>
                  </a:lnTo>
                  <a:lnTo>
                    <a:pt x="2423274" y="1651000"/>
                  </a:lnTo>
                  <a:lnTo>
                    <a:pt x="2426792" y="1651000"/>
                  </a:lnTo>
                  <a:lnTo>
                    <a:pt x="2425382" y="1638300"/>
                  </a:lnTo>
                  <a:close/>
                </a:path>
                <a:path w="2812415" h="2447290">
                  <a:moveTo>
                    <a:pt x="1630235" y="1625600"/>
                  </a:moveTo>
                  <a:lnTo>
                    <a:pt x="1627771" y="1625600"/>
                  </a:lnTo>
                  <a:lnTo>
                    <a:pt x="1626412" y="1638300"/>
                  </a:lnTo>
                  <a:lnTo>
                    <a:pt x="1628863" y="1638300"/>
                  </a:lnTo>
                  <a:lnTo>
                    <a:pt x="1630235" y="1625600"/>
                  </a:lnTo>
                  <a:close/>
                </a:path>
                <a:path w="2812415" h="2447290">
                  <a:moveTo>
                    <a:pt x="1733486" y="1625600"/>
                  </a:moveTo>
                  <a:lnTo>
                    <a:pt x="1723428" y="1625600"/>
                  </a:lnTo>
                  <a:lnTo>
                    <a:pt x="1728343" y="1638300"/>
                  </a:lnTo>
                  <a:lnTo>
                    <a:pt x="1737487" y="1638300"/>
                  </a:lnTo>
                  <a:lnTo>
                    <a:pt x="1733486" y="1625600"/>
                  </a:lnTo>
                  <a:close/>
                </a:path>
                <a:path w="2812415" h="2447290">
                  <a:moveTo>
                    <a:pt x="2067534" y="1625600"/>
                  </a:moveTo>
                  <a:lnTo>
                    <a:pt x="2063610" y="1625600"/>
                  </a:lnTo>
                  <a:lnTo>
                    <a:pt x="2064156" y="1638300"/>
                  </a:lnTo>
                  <a:lnTo>
                    <a:pt x="2071522" y="1638300"/>
                  </a:lnTo>
                  <a:lnTo>
                    <a:pt x="2067534" y="1625600"/>
                  </a:lnTo>
                  <a:close/>
                </a:path>
                <a:path w="2812415" h="2447290">
                  <a:moveTo>
                    <a:pt x="2323731" y="1625600"/>
                  </a:moveTo>
                  <a:lnTo>
                    <a:pt x="2321128" y="1625600"/>
                  </a:lnTo>
                  <a:lnTo>
                    <a:pt x="2321128" y="1638300"/>
                  </a:lnTo>
                  <a:lnTo>
                    <a:pt x="2323731" y="1638300"/>
                  </a:lnTo>
                  <a:lnTo>
                    <a:pt x="2323731" y="1625600"/>
                  </a:lnTo>
                  <a:close/>
                </a:path>
                <a:path w="2812415" h="2447290">
                  <a:moveTo>
                    <a:pt x="2347785" y="1625600"/>
                  </a:moveTo>
                  <a:lnTo>
                    <a:pt x="2344851" y="1625600"/>
                  </a:lnTo>
                  <a:lnTo>
                    <a:pt x="2346185" y="1638300"/>
                  </a:lnTo>
                  <a:lnTo>
                    <a:pt x="2350389" y="1638300"/>
                  </a:lnTo>
                  <a:lnTo>
                    <a:pt x="2347785" y="1625600"/>
                  </a:lnTo>
                  <a:close/>
                </a:path>
                <a:path w="2812415" h="2447290">
                  <a:moveTo>
                    <a:pt x="2390368" y="1625600"/>
                  </a:moveTo>
                  <a:lnTo>
                    <a:pt x="2387663" y="1625600"/>
                  </a:lnTo>
                  <a:lnTo>
                    <a:pt x="2387714" y="1638300"/>
                  </a:lnTo>
                  <a:lnTo>
                    <a:pt x="2390317" y="1638300"/>
                  </a:lnTo>
                  <a:lnTo>
                    <a:pt x="2390368" y="1625600"/>
                  </a:lnTo>
                  <a:close/>
                </a:path>
                <a:path w="2812415" h="2447290">
                  <a:moveTo>
                    <a:pt x="2406815" y="1625600"/>
                  </a:moveTo>
                  <a:lnTo>
                    <a:pt x="2404135" y="1625600"/>
                  </a:lnTo>
                  <a:lnTo>
                    <a:pt x="2405646" y="1638300"/>
                  </a:lnTo>
                  <a:lnTo>
                    <a:pt x="2408135" y="1638300"/>
                  </a:lnTo>
                  <a:lnTo>
                    <a:pt x="2406815" y="1625600"/>
                  </a:lnTo>
                  <a:close/>
                </a:path>
                <a:path w="2812415" h="2447290">
                  <a:moveTo>
                    <a:pt x="2489034" y="1625600"/>
                  </a:moveTo>
                  <a:lnTo>
                    <a:pt x="2487155" y="1625600"/>
                  </a:lnTo>
                  <a:lnTo>
                    <a:pt x="2480195" y="1638300"/>
                  </a:lnTo>
                  <a:lnTo>
                    <a:pt x="2489288" y="1638300"/>
                  </a:lnTo>
                  <a:lnTo>
                    <a:pt x="2489034" y="1625600"/>
                  </a:lnTo>
                  <a:close/>
                </a:path>
                <a:path w="2812415" h="2447290">
                  <a:moveTo>
                    <a:pt x="1650250" y="1612900"/>
                  </a:moveTo>
                  <a:lnTo>
                    <a:pt x="1645221" y="1612900"/>
                  </a:lnTo>
                  <a:lnTo>
                    <a:pt x="1640154" y="1625600"/>
                  </a:lnTo>
                  <a:lnTo>
                    <a:pt x="1648955" y="1625600"/>
                  </a:lnTo>
                  <a:lnTo>
                    <a:pt x="1650250" y="1612900"/>
                  </a:lnTo>
                  <a:close/>
                </a:path>
                <a:path w="2812415" h="2447290">
                  <a:moveTo>
                    <a:pt x="1722424" y="1612900"/>
                  </a:moveTo>
                  <a:lnTo>
                    <a:pt x="1719313" y="1612900"/>
                  </a:lnTo>
                  <a:lnTo>
                    <a:pt x="1719834" y="1625600"/>
                  </a:lnTo>
                  <a:lnTo>
                    <a:pt x="1722424" y="1625600"/>
                  </a:lnTo>
                  <a:lnTo>
                    <a:pt x="1722424" y="1612900"/>
                  </a:lnTo>
                  <a:close/>
                </a:path>
                <a:path w="2812415" h="2447290">
                  <a:moveTo>
                    <a:pt x="2022132" y="1612900"/>
                  </a:moveTo>
                  <a:lnTo>
                    <a:pt x="2020430" y="1612900"/>
                  </a:lnTo>
                  <a:lnTo>
                    <a:pt x="2020150" y="1625600"/>
                  </a:lnTo>
                  <a:lnTo>
                    <a:pt x="2021865" y="1625600"/>
                  </a:lnTo>
                  <a:lnTo>
                    <a:pt x="2022132" y="1612900"/>
                  </a:lnTo>
                  <a:close/>
                </a:path>
                <a:path w="2812415" h="2447290">
                  <a:moveTo>
                    <a:pt x="2046808" y="1612900"/>
                  </a:moveTo>
                  <a:lnTo>
                    <a:pt x="2043442" y="1612900"/>
                  </a:lnTo>
                  <a:lnTo>
                    <a:pt x="2043163" y="1625600"/>
                  </a:lnTo>
                  <a:lnTo>
                    <a:pt x="2045703" y="1625600"/>
                  </a:lnTo>
                  <a:lnTo>
                    <a:pt x="2046808" y="1612900"/>
                  </a:lnTo>
                  <a:close/>
                </a:path>
                <a:path w="2812415" h="2447290">
                  <a:moveTo>
                    <a:pt x="2053628" y="1612900"/>
                  </a:moveTo>
                  <a:lnTo>
                    <a:pt x="2051062" y="1612900"/>
                  </a:lnTo>
                  <a:lnTo>
                    <a:pt x="2051875" y="1625600"/>
                  </a:lnTo>
                  <a:lnTo>
                    <a:pt x="2054491" y="1625600"/>
                  </a:lnTo>
                  <a:lnTo>
                    <a:pt x="2053628" y="1612900"/>
                  </a:lnTo>
                  <a:close/>
                </a:path>
                <a:path w="2812415" h="2447290">
                  <a:moveTo>
                    <a:pt x="2067090" y="1612900"/>
                  </a:moveTo>
                  <a:lnTo>
                    <a:pt x="2062276" y="1612900"/>
                  </a:lnTo>
                  <a:lnTo>
                    <a:pt x="2061184" y="1625600"/>
                  </a:lnTo>
                  <a:lnTo>
                    <a:pt x="2064600" y="1625600"/>
                  </a:lnTo>
                  <a:lnTo>
                    <a:pt x="2067090" y="1612900"/>
                  </a:lnTo>
                  <a:close/>
                </a:path>
                <a:path w="2812415" h="2447290">
                  <a:moveTo>
                    <a:pt x="2270506" y="1612900"/>
                  </a:moveTo>
                  <a:lnTo>
                    <a:pt x="2266226" y="1612900"/>
                  </a:lnTo>
                  <a:lnTo>
                    <a:pt x="2267800" y="1625600"/>
                  </a:lnTo>
                  <a:lnTo>
                    <a:pt x="2271217" y="1625600"/>
                  </a:lnTo>
                  <a:lnTo>
                    <a:pt x="2270506" y="1612900"/>
                  </a:lnTo>
                  <a:close/>
                </a:path>
                <a:path w="2812415" h="2447290">
                  <a:moveTo>
                    <a:pt x="2295055" y="1612900"/>
                  </a:moveTo>
                  <a:lnTo>
                    <a:pt x="2290660" y="1612900"/>
                  </a:lnTo>
                  <a:lnTo>
                    <a:pt x="2280996" y="1625600"/>
                  </a:lnTo>
                  <a:lnTo>
                    <a:pt x="2293683" y="1625600"/>
                  </a:lnTo>
                  <a:lnTo>
                    <a:pt x="2295055" y="1612900"/>
                  </a:lnTo>
                  <a:close/>
                </a:path>
                <a:path w="2812415" h="2447290">
                  <a:moveTo>
                    <a:pt x="2307666" y="1612900"/>
                  </a:moveTo>
                  <a:lnTo>
                    <a:pt x="2305011" y="1612900"/>
                  </a:lnTo>
                  <a:lnTo>
                    <a:pt x="2304986" y="1625600"/>
                  </a:lnTo>
                  <a:lnTo>
                    <a:pt x="2307590" y="1625600"/>
                  </a:lnTo>
                  <a:lnTo>
                    <a:pt x="2307666" y="1612900"/>
                  </a:lnTo>
                  <a:close/>
                </a:path>
                <a:path w="2812415" h="2447290">
                  <a:moveTo>
                    <a:pt x="2399233" y="1612900"/>
                  </a:moveTo>
                  <a:lnTo>
                    <a:pt x="2396578" y="1612900"/>
                  </a:lnTo>
                  <a:lnTo>
                    <a:pt x="2396629" y="1625600"/>
                  </a:lnTo>
                  <a:lnTo>
                    <a:pt x="2399131" y="1625600"/>
                  </a:lnTo>
                  <a:lnTo>
                    <a:pt x="2399233" y="1612900"/>
                  </a:lnTo>
                  <a:close/>
                </a:path>
                <a:path w="2812415" h="2447290">
                  <a:moveTo>
                    <a:pt x="2518740" y="1612900"/>
                  </a:moveTo>
                  <a:lnTo>
                    <a:pt x="2508669" y="1612900"/>
                  </a:lnTo>
                  <a:lnTo>
                    <a:pt x="2502217" y="1625600"/>
                  </a:lnTo>
                  <a:lnTo>
                    <a:pt x="2510332" y="1625600"/>
                  </a:lnTo>
                  <a:lnTo>
                    <a:pt x="2518740" y="1612900"/>
                  </a:lnTo>
                  <a:close/>
                </a:path>
                <a:path w="2812415" h="2447290">
                  <a:moveTo>
                    <a:pt x="1043063" y="1600200"/>
                  </a:moveTo>
                  <a:lnTo>
                    <a:pt x="1040472" y="1600200"/>
                  </a:lnTo>
                  <a:lnTo>
                    <a:pt x="1040498" y="1612900"/>
                  </a:lnTo>
                  <a:lnTo>
                    <a:pt x="1043089" y="1612900"/>
                  </a:lnTo>
                  <a:lnTo>
                    <a:pt x="1043063" y="1600200"/>
                  </a:lnTo>
                  <a:close/>
                </a:path>
                <a:path w="2812415" h="2447290">
                  <a:moveTo>
                    <a:pt x="1642427" y="1600200"/>
                  </a:moveTo>
                  <a:lnTo>
                    <a:pt x="1636636" y="1600200"/>
                  </a:lnTo>
                  <a:lnTo>
                    <a:pt x="1641144" y="1612900"/>
                  </a:lnTo>
                  <a:lnTo>
                    <a:pt x="1649920" y="1612900"/>
                  </a:lnTo>
                  <a:lnTo>
                    <a:pt x="1642427" y="1600200"/>
                  </a:lnTo>
                  <a:close/>
                </a:path>
                <a:path w="2812415" h="2447290">
                  <a:moveTo>
                    <a:pt x="1690738" y="1600200"/>
                  </a:moveTo>
                  <a:lnTo>
                    <a:pt x="1685378" y="1600200"/>
                  </a:lnTo>
                  <a:lnTo>
                    <a:pt x="1688744" y="1612900"/>
                  </a:lnTo>
                  <a:lnTo>
                    <a:pt x="1693659" y="1612900"/>
                  </a:lnTo>
                  <a:lnTo>
                    <a:pt x="1690738" y="1600200"/>
                  </a:lnTo>
                  <a:close/>
                </a:path>
                <a:path w="2812415" h="2447290">
                  <a:moveTo>
                    <a:pt x="1713953" y="1600200"/>
                  </a:moveTo>
                  <a:lnTo>
                    <a:pt x="1711337" y="1600200"/>
                  </a:lnTo>
                  <a:lnTo>
                    <a:pt x="1711350" y="1612900"/>
                  </a:lnTo>
                  <a:lnTo>
                    <a:pt x="1713941" y="1612900"/>
                  </a:lnTo>
                  <a:lnTo>
                    <a:pt x="1713953" y="1600200"/>
                  </a:lnTo>
                  <a:close/>
                </a:path>
                <a:path w="2812415" h="2447290">
                  <a:moveTo>
                    <a:pt x="1982343" y="1600200"/>
                  </a:moveTo>
                  <a:lnTo>
                    <a:pt x="1977910" y="1600200"/>
                  </a:lnTo>
                  <a:lnTo>
                    <a:pt x="1978177" y="1612900"/>
                  </a:lnTo>
                  <a:lnTo>
                    <a:pt x="1981276" y="1612900"/>
                  </a:lnTo>
                  <a:lnTo>
                    <a:pt x="1982343" y="1600200"/>
                  </a:lnTo>
                  <a:close/>
                </a:path>
                <a:path w="2812415" h="2447290">
                  <a:moveTo>
                    <a:pt x="2007870" y="1600200"/>
                  </a:moveTo>
                  <a:lnTo>
                    <a:pt x="1998675" y="1600200"/>
                  </a:lnTo>
                  <a:lnTo>
                    <a:pt x="1999361" y="1612900"/>
                  </a:lnTo>
                  <a:lnTo>
                    <a:pt x="2005482" y="1612900"/>
                  </a:lnTo>
                  <a:lnTo>
                    <a:pt x="2007870" y="1600200"/>
                  </a:lnTo>
                  <a:close/>
                </a:path>
                <a:path w="2812415" h="2447290">
                  <a:moveTo>
                    <a:pt x="2015705" y="1600200"/>
                  </a:moveTo>
                  <a:lnTo>
                    <a:pt x="2012886" y="1600200"/>
                  </a:lnTo>
                  <a:lnTo>
                    <a:pt x="2013089" y="1612900"/>
                  </a:lnTo>
                  <a:lnTo>
                    <a:pt x="2015680" y="1612900"/>
                  </a:lnTo>
                  <a:lnTo>
                    <a:pt x="2015705" y="1600200"/>
                  </a:lnTo>
                  <a:close/>
                </a:path>
                <a:path w="2812415" h="2447290">
                  <a:moveTo>
                    <a:pt x="2078431" y="1600200"/>
                  </a:moveTo>
                  <a:lnTo>
                    <a:pt x="2075967" y="1600200"/>
                  </a:lnTo>
                  <a:lnTo>
                    <a:pt x="2068220" y="1612900"/>
                  </a:lnTo>
                  <a:lnTo>
                    <a:pt x="2069706" y="1612900"/>
                  </a:lnTo>
                  <a:lnTo>
                    <a:pt x="2078431" y="1600200"/>
                  </a:lnTo>
                  <a:close/>
                </a:path>
                <a:path w="2812415" h="2447290">
                  <a:moveTo>
                    <a:pt x="2276856" y="1600200"/>
                  </a:moveTo>
                  <a:lnTo>
                    <a:pt x="2274277" y="1600200"/>
                  </a:lnTo>
                  <a:lnTo>
                    <a:pt x="2272690" y="1612900"/>
                  </a:lnTo>
                  <a:lnTo>
                    <a:pt x="2275205" y="1612900"/>
                  </a:lnTo>
                  <a:lnTo>
                    <a:pt x="2276856" y="1600200"/>
                  </a:lnTo>
                  <a:close/>
                </a:path>
                <a:path w="2812415" h="2447290">
                  <a:moveTo>
                    <a:pt x="2413190" y="1600200"/>
                  </a:moveTo>
                  <a:lnTo>
                    <a:pt x="2406497" y="1600200"/>
                  </a:lnTo>
                  <a:lnTo>
                    <a:pt x="2406319" y="1612900"/>
                  </a:lnTo>
                  <a:lnTo>
                    <a:pt x="2410244" y="1612900"/>
                  </a:lnTo>
                  <a:lnTo>
                    <a:pt x="2413190" y="1600200"/>
                  </a:lnTo>
                  <a:close/>
                </a:path>
                <a:path w="2812415" h="2447290">
                  <a:moveTo>
                    <a:pt x="1056957" y="1587500"/>
                  </a:moveTo>
                  <a:lnTo>
                    <a:pt x="1052410" y="1587500"/>
                  </a:lnTo>
                  <a:lnTo>
                    <a:pt x="1054036" y="1600200"/>
                  </a:lnTo>
                  <a:lnTo>
                    <a:pt x="1057630" y="1600200"/>
                  </a:lnTo>
                  <a:lnTo>
                    <a:pt x="1056957" y="1587500"/>
                  </a:lnTo>
                  <a:close/>
                </a:path>
                <a:path w="2812415" h="2447290">
                  <a:moveTo>
                    <a:pt x="1633702" y="1587500"/>
                  </a:moveTo>
                  <a:lnTo>
                    <a:pt x="1631188" y="1587500"/>
                  </a:lnTo>
                  <a:lnTo>
                    <a:pt x="1631454" y="1600200"/>
                  </a:lnTo>
                  <a:lnTo>
                    <a:pt x="1634464" y="1600200"/>
                  </a:lnTo>
                  <a:lnTo>
                    <a:pt x="1633702" y="1587500"/>
                  </a:lnTo>
                  <a:close/>
                </a:path>
                <a:path w="2812415" h="2447290">
                  <a:moveTo>
                    <a:pt x="1671587" y="1587500"/>
                  </a:moveTo>
                  <a:lnTo>
                    <a:pt x="1662020" y="1587500"/>
                  </a:lnTo>
                  <a:lnTo>
                    <a:pt x="1670202" y="1600200"/>
                  </a:lnTo>
                  <a:lnTo>
                    <a:pt x="1676539" y="1600200"/>
                  </a:lnTo>
                  <a:lnTo>
                    <a:pt x="1671587" y="1587500"/>
                  </a:lnTo>
                  <a:close/>
                </a:path>
                <a:path w="2812415" h="2447290">
                  <a:moveTo>
                    <a:pt x="1710728" y="1587500"/>
                  </a:moveTo>
                  <a:lnTo>
                    <a:pt x="1707654" y="1587500"/>
                  </a:lnTo>
                  <a:lnTo>
                    <a:pt x="1708772" y="1600200"/>
                  </a:lnTo>
                  <a:lnTo>
                    <a:pt x="1713014" y="1600200"/>
                  </a:lnTo>
                  <a:lnTo>
                    <a:pt x="1710728" y="1587500"/>
                  </a:lnTo>
                  <a:close/>
                </a:path>
                <a:path w="2812415" h="2447290">
                  <a:moveTo>
                    <a:pt x="1968169" y="1587500"/>
                  </a:moveTo>
                  <a:lnTo>
                    <a:pt x="1965960" y="1587500"/>
                  </a:lnTo>
                  <a:lnTo>
                    <a:pt x="1966556" y="1600200"/>
                  </a:lnTo>
                  <a:lnTo>
                    <a:pt x="1970024" y="1600200"/>
                  </a:lnTo>
                  <a:lnTo>
                    <a:pt x="1968169" y="1587500"/>
                  </a:lnTo>
                  <a:close/>
                </a:path>
                <a:path w="2812415" h="2447290">
                  <a:moveTo>
                    <a:pt x="2096046" y="1587500"/>
                  </a:moveTo>
                  <a:lnTo>
                    <a:pt x="2092591" y="1587500"/>
                  </a:lnTo>
                  <a:lnTo>
                    <a:pt x="2091131" y="1600200"/>
                  </a:lnTo>
                  <a:lnTo>
                    <a:pt x="2095055" y="1600200"/>
                  </a:lnTo>
                  <a:lnTo>
                    <a:pt x="2096046" y="1587500"/>
                  </a:lnTo>
                  <a:close/>
                </a:path>
                <a:path w="2812415" h="2447290">
                  <a:moveTo>
                    <a:pt x="2266937" y="1587500"/>
                  </a:moveTo>
                  <a:lnTo>
                    <a:pt x="2259063" y="1587500"/>
                  </a:lnTo>
                  <a:lnTo>
                    <a:pt x="2260828" y="1600200"/>
                  </a:lnTo>
                  <a:lnTo>
                    <a:pt x="2264981" y="1600200"/>
                  </a:lnTo>
                  <a:lnTo>
                    <a:pt x="2266937" y="1587500"/>
                  </a:lnTo>
                  <a:close/>
                </a:path>
                <a:path w="2812415" h="2447290">
                  <a:moveTo>
                    <a:pt x="2273541" y="1587500"/>
                  </a:moveTo>
                  <a:lnTo>
                    <a:pt x="2267978" y="1587500"/>
                  </a:lnTo>
                  <a:lnTo>
                    <a:pt x="2269350" y="1600200"/>
                  </a:lnTo>
                  <a:lnTo>
                    <a:pt x="2276132" y="1600200"/>
                  </a:lnTo>
                  <a:lnTo>
                    <a:pt x="2273541" y="1587500"/>
                  </a:lnTo>
                  <a:close/>
                </a:path>
                <a:path w="2812415" h="2447290">
                  <a:moveTo>
                    <a:pt x="2415273" y="1587500"/>
                  </a:moveTo>
                  <a:lnTo>
                    <a:pt x="2411120" y="1587500"/>
                  </a:lnTo>
                  <a:lnTo>
                    <a:pt x="2409901" y="1600200"/>
                  </a:lnTo>
                  <a:lnTo>
                    <a:pt x="2413469" y="1600200"/>
                  </a:lnTo>
                  <a:lnTo>
                    <a:pt x="2415273" y="1587500"/>
                  </a:lnTo>
                  <a:close/>
                </a:path>
                <a:path w="2812415" h="2447290">
                  <a:moveTo>
                    <a:pt x="1614690" y="1574800"/>
                  </a:moveTo>
                  <a:lnTo>
                    <a:pt x="1612176" y="1574800"/>
                  </a:lnTo>
                  <a:lnTo>
                    <a:pt x="1612557" y="1587500"/>
                  </a:lnTo>
                  <a:lnTo>
                    <a:pt x="1614525" y="1587500"/>
                  </a:lnTo>
                  <a:lnTo>
                    <a:pt x="1614690" y="1574800"/>
                  </a:lnTo>
                  <a:close/>
                </a:path>
                <a:path w="2812415" h="2447290">
                  <a:moveTo>
                    <a:pt x="1640357" y="1574800"/>
                  </a:moveTo>
                  <a:lnTo>
                    <a:pt x="1637792" y="1574800"/>
                  </a:lnTo>
                  <a:lnTo>
                    <a:pt x="1638274" y="1587500"/>
                  </a:lnTo>
                  <a:lnTo>
                    <a:pt x="1641436" y="1587500"/>
                  </a:lnTo>
                  <a:lnTo>
                    <a:pt x="1640357" y="1574800"/>
                  </a:lnTo>
                  <a:close/>
                </a:path>
                <a:path w="2812415" h="2447290">
                  <a:moveTo>
                    <a:pt x="1648104" y="1574800"/>
                  </a:moveTo>
                  <a:lnTo>
                    <a:pt x="1646339" y="1574800"/>
                  </a:lnTo>
                  <a:lnTo>
                    <a:pt x="1653366" y="1587500"/>
                  </a:lnTo>
                  <a:lnTo>
                    <a:pt x="1655092" y="1587500"/>
                  </a:lnTo>
                  <a:lnTo>
                    <a:pt x="1648104" y="1574800"/>
                  </a:lnTo>
                  <a:close/>
                </a:path>
                <a:path w="2812415" h="2447290">
                  <a:moveTo>
                    <a:pt x="1712112" y="1574800"/>
                  </a:moveTo>
                  <a:lnTo>
                    <a:pt x="1708429" y="1574800"/>
                  </a:lnTo>
                  <a:lnTo>
                    <a:pt x="1709915" y="1587500"/>
                  </a:lnTo>
                  <a:lnTo>
                    <a:pt x="1712823" y="1587500"/>
                  </a:lnTo>
                  <a:lnTo>
                    <a:pt x="1712112" y="1574800"/>
                  </a:lnTo>
                  <a:close/>
                </a:path>
                <a:path w="2812415" h="2447290">
                  <a:moveTo>
                    <a:pt x="1964080" y="1574800"/>
                  </a:moveTo>
                  <a:lnTo>
                    <a:pt x="1961705" y="1574800"/>
                  </a:lnTo>
                  <a:lnTo>
                    <a:pt x="1961019" y="1587500"/>
                  </a:lnTo>
                  <a:lnTo>
                    <a:pt x="1963762" y="1587500"/>
                  </a:lnTo>
                  <a:lnTo>
                    <a:pt x="1964080" y="1574800"/>
                  </a:lnTo>
                  <a:close/>
                </a:path>
                <a:path w="2812415" h="2447290">
                  <a:moveTo>
                    <a:pt x="2093595" y="1562100"/>
                  </a:moveTo>
                  <a:lnTo>
                    <a:pt x="2089950" y="1562100"/>
                  </a:lnTo>
                  <a:lnTo>
                    <a:pt x="2091982" y="1574800"/>
                  </a:lnTo>
                  <a:lnTo>
                    <a:pt x="2092921" y="1574800"/>
                  </a:lnTo>
                  <a:lnTo>
                    <a:pt x="2093480" y="1587500"/>
                  </a:lnTo>
                  <a:lnTo>
                    <a:pt x="2096071" y="1587500"/>
                  </a:lnTo>
                  <a:lnTo>
                    <a:pt x="2095525" y="1574800"/>
                  </a:lnTo>
                  <a:lnTo>
                    <a:pt x="2093595" y="1562100"/>
                  </a:lnTo>
                  <a:close/>
                </a:path>
                <a:path w="2812415" h="2447290">
                  <a:moveTo>
                    <a:pt x="2244928" y="1574800"/>
                  </a:moveTo>
                  <a:lnTo>
                    <a:pt x="2242642" y="1574800"/>
                  </a:lnTo>
                  <a:lnTo>
                    <a:pt x="2246198" y="1587500"/>
                  </a:lnTo>
                  <a:lnTo>
                    <a:pt x="2248090" y="1587500"/>
                  </a:lnTo>
                  <a:lnTo>
                    <a:pt x="2244928" y="1574800"/>
                  </a:lnTo>
                  <a:close/>
                </a:path>
                <a:path w="2812415" h="2447290">
                  <a:moveTo>
                    <a:pt x="2422321" y="1574800"/>
                  </a:moveTo>
                  <a:lnTo>
                    <a:pt x="2418029" y="1574800"/>
                  </a:lnTo>
                  <a:lnTo>
                    <a:pt x="2420277" y="1587500"/>
                  </a:lnTo>
                  <a:lnTo>
                    <a:pt x="2424430" y="1587500"/>
                  </a:lnTo>
                  <a:lnTo>
                    <a:pt x="2422321" y="1574800"/>
                  </a:lnTo>
                  <a:close/>
                </a:path>
                <a:path w="2812415" h="2447290">
                  <a:moveTo>
                    <a:pt x="1602346" y="1562100"/>
                  </a:moveTo>
                  <a:lnTo>
                    <a:pt x="1599133" y="1562100"/>
                  </a:lnTo>
                  <a:lnTo>
                    <a:pt x="1600365" y="1574800"/>
                  </a:lnTo>
                  <a:lnTo>
                    <a:pt x="1605127" y="1574800"/>
                  </a:lnTo>
                  <a:lnTo>
                    <a:pt x="1602346" y="1562100"/>
                  </a:lnTo>
                  <a:close/>
                </a:path>
                <a:path w="2812415" h="2447290">
                  <a:moveTo>
                    <a:pt x="1704797" y="1562100"/>
                  </a:moveTo>
                  <a:lnTo>
                    <a:pt x="1702206" y="1562100"/>
                  </a:lnTo>
                  <a:lnTo>
                    <a:pt x="1702181" y="1574800"/>
                  </a:lnTo>
                  <a:lnTo>
                    <a:pt x="1704797" y="1574800"/>
                  </a:lnTo>
                  <a:lnTo>
                    <a:pt x="1704797" y="1562100"/>
                  </a:lnTo>
                  <a:close/>
                </a:path>
                <a:path w="2812415" h="2447290">
                  <a:moveTo>
                    <a:pt x="1879663" y="1562100"/>
                  </a:moveTo>
                  <a:lnTo>
                    <a:pt x="1868487" y="1562100"/>
                  </a:lnTo>
                  <a:lnTo>
                    <a:pt x="1871446" y="1574800"/>
                  </a:lnTo>
                  <a:lnTo>
                    <a:pt x="1876298" y="1574800"/>
                  </a:lnTo>
                  <a:lnTo>
                    <a:pt x="1879663" y="1562100"/>
                  </a:lnTo>
                  <a:close/>
                </a:path>
                <a:path w="2812415" h="2447290">
                  <a:moveTo>
                    <a:pt x="1940090" y="1562100"/>
                  </a:moveTo>
                  <a:lnTo>
                    <a:pt x="1934705" y="1562100"/>
                  </a:lnTo>
                  <a:lnTo>
                    <a:pt x="1938261" y="1574800"/>
                  </a:lnTo>
                  <a:lnTo>
                    <a:pt x="1941296" y="1574800"/>
                  </a:lnTo>
                  <a:lnTo>
                    <a:pt x="1940090" y="1562100"/>
                  </a:lnTo>
                  <a:close/>
                </a:path>
                <a:path w="2812415" h="2447290">
                  <a:moveTo>
                    <a:pt x="1948497" y="1562100"/>
                  </a:moveTo>
                  <a:lnTo>
                    <a:pt x="1943290" y="1562100"/>
                  </a:lnTo>
                  <a:lnTo>
                    <a:pt x="1941906" y="1574800"/>
                  </a:lnTo>
                  <a:lnTo>
                    <a:pt x="1947367" y="1574800"/>
                  </a:lnTo>
                  <a:lnTo>
                    <a:pt x="1948497" y="1562100"/>
                  </a:lnTo>
                  <a:close/>
                </a:path>
                <a:path w="2812415" h="2447290">
                  <a:moveTo>
                    <a:pt x="1963216" y="1562100"/>
                  </a:moveTo>
                  <a:lnTo>
                    <a:pt x="1960384" y="1562100"/>
                  </a:lnTo>
                  <a:lnTo>
                    <a:pt x="1960664" y="1574800"/>
                  </a:lnTo>
                  <a:lnTo>
                    <a:pt x="1963216" y="1574800"/>
                  </a:lnTo>
                  <a:lnTo>
                    <a:pt x="1963216" y="1562100"/>
                  </a:lnTo>
                  <a:close/>
                </a:path>
                <a:path w="2812415" h="2447290">
                  <a:moveTo>
                    <a:pt x="2242223" y="1562100"/>
                  </a:moveTo>
                  <a:lnTo>
                    <a:pt x="2239645" y="1562100"/>
                  </a:lnTo>
                  <a:lnTo>
                    <a:pt x="2239518" y="1574800"/>
                  </a:lnTo>
                  <a:lnTo>
                    <a:pt x="2242121" y="1574800"/>
                  </a:lnTo>
                  <a:lnTo>
                    <a:pt x="2242223" y="1562100"/>
                  </a:lnTo>
                  <a:close/>
                </a:path>
                <a:path w="2812415" h="2447290">
                  <a:moveTo>
                    <a:pt x="2412504" y="1562100"/>
                  </a:moveTo>
                  <a:lnTo>
                    <a:pt x="2406650" y="1562100"/>
                  </a:lnTo>
                  <a:lnTo>
                    <a:pt x="2406675" y="1574800"/>
                  </a:lnTo>
                  <a:lnTo>
                    <a:pt x="2409228" y="1574800"/>
                  </a:lnTo>
                  <a:lnTo>
                    <a:pt x="2412504" y="1562100"/>
                  </a:lnTo>
                  <a:close/>
                </a:path>
                <a:path w="2812415" h="2447290">
                  <a:moveTo>
                    <a:pt x="2429738" y="1562100"/>
                  </a:moveTo>
                  <a:lnTo>
                    <a:pt x="2425204" y="1562100"/>
                  </a:lnTo>
                  <a:lnTo>
                    <a:pt x="2428963" y="1574800"/>
                  </a:lnTo>
                  <a:lnTo>
                    <a:pt x="2432596" y="1574800"/>
                  </a:lnTo>
                  <a:lnTo>
                    <a:pt x="2429738" y="1562100"/>
                  </a:lnTo>
                  <a:close/>
                </a:path>
                <a:path w="2812415" h="2447290">
                  <a:moveTo>
                    <a:pt x="895146" y="1549400"/>
                  </a:moveTo>
                  <a:lnTo>
                    <a:pt x="892911" y="1549400"/>
                  </a:lnTo>
                  <a:lnTo>
                    <a:pt x="895642" y="1562100"/>
                  </a:lnTo>
                  <a:lnTo>
                    <a:pt x="898042" y="1562100"/>
                  </a:lnTo>
                  <a:lnTo>
                    <a:pt x="895146" y="1549400"/>
                  </a:lnTo>
                  <a:close/>
                </a:path>
                <a:path w="2812415" h="2447290">
                  <a:moveTo>
                    <a:pt x="906653" y="1549400"/>
                  </a:moveTo>
                  <a:lnTo>
                    <a:pt x="904100" y="1549400"/>
                  </a:lnTo>
                  <a:lnTo>
                    <a:pt x="905294" y="1562100"/>
                  </a:lnTo>
                  <a:lnTo>
                    <a:pt x="907872" y="1562100"/>
                  </a:lnTo>
                  <a:lnTo>
                    <a:pt x="906653" y="1549400"/>
                  </a:lnTo>
                  <a:close/>
                </a:path>
                <a:path w="2812415" h="2447290">
                  <a:moveTo>
                    <a:pt x="916622" y="1536700"/>
                  </a:moveTo>
                  <a:lnTo>
                    <a:pt x="914006" y="1536700"/>
                  </a:lnTo>
                  <a:lnTo>
                    <a:pt x="916279" y="1549400"/>
                  </a:lnTo>
                  <a:lnTo>
                    <a:pt x="920242" y="1562100"/>
                  </a:lnTo>
                  <a:lnTo>
                    <a:pt x="922337" y="1562100"/>
                  </a:lnTo>
                  <a:lnTo>
                    <a:pt x="918692" y="1549400"/>
                  </a:lnTo>
                  <a:lnTo>
                    <a:pt x="916622" y="1536700"/>
                  </a:lnTo>
                  <a:close/>
                </a:path>
                <a:path w="2812415" h="2447290">
                  <a:moveTo>
                    <a:pt x="941984" y="1549400"/>
                  </a:moveTo>
                  <a:lnTo>
                    <a:pt x="939393" y="1549400"/>
                  </a:lnTo>
                  <a:lnTo>
                    <a:pt x="939507" y="1562100"/>
                  </a:lnTo>
                  <a:lnTo>
                    <a:pt x="942098" y="1562100"/>
                  </a:lnTo>
                  <a:lnTo>
                    <a:pt x="941984" y="1549400"/>
                  </a:lnTo>
                  <a:close/>
                </a:path>
                <a:path w="2812415" h="2447290">
                  <a:moveTo>
                    <a:pt x="1560563" y="1549400"/>
                  </a:moveTo>
                  <a:lnTo>
                    <a:pt x="1557756" y="1549400"/>
                  </a:lnTo>
                  <a:lnTo>
                    <a:pt x="1558277" y="1562100"/>
                  </a:lnTo>
                  <a:lnTo>
                    <a:pt x="1562506" y="1562100"/>
                  </a:lnTo>
                  <a:lnTo>
                    <a:pt x="1560563" y="1549400"/>
                  </a:lnTo>
                  <a:close/>
                </a:path>
                <a:path w="2812415" h="2447290">
                  <a:moveTo>
                    <a:pt x="1576285" y="1549400"/>
                  </a:moveTo>
                  <a:lnTo>
                    <a:pt x="1574495" y="1549400"/>
                  </a:lnTo>
                  <a:lnTo>
                    <a:pt x="1571828" y="1562100"/>
                  </a:lnTo>
                  <a:lnTo>
                    <a:pt x="1573860" y="1562100"/>
                  </a:lnTo>
                  <a:lnTo>
                    <a:pt x="1576285" y="1549400"/>
                  </a:lnTo>
                  <a:close/>
                </a:path>
                <a:path w="2812415" h="2447290">
                  <a:moveTo>
                    <a:pt x="1582432" y="1549400"/>
                  </a:moveTo>
                  <a:lnTo>
                    <a:pt x="1579994" y="1549400"/>
                  </a:lnTo>
                  <a:lnTo>
                    <a:pt x="1581797" y="1562100"/>
                  </a:lnTo>
                  <a:lnTo>
                    <a:pt x="1583982" y="1562100"/>
                  </a:lnTo>
                  <a:lnTo>
                    <a:pt x="1582432" y="1549400"/>
                  </a:lnTo>
                  <a:close/>
                </a:path>
                <a:path w="2812415" h="2447290">
                  <a:moveTo>
                    <a:pt x="1713242" y="1549400"/>
                  </a:moveTo>
                  <a:lnTo>
                    <a:pt x="1710766" y="1549400"/>
                  </a:lnTo>
                  <a:lnTo>
                    <a:pt x="1710258" y="1562100"/>
                  </a:lnTo>
                  <a:lnTo>
                    <a:pt x="1712798" y="1562100"/>
                  </a:lnTo>
                  <a:lnTo>
                    <a:pt x="1713242" y="1549400"/>
                  </a:lnTo>
                  <a:close/>
                </a:path>
                <a:path w="2812415" h="2447290">
                  <a:moveTo>
                    <a:pt x="1846961" y="1549400"/>
                  </a:moveTo>
                  <a:lnTo>
                    <a:pt x="1845640" y="1549400"/>
                  </a:lnTo>
                  <a:lnTo>
                    <a:pt x="1853882" y="1562100"/>
                  </a:lnTo>
                  <a:lnTo>
                    <a:pt x="1855355" y="1562100"/>
                  </a:lnTo>
                  <a:lnTo>
                    <a:pt x="1846961" y="1549400"/>
                  </a:lnTo>
                  <a:close/>
                </a:path>
                <a:path w="2812415" h="2447290">
                  <a:moveTo>
                    <a:pt x="2089467" y="1549400"/>
                  </a:moveTo>
                  <a:lnTo>
                    <a:pt x="2086965" y="1549400"/>
                  </a:lnTo>
                  <a:lnTo>
                    <a:pt x="2088845" y="1562100"/>
                  </a:lnTo>
                  <a:lnTo>
                    <a:pt x="2091410" y="1562100"/>
                  </a:lnTo>
                  <a:lnTo>
                    <a:pt x="2089467" y="1549400"/>
                  </a:lnTo>
                  <a:close/>
                </a:path>
                <a:path w="2812415" h="2447290">
                  <a:moveTo>
                    <a:pt x="2255799" y="1549400"/>
                  </a:moveTo>
                  <a:lnTo>
                    <a:pt x="2249932" y="1549400"/>
                  </a:lnTo>
                  <a:lnTo>
                    <a:pt x="2243785" y="1562100"/>
                  </a:lnTo>
                  <a:lnTo>
                    <a:pt x="2250744" y="1562100"/>
                  </a:lnTo>
                  <a:lnTo>
                    <a:pt x="2255799" y="1549400"/>
                  </a:lnTo>
                  <a:close/>
                </a:path>
                <a:path w="2812415" h="2447290">
                  <a:moveTo>
                    <a:pt x="859802" y="1536700"/>
                  </a:moveTo>
                  <a:lnTo>
                    <a:pt x="859269" y="1536700"/>
                  </a:lnTo>
                  <a:lnTo>
                    <a:pt x="863358" y="1549400"/>
                  </a:lnTo>
                  <a:lnTo>
                    <a:pt x="864425" y="1549400"/>
                  </a:lnTo>
                  <a:lnTo>
                    <a:pt x="859802" y="1536700"/>
                  </a:lnTo>
                  <a:close/>
                </a:path>
                <a:path w="2812415" h="2447290">
                  <a:moveTo>
                    <a:pt x="906170" y="1536700"/>
                  </a:moveTo>
                  <a:lnTo>
                    <a:pt x="903566" y="1536700"/>
                  </a:lnTo>
                  <a:lnTo>
                    <a:pt x="903439" y="1549400"/>
                  </a:lnTo>
                  <a:lnTo>
                    <a:pt x="906030" y="1549400"/>
                  </a:lnTo>
                  <a:lnTo>
                    <a:pt x="906170" y="1536700"/>
                  </a:lnTo>
                  <a:close/>
                </a:path>
                <a:path w="2812415" h="2447290">
                  <a:moveTo>
                    <a:pt x="914006" y="1536700"/>
                  </a:moveTo>
                  <a:lnTo>
                    <a:pt x="907478" y="1536700"/>
                  </a:lnTo>
                  <a:lnTo>
                    <a:pt x="909116" y="1549400"/>
                  </a:lnTo>
                  <a:lnTo>
                    <a:pt x="913409" y="1549400"/>
                  </a:lnTo>
                  <a:lnTo>
                    <a:pt x="914006" y="1536700"/>
                  </a:lnTo>
                  <a:close/>
                </a:path>
                <a:path w="2812415" h="2447290">
                  <a:moveTo>
                    <a:pt x="938504" y="1536700"/>
                  </a:moveTo>
                  <a:lnTo>
                    <a:pt x="935990" y="1536700"/>
                  </a:lnTo>
                  <a:lnTo>
                    <a:pt x="938301" y="1549400"/>
                  </a:lnTo>
                  <a:lnTo>
                    <a:pt x="940790" y="1549400"/>
                  </a:lnTo>
                  <a:lnTo>
                    <a:pt x="938504" y="1536700"/>
                  </a:lnTo>
                  <a:close/>
                </a:path>
                <a:path w="2812415" h="2447290">
                  <a:moveTo>
                    <a:pt x="1529765" y="1536700"/>
                  </a:moveTo>
                  <a:lnTo>
                    <a:pt x="1520901" y="1536700"/>
                  </a:lnTo>
                  <a:lnTo>
                    <a:pt x="1521637" y="1549400"/>
                  </a:lnTo>
                  <a:lnTo>
                    <a:pt x="1527225" y="1549400"/>
                  </a:lnTo>
                  <a:lnTo>
                    <a:pt x="1529765" y="1536700"/>
                  </a:lnTo>
                  <a:close/>
                </a:path>
                <a:path w="2812415" h="2447290">
                  <a:moveTo>
                    <a:pt x="1560690" y="1536700"/>
                  </a:moveTo>
                  <a:lnTo>
                    <a:pt x="1558366" y="1536700"/>
                  </a:lnTo>
                  <a:lnTo>
                    <a:pt x="1559661" y="1549400"/>
                  </a:lnTo>
                  <a:lnTo>
                    <a:pt x="1562125" y="1549400"/>
                  </a:lnTo>
                  <a:lnTo>
                    <a:pt x="1560690" y="1536700"/>
                  </a:lnTo>
                  <a:close/>
                </a:path>
                <a:path w="2812415" h="2447290">
                  <a:moveTo>
                    <a:pt x="1744840" y="1536700"/>
                  </a:moveTo>
                  <a:lnTo>
                    <a:pt x="1742363" y="1536700"/>
                  </a:lnTo>
                  <a:lnTo>
                    <a:pt x="1745361" y="1549400"/>
                  </a:lnTo>
                  <a:lnTo>
                    <a:pt x="1747075" y="1549400"/>
                  </a:lnTo>
                  <a:lnTo>
                    <a:pt x="1744840" y="1536700"/>
                  </a:lnTo>
                  <a:close/>
                </a:path>
                <a:path w="2812415" h="2447290">
                  <a:moveTo>
                    <a:pt x="1828863" y="1536700"/>
                  </a:moveTo>
                  <a:lnTo>
                    <a:pt x="1826361" y="1536700"/>
                  </a:lnTo>
                  <a:lnTo>
                    <a:pt x="1828596" y="1549400"/>
                  </a:lnTo>
                  <a:lnTo>
                    <a:pt x="1830870" y="1549400"/>
                  </a:lnTo>
                  <a:lnTo>
                    <a:pt x="1828863" y="1536700"/>
                  </a:lnTo>
                  <a:close/>
                </a:path>
                <a:path w="2812415" h="2447290">
                  <a:moveTo>
                    <a:pt x="2053132" y="1536700"/>
                  </a:moveTo>
                  <a:lnTo>
                    <a:pt x="2045131" y="1536700"/>
                  </a:lnTo>
                  <a:lnTo>
                    <a:pt x="2052116" y="1549400"/>
                  </a:lnTo>
                  <a:lnTo>
                    <a:pt x="2058911" y="1549400"/>
                  </a:lnTo>
                  <a:lnTo>
                    <a:pt x="2053132" y="1536700"/>
                  </a:lnTo>
                  <a:close/>
                </a:path>
                <a:path w="2812415" h="2447290">
                  <a:moveTo>
                    <a:pt x="2063242" y="1536700"/>
                  </a:moveTo>
                  <a:lnTo>
                    <a:pt x="2058911" y="1549400"/>
                  </a:lnTo>
                  <a:lnTo>
                    <a:pt x="2066874" y="1549400"/>
                  </a:lnTo>
                  <a:lnTo>
                    <a:pt x="2063242" y="1536700"/>
                  </a:lnTo>
                  <a:close/>
                </a:path>
                <a:path w="2812415" h="2447290">
                  <a:moveTo>
                    <a:pt x="2089531" y="1536700"/>
                  </a:moveTo>
                  <a:lnTo>
                    <a:pt x="2086876" y="1536700"/>
                  </a:lnTo>
                  <a:lnTo>
                    <a:pt x="2086686" y="1549400"/>
                  </a:lnTo>
                  <a:lnTo>
                    <a:pt x="2089289" y="1549400"/>
                  </a:lnTo>
                  <a:lnTo>
                    <a:pt x="2089531" y="1536700"/>
                  </a:lnTo>
                  <a:close/>
                </a:path>
                <a:path w="2812415" h="2447290">
                  <a:moveTo>
                    <a:pt x="2259533" y="1536700"/>
                  </a:moveTo>
                  <a:lnTo>
                    <a:pt x="2256929" y="1536700"/>
                  </a:lnTo>
                  <a:lnTo>
                    <a:pt x="2257069" y="1549400"/>
                  </a:lnTo>
                  <a:lnTo>
                    <a:pt x="2259406" y="1549400"/>
                  </a:lnTo>
                  <a:lnTo>
                    <a:pt x="2259533" y="1536700"/>
                  </a:lnTo>
                  <a:close/>
                </a:path>
                <a:path w="2812415" h="2447290">
                  <a:moveTo>
                    <a:pt x="859142" y="1524000"/>
                  </a:moveTo>
                  <a:lnTo>
                    <a:pt x="856742" y="1524000"/>
                  </a:lnTo>
                  <a:lnTo>
                    <a:pt x="856627" y="1536700"/>
                  </a:lnTo>
                  <a:lnTo>
                    <a:pt x="859243" y="1536700"/>
                  </a:lnTo>
                  <a:lnTo>
                    <a:pt x="859142" y="1524000"/>
                  </a:lnTo>
                  <a:close/>
                </a:path>
                <a:path w="2812415" h="2447290">
                  <a:moveTo>
                    <a:pt x="975258" y="1524000"/>
                  </a:moveTo>
                  <a:lnTo>
                    <a:pt x="972350" y="1524000"/>
                  </a:lnTo>
                  <a:lnTo>
                    <a:pt x="971626" y="1536700"/>
                  </a:lnTo>
                  <a:lnTo>
                    <a:pt x="974166" y="1536700"/>
                  </a:lnTo>
                  <a:lnTo>
                    <a:pt x="975258" y="1524000"/>
                  </a:lnTo>
                  <a:close/>
                </a:path>
                <a:path w="2812415" h="2447290">
                  <a:moveTo>
                    <a:pt x="1413662" y="1524000"/>
                  </a:moveTo>
                  <a:lnTo>
                    <a:pt x="1411097" y="1524000"/>
                  </a:lnTo>
                  <a:lnTo>
                    <a:pt x="1411655" y="1536700"/>
                  </a:lnTo>
                  <a:lnTo>
                    <a:pt x="1415148" y="1536700"/>
                  </a:lnTo>
                  <a:lnTo>
                    <a:pt x="1413662" y="1524000"/>
                  </a:lnTo>
                  <a:close/>
                </a:path>
                <a:path w="2812415" h="2447290">
                  <a:moveTo>
                    <a:pt x="1469555" y="1524000"/>
                  </a:moveTo>
                  <a:lnTo>
                    <a:pt x="1465846" y="1524000"/>
                  </a:lnTo>
                  <a:lnTo>
                    <a:pt x="1467142" y="1536700"/>
                  </a:lnTo>
                  <a:lnTo>
                    <a:pt x="1469656" y="1536700"/>
                  </a:lnTo>
                  <a:lnTo>
                    <a:pt x="1469555" y="1524000"/>
                  </a:lnTo>
                  <a:close/>
                </a:path>
                <a:path w="2812415" h="2447290">
                  <a:moveTo>
                    <a:pt x="1473009" y="1524000"/>
                  </a:moveTo>
                  <a:lnTo>
                    <a:pt x="1472336" y="1524000"/>
                  </a:lnTo>
                  <a:lnTo>
                    <a:pt x="1473174" y="1536700"/>
                  </a:lnTo>
                  <a:lnTo>
                    <a:pt x="1475879" y="1536700"/>
                  </a:lnTo>
                  <a:lnTo>
                    <a:pt x="1473009" y="1524000"/>
                  </a:lnTo>
                  <a:close/>
                </a:path>
                <a:path w="2812415" h="2447290">
                  <a:moveTo>
                    <a:pt x="1491983" y="1524000"/>
                  </a:moveTo>
                  <a:lnTo>
                    <a:pt x="1489532" y="1524000"/>
                  </a:lnTo>
                  <a:lnTo>
                    <a:pt x="1488401" y="1536700"/>
                  </a:lnTo>
                  <a:lnTo>
                    <a:pt x="1490675" y="1536700"/>
                  </a:lnTo>
                  <a:lnTo>
                    <a:pt x="1491983" y="1524000"/>
                  </a:lnTo>
                  <a:close/>
                </a:path>
                <a:path w="2812415" h="2447290">
                  <a:moveTo>
                    <a:pt x="1505331" y="1524000"/>
                  </a:moveTo>
                  <a:lnTo>
                    <a:pt x="1502638" y="1524000"/>
                  </a:lnTo>
                  <a:lnTo>
                    <a:pt x="1503413" y="1536700"/>
                  </a:lnTo>
                  <a:lnTo>
                    <a:pt x="1506067" y="1536700"/>
                  </a:lnTo>
                  <a:lnTo>
                    <a:pt x="1505331" y="1524000"/>
                  </a:lnTo>
                  <a:close/>
                </a:path>
                <a:path w="2812415" h="2447290">
                  <a:moveTo>
                    <a:pt x="1739087" y="1524000"/>
                  </a:moveTo>
                  <a:lnTo>
                    <a:pt x="1737055" y="1524000"/>
                  </a:lnTo>
                  <a:lnTo>
                    <a:pt x="1741004" y="1536700"/>
                  </a:lnTo>
                  <a:lnTo>
                    <a:pt x="1743290" y="1536700"/>
                  </a:lnTo>
                  <a:lnTo>
                    <a:pt x="1739087" y="1524000"/>
                  </a:lnTo>
                  <a:close/>
                </a:path>
                <a:path w="2812415" h="2447290">
                  <a:moveTo>
                    <a:pt x="1814766" y="1524000"/>
                  </a:moveTo>
                  <a:lnTo>
                    <a:pt x="1808086" y="1524000"/>
                  </a:lnTo>
                  <a:lnTo>
                    <a:pt x="1812950" y="1536700"/>
                  </a:lnTo>
                  <a:lnTo>
                    <a:pt x="1816696" y="1536700"/>
                  </a:lnTo>
                  <a:lnTo>
                    <a:pt x="1814766" y="1524000"/>
                  </a:lnTo>
                  <a:close/>
                </a:path>
                <a:path w="2812415" h="2447290">
                  <a:moveTo>
                    <a:pt x="2046719" y="1524000"/>
                  </a:moveTo>
                  <a:lnTo>
                    <a:pt x="2044115" y="1524000"/>
                  </a:lnTo>
                  <a:lnTo>
                    <a:pt x="2044128" y="1536700"/>
                  </a:lnTo>
                  <a:lnTo>
                    <a:pt x="2046693" y="1536700"/>
                  </a:lnTo>
                  <a:lnTo>
                    <a:pt x="2046719" y="1524000"/>
                  </a:lnTo>
                  <a:close/>
                </a:path>
                <a:path w="2812415" h="2447290">
                  <a:moveTo>
                    <a:pt x="2250249" y="1524000"/>
                  </a:moveTo>
                  <a:lnTo>
                    <a:pt x="2247925" y="1524000"/>
                  </a:lnTo>
                  <a:lnTo>
                    <a:pt x="2248217" y="1536700"/>
                  </a:lnTo>
                  <a:lnTo>
                    <a:pt x="2255799" y="1536700"/>
                  </a:lnTo>
                  <a:lnTo>
                    <a:pt x="2250249" y="1524000"/>
                  </a:lnTo>
                  <a:close/>
                </a:path>
                <a:path w="2812415" h="2447290">
                  <a:moveTo>
                    <a:pt x="2274062" y="1524000"/>
                  </a:moveTo>
                  <a:lnTo>
                    <a:pt x="2272677" y="1524000"/>
                  </a:lnTo>
                  <a:lnTo>
                    <a:pt x="2277351" y="1536700"/>
                  </a:lnTo>
                  <a:lnTo>
                    <a:pt x="2278976" y="1536700"/>
                  </a:lnTo>
                  <a:lnTo>
                    <a:pt x="2274062" y="1524000"/>
                  </a:lnTo>
                  <a:close/>
                </a:path>
                <a:path w="2812415" h="2447290">
                  <a:moveTo>
                    <a:pt x="2286850" y="1524000"/>
                  </a:moveTo>
                  <a:lnTo>
                    <a:pt x="2282888" y="1524000"/>
                  </a:lnTo>
                  <a:lnTo>
                    <a:pt x="2281542" y="1536700"/>
                  </a:lnTo>
                  <a:lnTo>
                    <a:pt x="2286546" y="1536700"/>
                  </a:lnTo>
                  <a:lnTo>
                    <a:pt x="2286850" y="1524000"/>
                  </a:lnTo>
                  <a:close/>
                </a:path>
                <a:path w="2812415" h="2447290">
                  <a:moveTo>
                    <a:pt x="864946" y="1511300"/>
                  </a:moveTo>
                  <a:lnTo>
                    <a:pt x="862406" y="1511300"/>
                  </a:lnTo>
                  <a:lnTo>
                    <a:pt x="860488" y="1524000"/>
                  </a:lnTo>
                  <a:lnTo>
                    <a:pt x="864590" y="1524000"/>
                  </a:lnTo>
                  <a:lnTo>
                    <a:pt x="864946" y="1511300"/>
                  </a:lnTo>
                  <a:close/>
                </a:path>
                <a:path w="2812415" h="2447290">
                  <a:moveTo>
                    <a:pt x="984415" y="1511300"/>
                  </a:moveTo>
                  <a:lnTo>
                    <a:pt x="981798" y="1511300"/>
                  </a:lnTo>
                  <a:lnTo>
                    <a:pt x="981798" y="1524000"/>
                  </a:lnTo>
                  <a:lnTo>
                    <a:pt x="984377" y="1524000"/>
                  </a:lnTo>
                  <a:lnTo>
                    <a:pt x="984415" y="1511300"/>
                  </a:lnTo>
                  <a:close/>
                </a:path>
                <a:path w="2812415" h="2447290">
                  <a:moveTo>
                    <a:pt x="1171587" y="1511300"/>
                  </a:moveTo>
                  <a:lnTo>
                    <a:pt x="1169098" y="1511300"/>
                  </a:lnTo>
                  <a:lnTo>
                    <a:pt x="1170457" y="1524000"/>
                  </a:lnTo>
                  <a:lnTo>
                    <a:pt x="1172527" y="1524000"/>
                  </a:lnTo>
                  <a:lnTo>
                    <a:pt x="1171587" y="1511300"/>
                  </a:lnTo>
                  <a:close/>
                </a:path>
                <a:path w="2812415" h="2447290">
                  <a:moveTo>
                    <a:pt x="1190205" y="1511300"/>
                  </a:moveTo>
                  <a:lnTo>
                    <a:pt x="1176185" y="1511300"/>
                  </a:lnTo>
                  <a:lnTo>
                    <a:pt x="1175169" y="1524000"/>
                  </a:lnTo>
                  <a:lnTo>
                    <a:pt x="1195158" y="1524000"/>
                  </a:lnTo>
                  <a:lnTo>
                    <a:pt x="1190205" y="1511300"/>
                  </a:lnTo>
                  <a:close/>
                </a:path>
                <a:path w="2812415" h="2447290">
                  <a:moveTo>
                    <a:pt x="1214424" y="1511300"/>
                  </a:moveTo>
                  <a:lnTo>
                    <a:pt x="1208506" y="1511300"/>
                  </a:lnTo>
                  <a:lnTo>
                    <a:pt x="1206322" y="1524000"/>
                  </a:lnTo>
                  <a:lnTo>
                    <a:pt x="1212227" y="1524000"/>
                  </a:lnTo>
                  <a:lnTo>
                    <a:pt x="1214424" y="1511300"/>
                  </a:lnTo>
                  <a:close/>
                </a:path>
                <a:path w="2812415" h="2447290">
                  <a:moveTo>
                    <a:pt x="1398270" y="1511300"/>
                  </a:moveTo>
                  <a:lnTo>
                    <a:pt x="1395717" y="1511300"/>
                  </a:lnTo>
                  <a:lnTo>
                    <a:pt x="1396339" y="1524000"/>
                  </a:lnTo>
                  <a:lnTo>
                    <a:pt x="1398917" y="1524000"/>
                  </a:lnTo>
                  <a:lnTo>
                    <a:pt x="1398270" y="1511300"/>
                  </a:lnTo>
                  <a:close/>
                </a:path>
                <a:path w="2812415" h="2447290">
                  <a:moveTo>
                    <a:pt x="1472692" y="1511300"/>
                  </a:moveTo>
                  <a:lnTo>
                    <a:pt x="1467688" y="1511300"/>
                  </a:lnTo>
                  <a:lnTo>
                    <a:pt x="1465389" y="1524000"/>
                  </a:lnTo>
                  <a:lnTo>
                    <a:pt x="1475740" y="1524000"/>
                  </a:lnTo>
                  <a:lnTo>
                    <a:pt x="1472692" y="1511300"/>
                  </a:lnTo>
                  <a:close/>
                </a:path>
                <a:path w="2812415" h="2447290">
                  <a:moveTo>
                    <a:pt x="1491767" y="1511300"/>
                  </a:moveTo>
                  <a:lnTo>
                    <a:pt x="1489367" y="1511300"/>
                  </a:lnTo>
                  <a:lnTo>
                    <a:pt x="1487525" y="1524000"/>
                  </a:lnTo>
                  <a:lnTo>
                    <a:pt x="1489443" y="1524000"/>
                  </a:lnTo>
                  <a:lnTo>
                    <a:pt x="1491767" y="1511300"/>
                  </a:lnTo>
                  <a:close/>
                </a:path>
                <a:path w="2812415" h="2447290">
                  <a:moveTo>
                    <a:pt x="1724177" y="1511300"/>
                  </a:moveTo>
                  <a:lnTo>
                    <a:pt x="1721586" y="1511300"/>
                  </a:lnTo>
                  <a:lnTo>
                    <a:pt x="1721383" y="1524000"/>
                  </a:lnTo>
                  <a:lnTo>
                    <a:pt x="1724177" y="1524000"/>
                  </a:lnTo>
                  <a:lnTo>
                    <a:pt x="1724177" y="1511300"/>
                  </a:lnTo>
                  <a:close/>
                </a:path>
                <a:path w="2812415" h="2447290">
                  <a:moveTo>
                    <a:pt x="1808734" y="1511300"/>
                  </a:moveTo>
                  <a:lnTo>
                    <a:pt x="1803603" y="1511300"/>
                  </a:lnTo>
                  <a:lnTo>
                    <a:pt x="1806778" y="1524000"/>
                  </a:lnTo>
                  <a:lnTo>
                    <a:pt x="1812239" y="1524000"/>
                  </a:lnTo>
                  <a:lnTo>
                    <a:pt x="1808734" y="1511300"/>
                  </a:lnTo>
                  <a:close/>
                </a:path>
                <a:path w="2812415" h="2447290">
                  <a:moveTo>
                    <a:pt x="2039112" y="1511300"/>
                  </a:moveTo>
                  <a:lnTo>
                    <a:pt x="2027224" y="1511300"/>
                  </a:lnTo>
                  <a:lnTo>
                    <a:pt x="2031466" y="1524000"/>
                  </a:lnTo>
                  <a:lnTo>
                    <a:pt x="2041855" y="1524000"/>
                  </a:lnTo>
                  <a:lnTo>
                    <a:pt x="2039112" y="1511300"/>
                  </a:lnTo>
                  <a:close/>
                </a:path>
                <a:path w="2812415" h="2447290">
                  <a:moveTo>
                    <a:pt x="2288146" y="1511300"/>
                  </a:moveTo>
                  <a:lnTo>
                    <a:pt x="2285542" y="1511300"/>
                  </a:lnTo>
                  <a:lnTo>
                    <a:pt x="2285542" y="1524000"/>
                  </a:lnTo>
                  <a:lnTo>
                    <a:pt x="2288133" y="1524000"/>
                  </a:lnTo>
                  <a:lnTo>
                    <a:pt x="2288146" y="1511300"/>
                  </a:lnTo>
                  <a:close/>
                </a:path>
                <a:path w="2812415" h="2447290">
                  <a:moveTo>
                    <a:pt x="853617" y="1498600"/>
                  </a:moveTo>
                  <a:lnTo>
                    <a:pt x="844486" y="1498600"/>
                  </a:lnTo>
                  <a:lnTo>
                    <a:pt x="845185" y="1511300"/>
                  </a:lnTo>
                  <a:lnTo>
                    <a:pt x="853960" y="1511300"/>
                  </a:lnTo>
                  <a:lnTo>
                    <a:pt x="853617" y="1498600"/>
                  </a:lnTo>
                  <a:close/>
                </a:path>
                <a:path w="2812415" h="2447290">
                  <a:moveTo>
                    <a:pt x="980808" y="1498600"/>
                  </a:moveTo>
                  <a:lnTo>
                    <a:pt x="978230" y="1498600"/>
                  </a:lnTo>
                  <a:lnTo>
                    <a:pt x="978192" y="1511300"/>
                  </a:lnTo>
                  <a:lnTo>
                    <a:pt x="980808" y="1511300"/>
                  </a:lnTo>
                  <a:lnTo>
                    <a:pt x="980808" y="1498600"/>
                  </a:lnTo>
                  <a:close/>
                </a:path>
                <a:path w="2812415" h="2447290">
                  <a:moveTo>
                    <a:pt x="990574" y="1498600"/>
                  </a:moveTo>
                  <a:lnTo>
                    <a:pt x="984910" y="1498600"/>
                  </a:lnTo>
                  <a:lnTo>
                    <a:pt x="988936" y="1511300"/>
                  </a:lnTo>
                  <a:lnTo>
                    <a:pt x="993940" y="1511300"/>
                  </a:lnTo>
                  <a:lnTo>
                    <a:pt x="990574" y="1498600"/>
                  </a:lnTo>
                  <a:close/>
                </a:path>
                <a:path w="2812415" h="2447290">
                  <a:moveTo>
                    <a:pt x="1148956" y="1498600"/>
                  </a:moveTo>
                  <a:lnTo>
                    <a:pt x="1146352" y="1498600"/>
                  </a:lnTo>
                  <a:lnTo>
                    <a:pt x="1146365" y="1511300"/>
                  </a:lnTo>
                  <a:lnTo>
                    <a:pt x="1148943" y="1511300"/>
                  </a:lnTo>
                  <a:lnTo>
                    <a:pt x="1148956" y="1498600"/>
                  </a:lnTo>
                  <a:close/>
                </a:path>
                <a:path w="2812415" h="2447290">
                  <a:moveTo>
                    <a:pt x="1213802" y="1498600"/>
                  </a:moveTo>
                  <a:lnTo>
                    <a:pt x="1208697" y="1498600"/>
                  </a:lnTo>
                  <a:lnTo>
                    <a:pt x="1211046" y="1511300"/>
                  </a:lnTo>
                  <a:lnTo>
                    <a:pt x="1214805" y="1511300"/>
                  </a:lnTo>
                  <a:lnTo>
                    <a:pt x="1213802" y="1498600"/>
                  </a:lnTo>
                  <a:close/>
                </a:path>
                <a:path w="2812415" h="2447290">
                  <a:moveTo>
                    <a:pt x="1403121" y="1498600"/>
                  </a:moveTo>
                  <a:lnTo>
                    <a:pt x="1400505" y="1498600"/>
                  </a:lnTo>
                  <a:lnTo>
                    <a:pt x="1401610" y="1511300"/>
                  </a:lnTo>
                  <a:lnTo>
                    <a:pt x="1404162" y="1511300"/>
                  </a:lnTo>
                  <a:lnTo>
                    <a:pt x="1403121" y="1498600"/>
                  </a:lnTo>
                  <a:close/>
                </a:path>
                <a:path w="2812415" h="2447290">
                  <a:moveTo>
                    <a:pt x="1493113" y="1498600"/>
                  </a:moveTo>
                  <a:lnTo>
                    <a:pt x="1490179" y="1498600"/>
                  </a:lnTo>
                  <a:lnTo>
                    <a:pt x="1490332" y="1511300"/>
                  </a:lnTo>
                  <a:lnTo>
                    <a:pt x="1492808" y="1511300"/>
                  </a:lnTo>
                  <a:lnTo>
                    <a:pt x="1493113" y="1498600"/>
                  </a:lnTo>
                  <a:close/>
                </a:path>
                <a:path w="2812415" h="2447290">
                  <a:moveTo>
                    <a:pt x="1707451" y="1498600"/>
                  </a:moveTo>
                  <a:lnTo>
                    <a:pt x="1704251" y="1498600"/>
                  </a:lnTo>
                  <a:lnTo>
                    <a:pt x="1703933" y="1511300"/>
                  </a:lnTo>
                  <a:lnTo>
                    <a:pt x="1707083" y="1511300"/>
                  </a:lnTo>
                  <a:lnTo>
                    <a:pt x="1707451" y="1498600"/>
                  </a:lnTo>
                  <a:close/>
                </a:path>
                <a:path w="2812415" h="2447290">
                  <a:moveTo>
                    <a:pt x="1739061" y="1498600"/>
                  </a:moveTo>
                  <a:lnTo>
                    <a:pt x="1737779" y="1498600"/>
                  </a:lnTo>
                  <a:lnTo>
                    <a:pt x="1742008" y="1511300"/>
                  </a:lnTo>
                  <a:lnTo>
                    <a:pt x="1743544" y="1511300"/>
                  </a:lnTo>
                  <a:lnTo>
                    <a:pt x="1739061" y="1498600"/>
                  </a:lnTo>
                  <a:close/>
                </a:path>
                <a:path w="2812415" h="2447290">
                  <a:moveTo>
                    <a:pt x="1768170" y="1498600"/>
                  </a:moveTo>
                  <a:lnTo>
                    <a:pt x="1764017" y="1498600"/>
                  </a:lnTo>
                  <a:lnTo>
                    <a:pt x="1763801" y="1511300"/>
                  </a:lnTo>
                  <a:lnTo>
                    <a:pt x="1767230" y="1511300"/>
                  </a:lnTo>
                  <a:lnTo>
                    <a:pt x="1768170" y="1498600"/>
                  </a:lnTo>
                  <a:close/>
                </a:path>
                <a:path w="2812415" h="2447290">
                  <a:moveTo>
                    <a:pt x="1771078" y="1498600"/>
                  </a:moveTo>
                  <a:lnTo>
                    <a:pt x="1768779" y="1498600"/>
                  </a:lnTo>
                  <a:lnTo>
                    <a:pt x="1769351" y="1511300"/>
                  </a:lnTo>
                  <a:lnTo>
                    <a:pt x="1772907" y="1511300"/>
                  </a:lnTo>
                  <a:lnTo>
                    <a:pt x="1771078" y="1498600"/>
                  </a:lnTo>
                  <a:close/>
                </a:path>
                <a:path w="2812415" h="2447290">
                  <a:moveTo>
                    <a:pt x="1795691" y="1498600"/>
                  </a:moveTo>
                  <a:lnTo>
                    <a:pt x="1791855" y="1498600"/>
                  </a:lnTo>
                  <a:lnTo>
                    <a:pt x="1790750" y="1511300"/>
                  </a:lnTo>
                  <a:lnTo>
                    <a:pt x="1798574" y="1511300"/>
                  </a:lnTo>
                  <a:lnTo>
                    <a:pt x="1795691" y="1498600"/>
                  </a:lnTo>
                  <a:close/>
                </a:path>
                <a:path w="2812415" h="2447290">
                  <a:moveTo>
                    <a:pt x="2028329" y="1498600"/>
                  </a:moveTo>
                  <a:lnTo>
                    <a:pt x="2025726" y="1498600"/>
                  </a:lnTo>
                  <a:lnTo>
                    <a:pt x="2025726" y="1511300"/>
                  </a:lnTo>
                  <a:lnTo>
                    <a:pt x="2028329" y="1511300"/>
                  </a:lnTo>
                  <a:lnTo>
                    <a:pt x="2028329" y="1498600"/>
                  </a:lnTo>
                  <a:close/>
                </a:path>
                <a:path w="2812415" h="2447290">
                  <a:moveTo>
                    <a:pt x="2045766" y="1498600"/>
                  </a:moveTo>
                  <a:lnTo>
                    <a:pt x="2030018" y="1498600"/>
                  </a:lnTo>
                  <a:lnTo>
                    <a:pt x="2030882" y="1511300"/>
                  </a:lnTo>
                  <a:lnTo>
                    <a:pt x="2040597" y="1511300"/>
                  </a:lnTo>
                  <a:lnTo>
                    <a:pt x="2045766" y="1498600"/>
                  </a:lnTo>
                  <a:close/>
                </a:path>
                <a:path w="2812415" h="2447290">
                  <a:moveTo>
                    <a:pt x="2232660" y="1498600"/>
                  </a:moveTo>
                  <a:lnTo>
                    <a:pt x="2230056" y="1498600"/>
                  </a:lnTo>
                  <a:lnTo>
                    <a:pt x="2229713" y="1511300"/>
                  </a:lnTo>
                  <a:lnTo>
                    <a:pt x="2232291" y="1511300"/>
                  </a:lnTo>
                  <a:lnTo>
                    <a:pt x="2232660" y="1498600"/>
                  </a:lnTo>
                  <a:close/>
                </a:path>
                <a:path w="2812415" h="2447290">
                  <a:moveTo>
                    <a:pt x="2259939" y="1498600"/>
                  </a:moveTo>
                  <a:lnTo>
                    <a:pt x="2257412" y="1498600"/>
                  </a:lnTo>
                  <a:lnTo>
                    <a:pt x="2256561" y="1511300"/>
                  </a:lnTo>
                  <a:lnTo>
                    <a:pt x="2259114" y="1511300"/>
                  </a:lnTo>
                  <a:lnTo>
                    <a:pt x="2259939" y="1498600"/>
                  </a:lnTo>
                  <a:close/>
                </a:path>
                <a:path w="2812415" h="2447290">
                  <a:moveTo>
                    <a:pt x="2283523" y="1498600"/>
                  </a:moveTo>
                  <a:lnTo>
                    <a:pt x="2273896" y="1498600"/>
                  </a:lnTo>
                  <a:lnTo>
                    <a:pt x="2275713" y="1511300"/>
                  </a:lnTo>
                  <a:lnTo>
                    <a:pt x="2285733" y="1511300"/>
                  </a:lnTo>
                  <a:lnTo>
                    <a:pt x="2283523" y="1498600"/>
                  </a:lnTo>
                  <a:close/>
                </a:path>
                <a:path w="2812415" h="2447290">
                  <a:moveTo>
                    <a:pt x="825182" y="1473200"/>
                  </a:moveTo>
                  <a:lnTo>
                    <a:pt x="823010" y="1473200"/>
                  </a:lnTo>
                  <a:lnTo>
                    <a:pt x="826389" y="1485900"/>
                  </a:lnTo>
                  <a:lnTo>
                    <a:pt x="831786" y="1498600"/>
                  </a:lnTo>
                  <a:lnTo>
                    <a:pt x="847775" y="1498600"/>
                  </a:lnTo>
                  <a:lnTo>
                    <a:pt x="841121" y="1485900"/>
                  </a:lnTo>
                  <a:lnTo>
                    <a:pt x="834199" y="1485900"/>
                  </a:lnTo>
                  <a:lnTo>
                    <a:pt x="825182" y="1473200"/>
                  </a:lnTo>
                  <a:close/>
                </a:path>
                <a:path w="2812415" h="2447290">
                  <a:moveTo>
                    <a:pt x="1107135" y="1485900"/>
                  </a:moveTo>
                  <a:lnTo>
                    <a:pt x="1100467" y="1485900"/>
                  </a:lnTo>
                  <a:lnTo>
                    <a:pt x="1103363" y="1498600"/>
                  </a:lnTo>
                  <a:lnTo>
                    <a:pt x="1111110" y="1498600"/>
                  </a:lnTo>
                  <a:lnTo>
                    <a:pt x="1107135" y="1485900"/>
                  </a:lnTo>
                  <a:close/>
                </a:path>
                <a:path w="2812415" h="2447290">
                  <a:moveTo>
                    <a:pt x="1129665" y="1485900"/>
                  </a:moveTo>
                  <a:lnTo>
                    <a:pt x="1127036" y="1485900"/>
                  </a:lnTo>
                  <a:lnTo>
                    <a:pt x="1126578" y="1498600"/>
                  </a:lnTo>
                  <a:lnTo>
                    <a:pt x="1129157" y="1498600"/>
                  </a:lnTo>
                  <a:lnTo>
                    <a:pt x="1129665" y="1485900"/>
                  </a:lnTo>
                  <a:close/>
                </a:path>
                <a:path w="2812415" h="2447290">
                  <a:moveTo>
                    <a:pt x="1146111" y="1485900"/>
                  </a:moveTo>
                  <a:lnTo>
                    <a:pt x="1139469" y="1485900"/>
                  </a:lnTo>
                  <a:lnTo>
                    <a:pt x="1139964" y="1498600"/>
                  </a:lnTo>
                  <a:lnTo>
                    <a:pt x="1148791" y="1498600"/>
                  </a:lnTo>
                  <a:lnTo>
                    <a:pt x="1146111" y="1485900"/>
                  </a:lnTo>
                  <a:close/>
                </a:path>
                <a:path w="2812415" h="2447290">
                  <a:moveTo>
                    <a:pt x="1211846" y="1485900"/>
                  </a:moveTo>
                  <a:lnTo>
                    <a:pt x="1209243" y="1485900"/>
                  </a:lnTo>
                  <a:lnTo>
                    <a:pt x="1208900" y="1498600"/>
                  </a:lnTo>
                  <a:lnTo>
                    <a:pt x="1211503" y="1498600"/>
                  </a:lnTo>
                  <a:lnTo>
                    <a:pt x="1211846" y="1485900"/>
                  </a:lnTo>
                  <a:close/>
                </a:path>
                <a:path w="2812415" h="2447290">
                  <a:moveTo>
                    <a:pt x="1401013" y="1485900"/>
                  </a:moveTo>
                  <a:lnTo>
                    <a:pt x="1398409" y="1485900"/>
                  </a:lnTo>
                  <a:lnTo>
                    <a:pt x="1398549" y="1498600"/>
                  </a:lnTo>
                  <a:lnTo>
                    <a:pt x="1401140" y="1498600"/>
                  </a:lnTo>
                  <a:lnTo>
                    <a:pt x="1401013" y="1485900"/>
                  </a:lnTo>
                  <a:close/>
                </a:path>
                <a:path w="2812415" h="2447290">
                  <a:moveTo>
                    <a:pt x="1485684" y="1485900"/>
                  </a:moveTo>
                  <a:lnTo>
                    <a:pt x="1481112" y="1485900"/>
                  </a:lnTo>
                  <a:lnTo>
                    <a:pt x="1482471" y="1498600"/>
                  </a:lnTo>
                  <a:lnTo>
                    <a:pt x="1488414" y="1498600"/>
                  </a:lnTo>
                  <a:lnTo>
                    <a:pt x="1485684" y="1485900"/>
                  </a:lnTo>
                  <a:close/>
                </a:path>
                <a:path w="2812415" h="2447290">
                  <a:moveTo>
                    <a:pt x="1799183" y="1485900"/>
                  </a:moveTo>
                  <a:lnTo>
                    <a:pt x="1796580" y="1485900"/>
                  </a:lnTo>
                  <a:lnTo>
                    <a:pt x="1796592" y="1498600"/>
                  </a:lnTo>
                  <a:lnTo>
                    <a:pt x="1799183" y="1498600"/>
                  </a:lnTo>
                  <a:lnTo>
                    <a:pt x="1799183" y="1485900"/>
                  </a:lnTo>
                  <a:close/>
                </a:path>
                <a:path w="2812415" h="2447290">
                  <a:moveTo>
                    <a:pt x="2052624" y="1485900"/>
                  </a:moveTo>
                  <a:lnTo>
                    <a:pt x="2050008" y="1485900"/>
                  </a:lnTo>
                  <a:lnTo>
                    <a:pt x="2050008" y="1498600"/>
                  </a:lnTo>
                  <a:lnTo>
                    <a:pt x="2052612" y="1498600"/>
                  </a:lnTo>
                  <a:lnTo>
                    <a:pt x="2052624" y="1485900"/>
                  </a:lnTo>
                  <a:close/>
                </a:path>
                <a:path w="2812415" h="2447290">
                  <a:moveTo>
                    <a:pt x="773125" y="1473200"/>
                  </a:moveTo>
                  <a:lnTo>
                    <a:pt x="768400" y="1473200"/>
                  </a:lnTo>
                  <a:lnTo>
                    <a:pt x="771486" y="1485900"/>
                  </a:lnTo>
                  <a:lnTo>
                    <a:pt x="784352" y="1485900"/>
                  </a:lnTo>
                  <a:lnTo>
                    <a:pt x="773125" y="1473200"/>
                  </a:lnTo>
                  <a:close/>
                </a:path>
                <a:path w="2812415" h="2447290">
                  <a:moveTo>
                    <a:pt x="806450" y="1473200"/>
                  </a:moveTo>
                  <a:lnTo>
                    <a:pt x="799668" y="1473200"/>
                  </a:lnTo>
                  <a:lnTo>
                    <a:pt x="794423" y="1485900"/>
                  </a:lnTo>
                  <a:lnTo>
                    <a:pt x="800900" y="1485900"/>
                  </a:lnTo>
                  <a:lnTo>
                    <a:pt x="806450" y="1473200"/>
                  </a:lnTo>
                  <a:close/>
                </a:path>
                <a:path w="2812415" h="2447290">
                  <a:moveTo>
                    <a:pt x="1096683" y="1473200"/>
                  </a:moveTo>
                  <a:lnTo>
                    <a:pt x="1087805" y="1473200"/>
                  </a:lnTo>
                  <a:lnTo>
                    <a:pt x="1094714" y="1485900"/>
                  </a:lnTo>
                  <a:lnTo>
                    <a:pt x="1099083" y="1485900"/>
                  </a:lnTo>
                  <a:lnTo>
                    <a:pt x="1096683" y="1473200"/>
                  </a:lnTo>
                  <a:close/>
                </a:path>
                <a:path w="2812415" h="2447290">
                  <a:moveTo>
                    <a:pt x="1211376" y="1473200"/>
                  </a:moveTo>
                  <a:lnTo>
                    <a:pt x="1208671" y="1473200"/>
                  </a:lnTo>
                  <a:lnTo>
                    <a:pt x="1208697" y="1485900"/>
                  </a:lnTo>
                  <a:lnTo>
                    <a:pt x="1211300" y="1485900"/>
                  </a:lnTo>
                  <a:lnTo>
                    <a:pt x="1211376" y="1473200"/>
                  </a:lnTo>
                  <a:close/>
                </a:path>
                <a:path w="2812415" h="2447290">
                  <a:moveTo>
                    <a:pt x="1221181" y="1473200"/>
                  </a:moveTo>
                  <a:lnTo>
                    <a:pt x="1219492" y="1473200"/>
                  </a:lnTo>
                  <a:lnTo>
                    <a:pt x="1224356" y="1485900"/>
                  </a:lnTo>
                  <a:lnTo>
                    <a:pt x="1221181" y="1473200"/>
                  </a:lnTo>
                  <a:close/>
                </a:path>
                <a:path w="2812415" h="2447290">
                  <a:moveTo>
                    <a:pt x="1230896" y="1473200"/>
                  </a:moveTo>
                  <a:lnTo>
                    <a:pt x="1224407" y="1485900"/>
                  </a:lnTo>
                  <a:lnTo>
                    <a:pt x="1234605" y="1485900"/>
                  </a:lnTo>
                  <a:lnTo>
                    <a:pt x="1230896" y="1473200"/>
                  </a:lnTo>
                  <a:close/>
                </a:path>
                <a:path w="2812415" h="2447290">
                  <a:moveTo>
                    <a:pt x="1247813" y="1473200"/>
                  </a:moveTo>
                  <a:lnTo>
                    <a:pt x="1245285" y="1473200"/>
                  </a:lnTo>
                  <a:lnTo>
                    <a:pt x="1245235" y="1485900"/>
                  </a:lnTo>
                  <a:lnTo>
                    <a:pt x="1247876" y="1485900"/>
                  </a:lnTo>
                  <a:lnTo>
                    <a:pt x="1247813" y="1473200"/>
                  </a:lnTo>
                  <a:close/>
                </a:path>
                <a:path w="2812415" h="2447290">
                  <a:moveTo>
                    <a:pt x="1251788" y="1473200"/>
                  </a:moveTo>
                  <a:lnTo>
                    <a:pt x="1249159" y="1473200"/>
                  </a:lnTo>
                  <a:lnTo>
                    <a:pt x="1249159" y="1485900"/>
                  </a:lnTo>
                  <a:lnTo>
                    <a:pt x="1251762" y="1485900"/>
                  </a:lnTo>
                  <a:lnTo>
                    <a:pt x="1251788" y="1473200"/>
                  </a:lnTo>
                  <a:close/>
                </a:path>
                <a:path w="2812415" h="2447290">
                  <a:moveTo>
                    <a:pt x="1276832" y="1473200"/>
                  </a:moveTo>
                  <a:lnTo>
                    <a:pt x="1274241" y="1473200"/>
                  </a:lnTo>
                  <a:lnTo>
                    <a:pt x="1273594" y="1485900"/>
                  </a:lnTo>
                  <a:lnTo>
                    <a:pt x="1276311" y="1485900"/>
                  </a:lnTo>
                  <a:lnTo>
                    <a:pt x="1276832" y="1473200"/>
                  </a:lnTo>
                  <a:close/>
                </a:path>
                <a:path w="2812415" h="2447290">
                  <a:moveTo>
                    <a:pt x="1398143" y="1473200"/>
                  </a:moveTo>
                  <a:lnTo>
                    <a:pt x="1395742" y="1473200"/>
                  </a:lnTo>
                  <a:lnTo>
                    <a:pt x="1396949" y="1485900"/>
                  </a:lnTo>
                  <a:lnTo>
                    <a:pt x="1399679" y="1485900"/>
                  </a:lnTo>
                  <a:lnTo>
                    <a:pt x="1398143" y="1473200"/>
                  </a:lnTo>
                  <a:close/>
                </a:path>
                <a:path w="2812415" h="2447290">
                  <a:moveTo>
                    <a:pt x="1491602" y="1473200"/>
                  </a:moveTo>
                  <a:lnTo>
                    <a:pt x="1489100" y="1473200"/>
                  </a:lnTo>
                  <a:lnTo>
                    <a:pt x="1488681" y="1485900"/>
                  </a:lnTo>
                  <a:lnTo>
                    <a:pt x="1491246" y="1485900"/>
                  </a:lnTo>
                  <a:lnTo>
                    <a:pt x="1491602" y="1473200"/>
                  </a:lnTo>
                  <a:close/>
                </a:path>
                <a:path w="2812415" h="2447290">
                  <a:moveTo>
                    <a:pt x="1796935" y="1473200"/>
                  </a:moveTo>
                  <a:lnTo>
                    <a:pt x="1794268" y="1473200"/>
                  </a:lnTo>
                  <a:lnTo>
                    <a:pt x="1796630" y="1485900"/>
                  </a:lnTo>
                  <a:lnTo>
                    <a:pt x="1799132" y="1485900"/>
                  </a:lnTo>
                  <a:lnTo>
                    <a:pt x="1796935" y="1473200"/>
                  </a:lnTo>
                  <a:close/>
                </a:path>
                <a:path w="2812415" h="2447290">
                  <a:moveTo>
                    <a:pt x="2050961" y="1473200"/>
                  </a:moveTo>
                  <a:lnTo>
                    <a:pt x="2048357" y="1473200"/>
                  </a:lnTo>
                  <a:lnTo>
                    <a:pt x="2048357" y="1485900"/>
                  </a:lnTo>
                  <a:lnTo>
                    <a:pt x="2050961" y="1485900"/>
                  </a:lnTo>
                  <a:lnTo>
                    <a:pt x="2050961" y="1473200"/>
                  </a:lnTo>
                  <a:close/>
                </a:path>
                <a:path w="2812415" h="2447290">
                  <a:moveTo>
                    <a:pt x="2210511" y="1473200"/>
                  </a:moveTo>
                  <a:lnTo>
                    <a:pt x="2207653" y="1473200"/>
                  </a:lnTo>
                  <a:lnTo>
                    <a:pt x="2207463" y="1485900"/>
                  </a:lnTo>
                  <a:lnTo>
                    <a:pt x="2210206" y="1485900"/>
                  </a:lnTo>
                  <a:lnTo>
                    <a:pt x="2210511" y="1473200"/>
                  </a:lnTo>
                  <a:close/>
                </a:path>
                <a:path w="2812415" h="2447290">
                  <a:moveTo>
                    <a:pt x="2225967" y="1473200"/>
                  </a:moveTo>
                  <a:lnTo>
                    <a:pt x="2219769" y="1473200"/>
                  </a:lnTo>
                  <a:lnTo>
                    <a:pt x="2219032" y="1485900"/>
                  </a:lnTo>
                  <a:lnTo>
                    <a:pt x="2226437" y="1485900"/>
                  </a:lnTo>
                  <a:lnTo>
                    <a:pt x="2225967" y="1473200"/>
                  </a:lnTo>
                  <a:close/>
                </a:path>
                <a:path w="2812415" h="2447290">
                  <a:moveTo>
                    <a:pt x="743902" y="1460500"/>
                  </a:moveTo>
                  <a:lnTo>
                    <a:pt x="737843" y="1460500"/>
                  </a:lnTo>
                  <a:lnTo>
                    <a:pt x="742769" y="1473200"/>
                  </a:lnTo>
                  <a:lnTo>
                    <a:pt x="748309" y="1473200"/>
                  </a:lnTo>
                  <a:lnTo>
                    <a:pt x="743902" y="1460500"/>
                  </a:lnTo>
                  <a:close/>
                </a:path>
                <a:path w="2812415" h="2447290">
                  <a:moveTo>
                    <a:pt x="996759" y="1460500"/>
                  </a:moveTo>
                  <a:lnTo>
                    <a:pt x="994232" y="1460500"/>
                  </a:lnTo>
                  <a:lnTo>
                    <a:pt x="994854" y="1473200"/>
                  </a:lnTo>
                  <a:lnTo>
                    <a:pt x="997445" y="1473200"/>
                  </a:lnTo>
                  <a:lnTo>
                    <a:pt x="996759" y="1460500"/>
                  </a:lnTo>
                  <a:close/>
                </a:path>
                <a:path w="2812415" h="2447290">
                  <a:moveTo>
                    <a:pt x="1073886" y="1447800"/>
                  </a:moveTo>
                  <a:lnTo>
                    <a:pt x="1071283" y="1447800"/>
                  </a:lnTo>
                  <a:lnTo>
                    <a:pt x="1071816" y="1460500"/>
                  </a:lnTo>
                  <a:lnTo>
                    <a:pt x="1075410" y="1473200"/>
                  </a:lnTo>
                  <a:lnTo>
                    <a:pt x="1077861" y="1473200"/>
                  </a:lnTo>
                  <a:lnTo>
                    <a:pt x="1074305" y="1460500"/>
                  </a:lnTo>
                  <a:lnTo>
                    <a:pt x="1073886" y="1447800"/>
                  </a:lnTo>
                  <a:close/>
                </a:path>
                <a:path w="2812415" h="2447290">
                  <a:moveTo>
                    <a:pt x="1252029" y="1460500"/>
                  </a:moveTo>
                  <a:lnTo>
                    <a:pt x="1248283" y="1460500"/>
                  </a:lnTo>
                  <a:lnTo>
                    <a:pt x="1246365" y="1473200"/>
                  </a:lnTo>
                  <a:lnTo>
                    <a:pt x="1249972" y="1473200"/>
                  </a:lnTo>
                  <a:lnTo>
                    <a:pt x="1252029" y="1460500"/>
                  </a:lnTo>
                  <a:close/>
                </a:path>
                <a:path w="2812415" h="2447290">
                  <a:moveTo>
                    <a:pt x="1261148" y="1460500"/>
                  </a:moveTo>
                  <a:lnTo>
                    <a:pt x="1258595" y="1460500"/>
                  </a:lnTo>
                  <a:lnTo>
                    <a:pt x="1257884" y="1473200"/>
                  </a:lnTo>
                  <a:lnTo>
                    <a:pt x="1260208" y="1473200"/>
                  </a:lnTo>
                  <a:lnTo>
                    <a:pt x="1261148" y="1460500"/>
                  </a:lnTo>
                  <a:close/>
                </a:path>
                <a:path w="2812415" h="2447290">
                  <a:moveTo>
                    <a:pt x="1393875" y="1460500"/>
                  </a:moveTo>
                  <a:lnTo>
                    <a:pt x="1391285" y="1460500"/>
                  </a:lnTo>
                  <a:lnTo>
                    <a:pt x="1391234" y="1473200"/>
                  </a:lnTo>
                  <a:lnTo>
                    <a:pt x="1393837" y="1473200"/>
                  </a:lnTo>
                  <a:lnTo>
                    <a:pt x="1393875" y="1460500"/>
                  </a:lnTo>
                  <a:close/>
                </a:path>
                <a:path w="2812415" h="2447290">
                  <a:moveTo>
                    <a:pt x="1534629" y="1460500"/>
                  </a:moveTo>
                  <a:lnTo>
                    <a:pt x="1531607" y="1460500"/>
                  </a:lnTo>
                  <a:lnTo>
                    <a:pt x="1532991" y="1473200"/>
                  </a:lnTo>
                  <a:lnTo>
                    <a:pt x="1535874" y="1473200"/>
                  </a:lnTo>
                  <a:lnTo>
                    <a:pt x="1534629" y="1460500"/>
                  </a:lnTo>
                  <a:close/>
                </a:path>
                <a:path w="2812415" h="2447290">
                  <a:moveTo>
                    <a:pt x="1784819" y="1460500"/>
                  </a:moveTo>
                  <a:lnTo>
                    <a:pt x="1780286" y="1460500"/>
                  </a:lnTo>
                  <a:lnTo>
                    <a:pt x="1784718" y="1473200"/>
                  </a:lnTo>
                  <a:lnTo>
                    <a:pt x="1787131" y="1473200"/>
                  </a:lnTo>
                  <a:lnTo>
                    <a:pt x="1784819" y="1460500"/>
                  </a:lnTo>
                  <a:close/>
                </a:path>
                <a:path w="2812415" h="2447290">
                  <a:moveTo>
                    <a:pt x="2068169" y="1460500"/>
                  </a:moveTo>
                  <a:lnTo>
                    <a:pt x="2065058" y="1460500"/>
                  </a:lnTo>
                  <a:lnTo>
                    <a:pt x="2060155" y="1473200"/>
                  </a:lnTo>
                  <a:lnTo>
                    <a:pt x="2065705" y="1473200"/>
                  </a:lnTo>
                  <a:lnTo>
                    <a:pt x="2068169" y="1460500"/>
                  </a:lnTo>
                  <a:close/>
                </a:path>
                <a:path w="2812415" h="2447290">
                  <a:moveTo>
                    <a:pt x="2213927" y="1460500"/>
                  </a:moveTo>
                  <a:lnTo>
                    <a:pt x="2211336" y="1460500"/>
                  </a:lnTo>
                  <a:lnTo>
                    <a:pt x="2211336" y="1473200"/>
                  </a:lnTo>
                  <a:lnTo>
                    <a:pt x="2213927" y="1473200"/>
                  </a:lnTo>
                  <a:lnTo>
                    <a:pt x="2213927" y="1460500"/>
                  </a:lnTo>
                  <a:close/>
                </a:path>
                <a:path w="2812415" h="2447290">
                  <a:moveTo>
                    <a:pt x="728497" y="1447800"/>
                  </a:moveTo>
                  <a:lnTo>
                    <a:pt x="719709" y="1447800"/>
                  </a:lnTo>
                  <a:lnTo>
                    <a:pt x="726922" y="1460500"/>
                  </a:lnTo>
                  <a:lnTo>
                    <a:pt x="735863" y="1460500"/>
                  </a:lnTo>
                  <a:lnTo>
                    <a:pt x="728497" y="1447800"/>
                  </a:lnTo>
                  <a:close/>
                </a:path>
                <a:path w="2812415" h="2447290">
                  <a:moveTo>
                    <a:pt x="1003655" y="1447800"/>
                  </a:moveTo>
                  <a:lnTo>
                    <a:pt x="1001395" y="1447800"/>
                  </a:lnTo>
                  <a:lnTo>
                    <a:pt x="999718" y="1460500"/>
                  </a:lnTo>
                  <a:lnTo>
                    <a:pt x="1000963" y="1460500"/>
                  </a:lnTo>
                  <a:lnTo>
                    <a:pt x="1003655" y="1447800"/>
                  </a:lnTo>
                  <a:close/>
                </a:path>
                <a:path w="2812415" h="2447290">
                  <a:moveTo>
                    <a:pt x="1243901" y="1447800"/>
                  </a:moveTo>
                  <a:lnTo>
                    <a:pt x="1241298" y="1447800"/>
                  </a:lnTo>
                  <a:lnTo>
                    <a:pt x="1241259" y="1460500"/>
                  </a:lnTo>
                  <a:lnTo>
                    <a:pt x="1243863" y="1460500"/>
                  </a:lnTo>
                  <a:lnTo>
                    <a:pt x="1243901" y="1447800"/>
                  </a:lnTo>
                  <a:close/>
                </a:path>
                <a:path w="2812415" h="2447290">
                  <a:moveTo>
                    <a:pt x="1256995" y="1447800"/>
                  </a:moveTo>
                  <a:lnTo>
                    <a:pt x="1255941" y="1447800"/>
                  </a:lnTo>
                  <a:lnTo>
                    <a:pt x="1254188" y="1460500"/>
                  </a:lnTo>
                  <a:lnTo>
                    <a:pt x="1257566" y="1460500"/>
                  </a:lnTo>
                  <a:lnTo>
                    <a:pt x="1256995" y="1447800"/>
                  </a:lnTo>
                  <a:close/>
                </a:path>
                <a:path w="2812415" h="2447290">
                  <a:moveTo>
                    <a:pt x="1357706" y="1447800"/>
                  </a:moveTo>
                  <a:lnTo>
                    <a:pt x="1355229" y="1447800"/>
                  </a:lnTo>
                  <a:lnTo>
                    <a:pt x="1355572" y="1460500"/>
                  </a:lnTo>
                  <a:lnTo>
                    <a:pt x="1358011" y="1460500"/>
                  </a:lnTo>
                  <a:lnTo>
                    <a:pt x="1357706" y="1447800"/>
                  </a:lnTo>
                  <a:close/>
                </a:path>
                <a:path w="2812415" h="2447290">
                  <a:moveTo>
                    <a:pt x="1362811" y="1447800"/>
                  </a:moveTo>
                  <a:lnTo>
                    <a:pt x="1358709" y="1447800"/>
                  </a:lnTo>
                  <a:lnTo>
                    <a:pt x="1358011" y="1460500"/>
                  </a:lnTo>
                  <a:lnTo>
                    <a:pt x="1365656" y="1460500"/>
                  </a:lnTo>
                  <a:lnTo>
                    <a:pt x="1362811" y="1447800"/>
                  </a:lnTo>
                  <a:close/>
                </a:path>
                <a:path w="2812415" h="2447290">
                  <a:moveTo>
                    <a:pt x="1531239" y="1447800"/>
                  </a:moveTo>
                  <a:lnTo>
                    <a:pt x="1528597" y="1447800"/>
                  </a:lnTo>
                  <a:lnTo>
                    <a:pt x="1528978" y="1460500"/>
                  </a:lnTo>
                  <a:lnTo>
                    <a:pt x="1531569" y="1460500"/>
                  </a:lnTo>
                  <a:lnTo>
                    <a:pt x="1531239" y="1447800"/>
                  </a:lnTo>
                  <a:close/>
                </a:path>
                <a:path w="2812415" h="2447290">
                  <a:moveTo>
                    <a:pt x="1774024" y="1447800"/>
                  </a:moveTo>
                  <a:lnTo>
                    <a:pt x="1771294" y="1447800"/>
                  </a:lnTo>
                  <a:lnTo>
                    <a:pt x="1771599" y="1460500"/>
                  </a:lnTo>
                  <a:lnTo>
                    <a:pt x="1774405" y="1460500"/>
                  </a:lnTo>
                  <a:lnTo>
                    <a:pt x="1774024" y="1447800"/>
                  </a:lnTo>
                  <a:close/>
                </a:path>
                <a:path w="2812415" h="2447290">
                  <a:moveTo>
                    <a:pt x="2065794" y="1447800"/>
                  </a:moveTo>
                  <a:lnTo>
                    <a:pt x="2062568" y="1447800"/>
                  </a:lnTo>
                  <a:lnTo>
                    <a:pt x="2062454" y="1460500"/>
                  </a:lnTo>
                  <a:lnTo>
                    <a:pt x="2065096" y="1460500"/>
                  </a:lnTo>
                  <a:lnTo>
                    <a:pt x="2065794" y="1447800"/>
                  </a:lnTo>
                  <a:close/>
                </a:path>
                <a:path w="2812415" h="2447290">
                  <a:moveTo>
                    <a:pt x="2103805" y="1447800"/>
                  </a:moveTo>
                  <a:lnTo>
                    <a:pt x="2095309" y="1447800"/>
                  </a:lnTo>
                  <a:lnTo>
                    <a:pt x="2097328" y="1460500"/>
                  </a:lnTo>
                  <a:lnTo>
                    <a:pt x="2102777" y="1460500"/>
                  </a:lnTo>
                  <a:lnTo>
                    <a:pt x="2103805" y="1447800"/>
                  </a:lnTo>
                  <a:close/>
                </a:path>
                <a:path w="2812415" h="2447290">
                  <a:moveTo>
                    <a:pt x="2219439" y="1447800"/>
                  </a:moveTo>
                  <a:lnTo>
                    <a:pt x="2216873" y="1447800"/>
                  </a:lnTo>
                  <a:lnTo>
                    <a:pt x="2215629" y="1460500"/>
                  </a:lnTo>
                  <a:lnTo>
                    <a:pt x="2217915" y="1460500"/>
                  </a:lnTo>
                  <a:lnTo>
                    <a:pt x="2219439" y="1447800"/>
                  </a:lnTo>
                  <a:close/>
                </a:path>
                <a:path w="2812415" h="2447290">
                  <a:moveTo>
                    <a:pt x="686625" y="1435100"/>
                  </a:moveTo>
                  <a:lnTo>
                    <a:pt x="681113" y="1435100"/>
                  </a:lnTo>
                  <a:lnTo>
                    <a:pt x="684771" y="1447800"/>
                  </a:lnTo>
                  <a:lnTo>
                    <a:pt x="689825" y="1447800"/>
                  </a:lnTo>
                  <a:lnTo>
                    <a:pt x="686625" y="1435100"/>
                  </a:lnTo>
                  <a:close/>
                </a:path>
                <a:path w="2812415" h="2447290">
                  <a:moveTo>
                    <a:pt x="1011504" y="1435100"/>
                  </a:moveTo>
                  <a:lnTo>
                    <a:pt x="1008367" y="1435100"/>
                  </a:lnTo>
                  <a:lnTo>
                    <a:pt x="1009142" y="1447800"/>
                  </a:lnTo>
                  <a:lnTo>
                    <a:pt x="1011631" y="1447800"/>
                  </a:lnTo>
                  <a:lnTo>
                    <a:pt x="1011504" y="1435100"/>
                  </a:lnTo>
                  <a:close/>
                </a:path>
                <a:path w="2812415" h="2447290">
                  <a:moveTo>
                    <a:pt x="1070813" y="1435100"/>
                  </a:moveTo>
                  <a:lnTo>
                    <a:pt x="1068641" y="1435100"/>
                  </a:lnTo>
                  <a:lnTo>
                    <a:pt x="1071499" y="1447800"/>
                  </a:lnTo>
                  <a:lnTo>
                    <a:pt x="1074140" y="1447800"/>
                  </a:lnTo>
                  <a:lnTo>
                    <a:pt x="1070813" y="1435100"/>
                  </a:lnTo>
                  <a:close/>
                </a:path>
                <a:path w="2812415" h="2447290">
                  <a:moveTo>
                    <a:pt x="1220990" y="1435100"/>
                  </a:moveTo>
                  <a:lnTo>
                    <a:pt x="1217002" y="1435100"/>
                  </a:lnTo>
                  <a:lnTo>
                    <a:pt x="1216634" y="1447800"/>
                  </a:lnTo>
                  <a:lnTo>
                    <a:pt x="1219301" y="1447800"/>
                  </a:lnTo>
                  <a:lnTo>
                    <a:pt x="1220990" y="1435100"/>
                  </a:lnTo>
                  <a:close/>
                </a:path>
                <a:path w="2812415" h="2447290">
                  <a:moveTo>
                    <a:pt x="1335773" y="1435100"/>
                  </a:moveTo>
                  <a:lnTo>
                    <a:pt x="1333474" y="1435100"/>
                  </a:lnTo>
                  <a:lnTo>
                    <a:pt x="1333665" y="1447800"/>
                  </a:lnTo>
                  <a:lnTo>
                    <a:pt x="1336255" y="1447800"/>
                  </a:lnTo>
                  <a:lnTo>
                    <a:pt x="1335773" y="1435100"/>
                  </a:lnTo>
                  <a:close/>
                </a:path>
                <a:path w="2812415" h="2447290">
                  <a:moveTo>
                    <a:pt x="1535849" y="1435100"/>
                  </a:moveTo>
                  <a:lnTo>
                    <a:pt x="1533740" y="1435100"/>
                  </a:lnTo>
                  <a:lnTo>
                    <a:pt x="1530108" y="1447800"/>
                  </a:lnTo>
                  <a:lnTo>
                    <a:pt x="1532242" y="1447800"/>
                  </a:lnTo>
                  <a:lnTo>
                    <a:pt x="1535849" y="1435100"/>
                  </a:lnTo>
                  <a:close/>
                </a:path>
                <a:path w="2812415" h="2447290">
                  <a:moveTo>
                    <a:pt x="1771967" y="1435100"/>
                  </a:moveTo>
                  <a:lnTo>
                    <a:pt x="1769376" y="1435100"/>
                  </a:lnTo>
                  <a:lnTo>
                    <a:pt x="1769491" y="1447800"/>
                  </a:lnTo>
                  <a:lnTo>
                    <a:pt x="1772361" y="1447800"/>
                  </a:lnTo>
                  <a:lnTo>
                    <a:pt x="1771967" y="1435100"/>
                  </a:lnTo>
                  <a:close/>
                </a:path>
                <a:path w="2812415" h="2447290">
                  <a:moveTo>
                    <a:pt x="2062772" y="1435100"/>
                  </a:moveTo>
                  <a:lnTo>
                    <a:pt x="2060651" y="1435100"/>
                  </a:lnTo>
                  <a:lnTo>
                    <a:pt x="2060409" y="1447800"/>
                  </a:lnTo>
                  <a:lnTo>
                    <a:pt x="2063013" y="1447800"/>
                  </a:lnTo>
                  <a:lnTo>
                    <a:pt x="2062772" y="1435100"/>
                  </a:lnTo>
                  <a:close/>
                </a:path>
                <a:path w="2812415" h="2447290">
                  <a:moveTo>
                    <a:pt x="2088946" y="1435100"/>
                  </a:moveTo>
                  <a:lnTo>
                    <a:pt x="2085987" y="1435100"/>
                  </a:lnTo>
                  <a:lnTo>
                    <a:pt x="2086533" y="1447800"/>
                  </a:lnTo>
                  <a:lnTo>
                    <a:pt x="2090775" y="1447800"/>
                  </a:lnTo>
                  <a:lnTo>
                    <a:pt x="2088946" y="1435100"/>
                  </a:lnTo>
                  <a:close/>
                </a:path>
                <a:path w="2812415" h="2447290">
                  <a:moveTo>
                    <a:pt x="2121738" y="1435100"/>
                  </a:moveTo>
                  <a:lnTo>
                    <a:pt x="2119934" y="1435100"/>
                  </a:lnTo>
                  <a:lnTo>
                    <a:pt x="2112899" y="1447800"/>
                  </a:lnTo>
                  <a:lnTo>
                    <a:pt x="2114359" y="1447800"/>
                  </a:lnTo>
                  <a:lnTo>
                    <a:pt x="2121738" y="1435100"/>
                  </a:lnTo>
                  <a:close/>
                </a:path>
                <a:path w="2812415" h="2447290">
                  <a:moveTo>
                    <a:pt x="2188794" y="1422400"/>
                  </a:moveTo>
                  <a:lnTo>
                    <a:pt x="2186063" y="1422400"/>
                  </a:lnTo>
                  <a:lnTo>
                    <a:pt x="2187473" y="1435100"/>
                  </a:lnTo>
                  <a:lnTo>
                    <a:pt x="2192820" y="1435100"/>
                  </a:lnTo>
                  <a:lnTo>
                    <a:pt x="2192782" y="1447800"/>
                  </a:lnTo>
                  <a:lnTo>
                    <a:pt x="2195385" y="1447800"/>
                  </a:lnTo>
                  <a:lnTo>
                    <a:pt x="2195334" y="1435100"/>
                  </a:lnTo>
                  <a:lnTo>
                    <a:pt x="2188794" y="1422400"/>
                  </a:lnTo>
                  <a:close/>
                </a:path>
                <a:path w="2812415" h="2447290">
                  <a:moveTo>
                    <a:pt x="2218956" y="1435100"/>
                  </a:moveTo>
                  <a:lnTo>
                    <a:pt x="2211362" y="1435100"/>
                  </a:lnTo>
                  <a:lnTo>
                    <a:pt x="2202548" y="1447800"/>
                  </a:lnTo>
                  <a:lnTo>
                    <a:pt x="2219820" y="1447800"/>
                  </a:lnTo>
                  <a:lnTo>
                    <a:pt x="2218956" y="1435100"/>
                  </a:lnTo>
                  <a:close/>
                </a:path>
                <a:path w="2812415" h="2447290">
                  <a:moveTo>
                    <a:pt x="663498" y="1422400"/>
                  </a:moveTo>
                  <a:lnTo>
                    <a:pt x="652665" y="1422400"/>
                  </a:lnTo>
                  <a:lnTo>
                    <a:pt x="662647" y="1435100"/>
                  </a:lnTo>
                  <a:lnTo>
                    <a:pt x="666115" y="1435100"/>
                  </a:lnTo>
                  <a:lnTo>
                    <a:pt x="663498" y="1422400"/>
                  </a:lnTo>
                  <a:close/>
                </a:path>
                <a:path w="2812415" h="2447290">
                  <a:moveTo>
                    <a:pt x="996518" y="1422400"/>
                  </a:moveTo>
                  <a:lnTo>
                    <a:pt x="992949" y="1422400"/>
                  </a:lnTo>
                  <a:lnTo>
                    <a:pt x="994727" y="1435100"/>
                  </a:lnTo>
                  <a:lnTo>
                    <a:pt x="999921" y="1435100"/>
                  </a:lnTo>
                  <a:lnTo>
                    <a:pt x="996518" y="1422400"/>
                  </a:lnTo>
                  <a:close/>
                </a:path>
                <a:path w="2812415" h="2447290">
                  <a:moveTo>
                    <a:pt x="1069746" y="1422400"/>
                  </a:moveTo>
                  <a:lnTo>
                    <a:pt x="1066355" y="1422400"/>
                  </a:lnTo>
                  <a:lnTo>
                    <a:pt x="1065377" y="1435100"/>
                  </a:lnTo>
                  <a:lnTo>
                    <a:pt x="1067892" y="1435100"/>
                  </a:lnTo>
                  <a:lnTo>
                    <a:pt x="1069746" y="1422400"/>
                  </a:lnTo>
                  <a:close/>
                </a:path>
                <a:path w="2812415" h="2447290">
                  <a:moveTo>
                    <a:pt x="1211262" y="1422400"/>
                  </a:moveTo>
                  <a:lnTo>
                    <a:pt x="1205230" y="1422400"/>
                  </a:lnTo>
                  <a:lnTo>
                    <a:pt x="1210246" y="1435100"/>
                  </a:lnTo>
                  <a:lnTo>
                    <a:pt x="1211262" y="1422400"/>
                  </a:lnTo>
                  <a:close/>
                </a:path>
                <a:path w="2812415" h="2447290">
                  <a:moveTo>
                    <a:pt x="1290396" y="1422400"/>
                  </a:moveTo>
                  <a:lnTo>
                    <a:pt x="1287691" y="1422400"/>
                  </a:lnTo>
                  <a:lnTo>
                    <a:pt x="1283893" y="1435100"/>
                  </a:lnTo>
                  <a:lnTo>
                    <a:pt x="1288859" y="1435100"/>
                  </a:lnTo>
                  <a:lnTo>
                    <a:pt x="1290396" y="1422400"/>
                  </a:lnTo>
                  <a:close/>
                </a:path>
                <a:path w="2812415" h="2447290">
                  <a:moveTo>
                    <a:pt x="1335252" y="1422400"/>
                  </a:moveTo>
                  <a:lnTo>
                    <a:pt x="1332776" y="1422400"/>
                  </a:lnTo>
                  <a:lnTo>
                    <a:pt x="1331277" y="1435100"/>
                  </a:lnTo>
                  <a:lnTo>
                    <a:pt x="1333601" y="1435100"/>
                  </a:lnTo>
                  <a:lnTo>
                    <a:pt x="1335252" y="1422400"/>
                  </a:lnTo>
                  <a:close/>
                </a:path>
                <a:path w="2812415" h="2447290">
                  <a:moveTo>
                    <a:pt x="1537017" y="1422400"/>
                  </a:moveTo>
                  <a:lnTo>
                    <a:pt x="1532915" y="1422400"/>
                  </a:lnTo>
                  <a:lnTo>
                    <a:pt x="1532864" y="1435100"/>
                  </a:lnTo>
                  <a:lnTo>
                    <a:pt x="1537779" y="1435100"/>
                  </a:lnTo>
                  <a:lnTo>
                    <a:pt x="1537017" y="1422400"/>
                  </a:lnTo>
                  <a:close/>
                </a:path>
                <a:path w="2812415" h="2447290">
                  <a:moveTo>
                    <a:pt x="1764868" y="1422400"/>
                  </a:moveTo>
                  <a:lnTo>
                    <a:pt x="1761731" y="1422400"/>
                  </a:lnTo>
                  <a:lnTo>
                    <a:pt x="1761782" y="1435100"/>
                  </a:lnTo>
                  <a:lnTo>
                    <a:pt x="1767840" y="1435100"/>
                  </a:lnTo>
                  <a:lnTo>
                    <a:pt x="1764868" y="1422400"/>
                  </a:lnTo>
                  <a:close/>
                </a:path>
                <a:path w="2812415" h="2447290">
                  <a:moveTo>
                    <a:pt x="2123427" y="1422400"/>
                  </a:moveTo>
                  <a:lnTo>
                    <a:pt x="2121458" y="1422400"/>
                  </a:lnTo>
                  <a:lnTo>
                    <a:pt x="2122970" y="1435100"/>
                  </a:lnTo>
                  <a:lnTo>
                    <a:pt x="2125370" y="1435100"/>
                  </a:lnTo>
                  <a:lnTo>
                    <a:pt x="2123427" y="1422400"/>
                  </a:lnTo>
                  <a:close/>
                </a:path>
                <a:path w="2812415" h="2447290">
                  <a:moveTo>
                    <a:pt x="630301" y="1397000"/>
                  </a:moveTo>
                  <a:lnTo>
                    <a:pt x="628675" y="1397000"/>
                  </a:lnTo>
                  <a:lnTo>
                    <a:pt x="636064" y="1409700"/>
                  </a:lnTo>
                  <a:lnTo>
                    <a:pt x="643932" y="1422400"/>
                  </a:lnTo>
                  <a:lnTo>
                    <a:pt x="645756" y="1422400"/>
                  </a:lnTo>
                  <a:lnTo>
                    <a:pt x="637909" y="1409700"/>
                  </a:lnTo>
                  <a:lnTo>
                    <a:pt x="630301" y="1397000"/>
                  </a:lnTo>
                  <a:close/>
                </a:path>
                <a:path w="2812415" h="2447290">
                  <a:moveTo>
                    <a:pt x="995070" y="1409700"/>
                  </a:moveTo>
                  <a:lnTo>
                    <a:pt x="992492" y="1409700"/>
                  </a:lnTo>
                  <a:lnTo>
                    <a:pt x="992708" y="1422400"/>
                  </a:lnTo>
                  <a:lnTo>
                    <a:pt x="995311" y="1422400"/>
                  </a:lnTo>
                  <a:lnTo>
                    <a:pt x="995070" y="1409700"/>
                  </a:lnTo>
                  <a:close/>
                </a:path>
                <a:path w="2812415" h="2447290">
                  <a:moveTo>
                    <a:pt x="1056081" y="1409700"/>
                  </a:moveTo>
                  <a:lnTo>
                    <a:pt x="1053757" y="1409700"/>
                  </a:lnTo>
                  <a:lnTo>
                    <a:pt x="1059357" y="1422400"/>
                  </a:lnTo>
                  <a:lnTo>
                    <a:pt x="1061783" y="1422400"/>
                  </a:lnTo>
                  <a:lnTo>
                    <a:pt x="1056081" y="1409700"/>
                  </a:lnTo>
                  <a:close/>
                </a:path>
                <a:path w="2812415" h="2447290">
                  <a:moveTo>
                    <a:pt x="1199781" y="1409700"/>
                  </a:moveTo>
                  <a:lnTo>
                    <a:pt x="1197508" y="1409700"/>
                  </a:lnTo>
                  <a:lnTo>
                    <a:pt x="1202347" y="1422400"/>
                  </a:lnTo>
                  <a:lnTo>
                    <a:pt x="1204480" y="1422400"/>
                  </a:lnTo>
                  <a:lnTo>
                    <a:pt x="1199781" y="1409700"/>
                  </a:lnTo>
                  <a:close/>
                </a:path>
                <a:path w="2812415" h="2447290">
                  <a:moveTo>
                    <a:pt x="1256195" y="1409700"/>
                  </a:moveTo>
                  <a:lnTo>
                    <a:pt x="1249045" y="1409700"/>
                  </a:lnTo>
                  <a:lnTo>
                    <a:pt x="1248689" y="1422400"/>
                  </a:lnTo>
                  <a:lnTo>
                    <a:pt x="1252423" y="1422400"/>
                  </a:lnTo>
                  <a:lnTo>
                    <a:pt x="1256195" y="1409700"/>
                  </a:lnTo>
                  <a:close/>
                </a:path>
                <a:path w="2812415" h="2447290">
                  <a:moveTo>
                    <a:pt x="1313256" y="1409700"/>
                  </a:moveTo>
                  <a:lnTo>
                    <a:pt x="1303845" y="1409700"/>
                  </a:lnTo>
                  <a:lnTo>
                    <a:pt x="1302092" y="1422400"/>
                  </a:lnTo>
                  <a:lnTo>
                    <a:pt x="1307160" y="1422400"/>
                  </a:lnTo>
                  <a:lnTo>
                    <a:pt x="1313256" y="1409700"/>
                  </a:lnTo>
                  <a:close/>
                </a:path>
                <a:path w="2812415" h="2447290">
                  <a:moveTo>
                    <a:pt x="1326781" y="1409700"/>
                  </a:moveTo>
                  <a:lnTo>
                    <a:pt x="1322895" y="1409700"/>
                  </a:lnTo>
                  <a:lnTo>
                    <a:pt x="1325041" y="1422400"/>
                  </a:lnTo>
                  <a:lnTo>
                    <a:pt x="1330172" y="1422400"/>
                  </a:lnTo>
                  <a:lnTo>
                    <a:pt x="1326781" y="1409700"/>
                  </a:lnTo>
                  <a:close/>
                </a:path>
                <a:path w="2812415" h="2447290">
                  <a:moveTo>
                    <a:pt x="1542402" y="1409700"/>
                  </a:moveTo>
                  <a:lnTo>
                    <a:pt x="1539862" y="1409700"/>
                  </a:lnTo>
                  <a:lnTo>
                    <a:pt x="1541322" y="1422400"/>
                  </a:lnTo>
                  <a:lnTo>
                    <a:pt x="1543621" y="1422400"/>
                  </a:lnTo>
                  <a:lnTo>
                    <a:pt x="1542402" y="1409700"/>
                  </a:lnTo>
                  <a:close/>
                </a:path>
                <a:path w="2812415" h="2447290">
                  <a:moveTo>
                    <a:pt x="1762353" y="1409700"/>
                  </a:moveTo>
                  <a:lnTo>
                    <a:pt x="1760601" y="1409700"/>
                  </a:lnTo>
                  <a:lnTo>
                    <a:pt x="1764779" y="1422400"/>
                  </a:lnTo>
                  <a:lnTo>
                    <a:pt x="1766925" y="1422400"/>
                  </a:lnTo>
                  <a:lnTo>
                    <a:pt x="1762353" y="1409700"/>
                  </a:lnTo>
                  <a:close/>
                </a:path>
                <a:path w="2812415" h="2447290">
                  <a:moveTo>
                    <a:pt x="2122233" y="1409700"/>
                  </a:moveTo>
                  <a:lnTo>
                    <a:pt x="2119630" y="1409700"/>
                  </a:lnTo>
                  <a:lnTo>
                    <a:pt x="2119630" y="1422400"/>
                  </a:lnTo>
                  <a:lnTo>
                    <a:pt x="2122233" y="1422400"/>
                  </a:lnTo>
                  <a:lnTo>
                    <a:pt x="2122233" y="1409700"/>
                  </a:lnTo>
                  <a:close/>
                </a:path>
                <a:path w="2812415" h="2447290">
                  <a:moveTo>
                    <a:pt x="2149259" y="1409700"/>
                  </a:moveTo>
                  <a:lnTo>
                    <a:pt x="2146769" y="1409700"/>
                  </a:lnTo>
                  <a:lnTo>
                    <a:pt x="2148357" y="1422400"/>
                  </a:lnTo>
                  <a:lnTo>
                    <a:pt x="2150071" y="1422400"/>
                  </a:lnTo>
                  <a:lnTo>
                    <a:pt x="2149259" y="1409700"/>
                  </a:lnTo>
                  <a:close/>
                </a:path>
                <a:path w="2812415" h="2447290">
                  <a:moveTo>
                    <a:pt x="1011567" y="1397000"/>
                  </a:moveTo>
                  <a:lnTo>
                    <a:pt x="1009688" y="1397000"/>
                  </a:lnTo>
                  <a:lnTo>
                    <a:pt x="1005370" y="1409700"/>
                  </a:lnTo>
                  <a:lnTo>
                    <a:pt x="1007313" y="1409700"/>
                  </a:lnTo>
                  <a:lnTo>
                    <a:pt x="1011567" y="1397000"/>
                  </a:lnTo>
                  <a:close/>
                </a:path>
                <a:path w="2812415" h="2447290">
                  <a:moveTo>
                    <a:pt x="1056690" y="1397000"/>
                  </a:moveTo>
                  <a:lnTo>
                    <a:pt x="1054100" y="1397000"/>
                  </a:lnTo>
                  <a:lnTo>
                    <a:pt x="1053807" y="1409700"/>
                  </a:lnTo>
                  <a:lnTo>
                    <a:pt x="1056398" y="1409700"/>
                  </a:lnTo>
                  <a:lnTo>
                    <a:pt x="1056690" y="1397000"/>
                  </a:lnTo>
                  <a:close/>
                </a:path>
                <a:path w="2812415" h="2447290">
                  <a:moveTo>
                    <a:pt x="1198397" y="1397000"/>
                  </a:moveTo>
                  <a:lnTo>
                    <a:pt x="1196009" y="1397000"/>
                  </a:lnTo>
                  <a:lnTo>
                    <a:pt x="1195793" y="1409700"/>
                  </a:lnTo>
                  <a:lnTo>
                    <a:pt x="1198397" y="1409700"/>
                  </a:lnTo>
                  <a:lnTo>
                    <a:pt x="1198397" y="1397000"/>
                  </a:lnTo>
                  <a:close/>
                </a:path>
                <a:path w="2812415" h="2447290">
                  <a:moveTo>
                    <a:pt x="1285240" y="1397000"/>
                  </a:moveTo>
                  <a:lnTo>
                    <a:pt x="1282484" y="1397000"/>
                  </a:lnTo>
                  <a:lnTo>
                    <a:pt x="1273060" y="1409700"/>
                  </a:lnTo>
                  <a:lnTo>
                    <a:pt x="1281518" y="1409700"/>
                  </a:lnTo>
                  <a:lnTo>
                    <a:pt x="1285240" y="1397000"/>
                  </a:lnTo>
                  <a:close/>
                </a:path>
                <a:path w="2812415" h="2447290">
                  <a:moveTo>
                    <a:pt x="1534350" y="1397000"/>
                  </a:moveTo>
                  <a:lnTo>
                    <a:pt x="1523911" y="1397000"/>
                  </a:lnTo>
                  <a:lnTo>
                    <a:pt x="1524889" y="1409700"/>
                  </a:lnTo>
                  <a:lnTo>
                    <a:pt x="1537157" y="1409700"/>
                  </a:lnTo>
                  <a:lnTo>
                    <a:pt x="1534350" y="1397000"/>
                  </a:lnTo>
                  <a:close/>
                </a:path>
                <a:path w="2812415" h="2447290">
                  <a:moveTo>
                    <a:pt x="1761680" y="1397000"/>
                  </a:moveTo>
                  <a:lnTo>
                    <a:pt x="1759407" y="1397000"/>
                  </a:lnTo>
                  <a:lnTo>
                    <a:pt x="1756816" y="1409700"/>
                  </a:lnTo>
                  <a:lnTo>
                    <a:pt x="1759331" y="1409700"/>
                  </a:lnTo>
                  <a:lnTo>
                    <a:pt x="1761680" y="1397000"/>
                  </a:lnTo>
                  <a:close/>
                </a:path>
                <a:path w="2812415" h="2447290">
                  <a:moveTo>
                    <a:pt x="2101088" y="1397000"/>
                  </a:moveTo>
                  <a:lnTo>
                    <a:pt x="2098433" y="1397000"/>
                  </a:lnTo>
                  <a:lnTo>
                    <a:pt x="2099779" y="1409700"/>
                  </a:lnTo>
                  <a:lnTo>
                    <a:pt x="2101964" y="1409700"/>
                  </a:lnTo>
                  <a:lnTo>
                    <a:pt x="2101088" y="1397000"/>
                  </a:lnTo>
                  <a:close/>
                </a:path>
                <a:path w="2812415" h="2447290">
                  <a:moveTo>
                    <a:pt x="2146058" y="1397000"/>
                  </a:moveTo>
                  <a:lnTo>
                    <a:pt x="2142515" y="1397000"/>
                  </a:lnTo>
                  <a:lnTo>
                    <a:pt x="2143734" y="1409700"/>
                  </a:lnTo>
                  <a:lnTo>
                    <a:pt x="2147036" y="1409700"/>
                  </a:lnTo>
                  <a:lnTo>
                    <a:pt x="2146058" y="1397000"/>
                  </a:lnTo>
                  <a:close/>
                </a:path>
                <a:path w="2812415" h="2447290">
                  <a:moveTo>
                    <a:pt x="604789" y="1384300"/>
                  </a:moveTo>
                  <a:lnTo>
                    <a:pt x="597044" y="1384300"/>
                  </a:lnTo>
                  <a:lnTo>
                    <a:pt x="603907" y="1397000"/>
                  </a:lnTo>
                  <a:lnTo>
                    <a:pt x="612432" y="1397000"/>
                  </a:lnTo>
                  <a:lnTo>
                    <a:pt x="604789" y="1384300"/>
                  </a:lnTo>
                  <a:close/>
                </a:path>
                <a:path w="2812415" h="2447290">
                  <a:moveTo>
                    <a:pt x="1018146" y="1384300"/>
                  </a:moveTo>
                  <a:lnTo>
                    <a:pt x="1014399" y="1384300"/>
                  </a:lnTo>
                  <a:lnTo>
                    <a:pt x="1011694" y="1397000"/>
                  </a:lnTo>
                  <a:lnTo>
                    <a:pt x="1013955" y="1397000"/>
                  </a:lnTo>
                  <a:lnTo>
                    <a:pt x="1018146" y="1384300"/>
                  </a:lnTo>
                  <a:close/>
                </a:path>
                <a:path w="2812415" h="2447290">
                  <a:moveTo>
                    <a:pt x="1035481" y="1384300"/>
                  </a:moveTo>
                  <a:lnTo>
                    <a:pt x="1030897" y="1384300"/>
                  </a:lnTo>
                  <a:lnTo>
                    <a:pt x="1033907" y="1397000"/>
                  </a:lnTo>
                  <a:lnTo>
                    <a:pt x="1039863" y="1397000"/>
                  </a:lnTo>
                  <a:lnTo>
                    <a:pt x="1035481" y="1384300"/>
                  </a:lnTo>
                  <a:close/>
                </a:path>
                <a:path w="2812415" h="2447290">
                  <a:moveTo>
                    <a:pt x="1205433" y="1384300"/>
                  </a:moveTo>
                  <a:lnTo>
                    <a:pt x="1204531" y="1384300"/>
                  </a:lnTo>
                  <a:lnTo>
                    <a:pt x="1199832" y="1397000"/>
                  </a:lnTo>
                  <a:lnTo>
                    <a:pt x="1209941" y="1397000"/>
                  </a:lnTo>
                  <a:lnTo>
                    <a:pt x="1205433" y="1384300"/>
                  </a:lnTo>
                  <a:close/>
                </a:path>
                <a:path w="2812415" h="2447290">
                  <a:moveTo>
                    <a:pt x="1281582" y="1384300"/>
                  </a:moveTo>
                  <a:lnTo>
                    <a:pt x="1279182" y="1384300"/>
                  </a:lnTo>
                  <a:lnTo>
                    <a:pt x="1281480" y="1397000"/>
                  </a:lnTo>
                  <a:lnTo>
                    <a:pt x="1283868" y="1397000"/>
                  </a:lnTo>
                  <a:lnTo>
                    <a:pt x="1281582" y="1384300"/>
                  </a:lnTo>
                  <a:close/>
                </a:path>
                <a:path w="2812415" h="2447290">
                  <a:moveTo>
                    <a:pt x="1532953" y="1384300"/>
                  </a:moveTo>
                  <a:lnTo>
                    <a:pt x="1530400" y="1384300"/>
                  </a:lnTo>
                  <a:lnTo>
                    <a:pt x="1530718" y="1397000"/>
                  </a:lnTo>
                  <a:lnTo>
                    <a:pt x="1533423" y="1397000"/>
                  </a:lnTo>
                  <a:lnTo>
                    <a:pt x="1532953" y="1384300"/>
                  </a:lnTo>
                  <a:close/>
                </a:path>
                <a:path w="2812415" h="2447290">
                  <a:moveTo>
                    <a:pt x="2058022" y="1384300"/>
                  </a:moveTo>
                  <a:lnTo>
                    <a:pt x="2052002" y="1384300"/>
                  </a:lnTo>
                  <a:lnTo>
                    <a:pt x="2057095" y="1397000"/>
                  </a:lnTo>
                  <a:lnTo>
                    <a:pt x="2060994" y="1397000"/>
                  </a:lnTo>
                  <a:lnTo>
                    <a:pt x="2058022" y="1384300"/>
                  </a:lnTo>
                  <a:close/>
                </a:path>
                <a:path w="2812415" h="2447290">
                  <a:moveTo>
                    <a:pt x="2085708" y="1384300"/>
                  </a:moveTo>
                  <a:lnTo>
                    <a:pt x="2069223" y="1384300"/>
                  </a:lnTo>
                  <a:lnTo>
                    <a:pt x="2067610" y="1397000"/>
                  </a:lnTo>
                  <a:lnTo>
                    <a:pt x="2083460" y="1397000"/>
                  </a:lnTo>
                  <a:lnTo>
                    <a:pt x="2085708" y="1384300"/>
                  </a:lnTo>
                  <a:close/>
                </a:path>
                <a:path w="2812415" h="2447290">
                  <a:moveTo>
                    <a:pt x="2100186" y="1384300"/>
                  </a:moveTo>
                  <a:lnTo>
                    <a:pt x="2091055" y="1384300"/>
                  </a:lnTo>
                  <a:lnTo>
                    <a:pt x="2092909" y="1397000"/>
                  </a:lnTo>
                  <a:lnTo>
                    <a:pt x="2099551" y="1397000"/>
                  </a:lnTo>
                  <a:lnTo>
                    <a:pt x="2100186" y="1384300"/>
                  </a:lnTo>
                  <a:close/>
                </a:path>
                <a:path w="2812415" h="2447290">
                  <a:moveTo>
                    <a:pt x="2113318" y="1384300"/>
                  </a:moveTo>
                  <a:lnTo>
                    <a:pt x="2111781" y="1384300"/>
                  </a:lnTo>
                  <a:lnTo>
                    <a:pt x="2119757" y="1397000"/>
                  </a:lnTo>
                  <a:lnTo>
                    <a:pt x="2120887" y="1397000"/>
                  </a:lnTo>
                  <a:lnTo>
                    <a:pt x="2113318" y="1384300"/>
                  </a:lnTo>
                  <a:close/>
                </a:path>
                <a:path w="2812415" h="2447290">
                  <a:moveTo>
                    <a:pt x="2173960" y="1384300"/>
                  </a:moveTo>
                  <a:lnTo>
                    <a:pt x="2169934" y="1384300"/>
                  </a:lnTo>
                  <a:lnTo>
                    <a:pt x="2172195" y="1397000"/>
                  </a:lnTo>
                  <a:lnTo>
                    <a:pt x="2176119" y="1397000"/>
                  </a:lnTo>
                  <a:lnTo>
                    <a:pt x="2173960" y="1384300"/>
                  </a:lnTo>
                  <a:close/>
                </a:path>
                <a:path w="2812415" h="2447290">
                  <a:moveTo>
                    <a:pt x="2186368" y="1384300"/>
                  </a:moveTo>
                  <a:lnTo>
                    <a:pt x="2181821" y="1384300"/>
                  </a:lnTo>
                  <a:lnTo>
                    <a:pt x="2180729" y="1397000"/>
                  </a:lnTo>
                  <a:lnTo>
                    <a:pt x="2183688" y="1397000"/>
                  </a:lnTo>
                  <a:lnTo>
                    <a:pt x="2186368" y="1384300"/>
                  </a:lnTo>
                  <a:close/>
                </a:path>
                <a:path w="2812415" h="2447290">
                  <a:moveTo>
                    <a:pt x="2213584" y="1384300"/>
                  </a:moveTo>
                  <a:lnTo>
                    <a:pt x="2210981" y="1384300"/>
                  </a:lnTo>
                  <a:lnTo>
                    <a:pt x="2212200" y="1397000"/>
                  </a:lnTo>
                  <a:lnTo>
                    <a:pt x="2214664" y="1397000"/>
                  </a:lnTo>
                  <a:lnTo>
                    <a:pt x="2213584" y="1384300"/>
                  </a:lnTo>
                  <a:close/>
                </a:path>
                <a:path w="2812415" h="2447290">
                  <a:moveTo>
                    <a:pt x="2230755" y="1371600"/>
                  </a:moveTo>
                  <a:lnTo>
                    <a:pt x="2228303" y="1371600"/>
                  </a:lnTo>
                  <a:lnTo>
                    <a:pt x="2226221" y="1384300"/>
                  </a:lnTo>
                  <a:lnTo>
                    <a:pt x="2217889" y="1397000"/>
                  </a:lnTo>
                  <a:lnTo>
                    <a:pt x="2228456" y="1397000"/>
                  </a:lnTo>
                  <a:lnTo>
                    <a:pt x="2228989" y="1384300"/>
                  </a:lnTo>
                  <a:lnTo>
                    <a:pt x="2230755" y="1371600"/>
                  </a:lnTo>
                  <a:close/>
                </a:path>
                <a:path w="2812415" h="2447290">
                  <a:moveTo>
                    <a:pt x="587679" y="1371600"/>
                  </a:moveTo>
                  <a:lnTo>
                    <a:pt x="584123" y="1371600"/>
                  </a:lnTo>
                  <a:lnTo>
                    <a:pt x="587692" y="1384300"/>
                  </a:lnTo>
                  <a:lnTo>
                    <a:pt x="589673" y="1384300"/>
                  </a:lnTo>
                  <a:lnTo>
                    <a:pt x="587679" y="1371600"/>
                  </a:lnTo>
                  <a:close/>
                </a:path>
                <a:path w="2812415" h="2447290">
                  <a:moveTo>
                    <a:pt x="1272349" y="1371600"/>
                  </a:moveTo>
                  <a:lnTo>
                    <a:pt x="1270063" y="1371600"/>
                  </a:lnTo>
                  <a:lnTo>
                    <a:pt x="1272755" y="1384300"/>
                  </a:lnTo>
                  <a:lnTo>
                    <a:pt x="1275041" y="1384300"/>
                  </a:lnTo>
                  <a:lnTo>
                    <a:pt x="1272349" y="1371600"/>
                  </a:lnTo>
                  <a:close/>
                </a:path>
                <a:path w="2812415" h="2447290">
                  <a:moveTo>
                    <a:pt x="1540446" y="1371600"/>
                  </a:moveTo>
                  <a:lnTo>
                    <a:pt x="1534845" y="1371600"/>
                  </a:lnTo>
                  <a:lnTo>
                    <a:pt x="1538185" y="1384300"/>
                  </a:lnTo>
                  <a:lnTo>
                    <a:pt x="1540624" y="1384300"/>
                  </a:lnTo>
                  <a:lnTo>
                    <a:pt x="1540446" y="1371600"/>
                  </a:lnTo>
                  <a:close/>
                </a:path>
                <a:path w="2812415" h="2447290">
                  <a:moveTo>
                    <a:pt x="1577619" y="1371600"/>
                  </a:moveTo>
                  <a:lnTo>
                    <a:pt x="1569999" y="1371600"/>
                  </a:lnTo>
                  <a:lnTo>
                    <a:pt x="1572133" y="1384300"/>
                  </a:lnTo>
                  <a:lnTo>
                    <a:pt x="1576882" y="1384300"/>
                  </a:lnTo>
                  <a:lnTo>
                    <a:pt x="1577619" y="1371600"/>
                  </a:lnTo>
                  <a:close/>
                </a:path>
                <a:path w="2812415" h="2447290">
                  <a:moveTo>
                    <a:pt x="1820608" y="1371600"/>
                  </a:moveTo>
                  <a:lnTo>
                    <a:pt x="1816201" y="1371600"/>
                  </a:lnTo>
                  <a:lnTo>
                    <a:pt x="1808848" y="1384300"/>
                  </a:lnTo>
                  <a:lnTo>
                    <a:pt x="1821332" y="1384300"/>
                  </a:lnTo>
                  <a:lnTo>
                    <a:pt x="1820608" y="1371600"/>
                  </a:lnTo>
                  <a:close/>
                </a:path>
                <a:path w="2812415" h="2447290">
                  <a:moveTo>
                    <a:pt x="2053958" y="1371600"/>
                  </a:moveTo>
                  <a:lnTo>
                    <a:pt x="2051189" y="1371600"/>
                  </a:lnTo>
                  <a:lnTo>
                    <a:pt x="2051418" y="1384300"/>
                  </a:lnTo>
                  <a:lnTo>
                    <a:pt x="2054656" y="1384300"/>
                  </a:lnTo>
                  <a:lnTo>
                    <a:pt x="2053958" y="1371600"/>
                  </a:lnTo>
                  <a:close/>
                </a:path>
                <a:path w="2812415" h="2447290">
                  <a:moveTo>
                    <a:pt x="2109139" y="1371600"/>
                  </a:moveTo>
                  <a:lnTo>
                    <a:pt x="2106422" y="1371600"/>
                  </a:lnTo>
                  <a:lnTo>
                    <a:pt x="2106549" y="1384300"/>
                  </a:lnTo>
                  <a:lnTo>
                    <a:pt x="2109762" y="1384300"/>
                  </a:lnTo>
                  <a:lnTo>
                    <a:pt x="2109139" y="1371600"/>
                  </a:lnTo>
                  <a:close/>
                </a:path>
                <a:path w="2812415" h="2447290">
                  <a:moveTo>
                    <a:pt x="2206752" y="1371600"/>
                  </a:moveTo>
                  <a:lnTo>
                    <a:pt x="2189988" y="1371600"/>
                  </a:lnTo>
                  <a:lnTo>
                    <a:pt x="2188565" y="1384300"/>
                  </a:lnTo>
                  <a:lnTo>
                    <a:pt x="2207056" y="1384300"/>
                  </a:lnTo>
                  <a:lnTo>
                    <a:pt x="2206752" y="1371600"/>
                  </a:lnTo>
                  <a:close/>
                </a:path>
                <a:path w="2812415" h="2447290">
                  <a:moveTo>
                    <a:pt x="2206752" y="1371600"/>
                  </a:moveTo>
                  <a:lnTo>
                    <a:pt x="2207056" y="1384300"/>
                  </a:lnTo>
                  <a:lnTo>
                    <a:pt x="2206752" y="1371600"/>
                  </a:lnTo>
                  <a:close/>
                </a:path>
                <a:path w="2812415" h="2447290">
                  <a:moveTo>
                    <a:pt x="2209342" y="1371600"/>
                  </a:moveTo>
                  <a:lnTo>
                    <a:pt x="2206752" y="1371600"/>
                  </a:lnTo>
                  <a:lnTo>
                    <a:pt x="2207107" y="1384300"/>
                  </a:lnTo>
                  <a:lnTo>
                    <a:pt x="2209609" y="1384300"/>
                  </a:lnTo>
                  <a:lnTo>
                    <a:pt x="2209342" y="1371600"/>
                  </a:lnTo>
                  <a:close/>
                </a:path>
                <a:path w="2812415" h="2447290">
                  <a:moveTo>
                    <a:pt x="573189" y="1358900"/>
                  </a:moveTo>
                  <a:lnTo>
                    <a:pt x="571169" y="1358900"/>
                  </a:lnTo>
                  <a:lnTo>
                    <a:pt x="571169" y="1359319"/>
                  </a:lnTo>
                  <a:lnTo>
                    <a:pt x="572655" y="1371600"/>
                  </a:lnTo>
                  <a:lnTo>
                    <a:pt x="579818" y="1371600"/>
                  </a:lnTo>
                  <a:lnTo>
                    <a:pt x="573189" y="1358900"/>
                  </a:lnTo>
                  <a:close/>
                </a:path>
                <a:path w="2812415" h="2447290">
                  <a:moveTo>
                    <a:pt x="1272908" y="1358900"/>
                  </a:moveTo>
                  <a:lnTo>
                    <a:pt x="1271562" y="1358900"/>
                  </a:lnTo>
                  <a:lnTo>
                    <a:pt x="1269796" y="1371600"/>
                  </a:lnTo>
                  <a:lnTo>
                    <a:pt x="1272578" y="1371600"/>
                  </a:lnTo>
                  <a:lnTo>
                    <a:pt x="1272908" y="1358900"/>
                  </a:lnTo>
                  <a:close/>
                </a:path>
                <a:path w="2812415" h="2447290">
                  <a:moveTo>
                    <a:pt x="1537360" y="1358900"/>
                  </a:moveTo>
                  <a:lnTo>
                    <a:pt x="1534502" y="1358900"/>
                  </a:lnTo>
                  <a:lnTo>
                    <a:pt x="1534629" y="1371600"/>
                  </a:lnTo>
                  <a:lnTo>
                    <a:pt x="1537233" y="1371600"/>
                  </a:lnTo>
                  <a:lnTo>
                    <a:pt x="1537360" y="1358900"/>
                  </a:lnTo>
                  <a:close/>
                </a:path>
                <a:path w="2812415" h="2447290">
                  <a:moveTo>
                    <a:pt x="1564411" y="1358900"/>
                  </a:moveTo>
                  <a:lnTo>
                    <a:pt x="1557439" y="1358900"/>
                  </a:lnTo>
                  <a:lnTo>
                    <a:pt x="1562798" y="1371600"/>
                  </a:lnTo>
                  <a:lnTo>
                    <a:pt x="1568919" y="1371600"/>
                  </a:lnTo>
                  <a:lnTo>
                    <a:pt x="1564411" y="1358900"/>
                  </a:lnTo>
                  <a:close/>
                </a:path>
                <a:path w="2812415" h="2447290">
                  <a:moveTo>
                    <a:pt x="1610893" y="1358900"/>
                  </a:moveTo>
                  <a:lnTo>
                    <a:pt x="1601825" y="1358900"/>
                  </a:lnTo>
                  <a:lnTo>
                    <a:pt x="1608709" y="1371600"/>
                  </a:lnTo>
                  <a:lnTo>
                    <a:pt x="1611172" y="1371600"/>
                  </a:lnTo>
                  <a:lnTo>
                    <a:pt x="1610893" y="1358900"/>
                  </a:lnTo>
                  <a:close/>
                </a:path>
                <a:path w="2812415" h="2447290">
                  <a:moveTo>
                    <a:pt x="1856498" y="1358900"/>
                  </a:moveTo>
                  <a:lnTo>
                    <a:pt x="1853730" y="1358900"/>
                  </a:lnTo>
                  <a:lnTo>
                    <a:pt x="1856219" y="1371600"/>
                  </a:lnTo>
                  <a:lnTo>
                    <a:pt x="1856498" y="1358900"/>
                  </a:lnTo>
                  <a:close/>
                </a:path>
                <a:path w="2812415" h="2447290">
                  <a:moveTo>
                    <a:pt x="2037918" y="1358900"/>
                  </a:moveTo>
                  <a:lnTo>
                    <a:pt x="2020887" y="1358900"/>
                  </a:lnTo>
                  <a:lnTo>
                    <a:pt x="2022767" y="1371600"/>
                  </a:lnTo>
                  <a:lnTo>
                    <a:pt x="2039480" y="1371600"/>
                  </a:lnTo>
                  <a:lnTo>
                    <a:pt x="2037918" y="1358900"/>
                  </a:lnTo>
                  <a:close/>
                </a:path>
                <a:path w="2812415" h="2447290">
                  <a:moveTo>
                    <a:pt x="2119668" y="1358900"/>
                  </a:moveTo>
                  <a:lnTo>
                    <a:pt x="2114016" y="1358900"/>
                  </a:lnTo>
                  <a:lnTo>
                    <a:pt x="2110524" y="1371600"/>
                  </a:lnTo>
                  <a:lnTo>
                    <a:pt x="2115261" y="1371600"/>
                  </a:lnTo>
                  <a:lnTo>
                    <a:pt x="2119668" y="1358900"/>
                  </a:lnTo>
                  <a:close/>
                </a:path>
                <a:path w="2812415" h="2447290">
                  <a:moveTo>
                    <a:pt x="2246503" y="1358900"/>
                  </a:moveTo>
                  <a:lnTo>
                    <a:pt x="2243963" y="1358900"/>
                  </a:lnTo>
                  <a:lnTo>
                    <a:pt x="2243937" y="1371600"/>
                  </a:lnTo>
                  <a:lnTo>
                    <a:pt x="2246541" y="1371600"/>
                  </a:lnTo>
                  <a:lnTo>
                    <a:pt x="2246503" y="1358900"/>
                  </a:lnTo>
                  <a:close/>
                </a:path>
                <a:path w="2812415" h="2447290">
                  <a:moveTo>
                    <a:pt x="571169" y="1358900"/>
                  </a:moveTo>
                  <a:lnTo>
                    <a:pt x="571169" y="1359319"/>
                  </a:lnTo>
                  <a:lnTo>
                    <a:pt x="571169" y="1358900"/>
                  </a:lnTo>
                  <a:close/>
                </a:path>
                <a:path w="2812415" h="2447290">
                  <a:moveTo>
                    <a:pt x="549617" y="1320800"/>
                  </a:moveTo>
                  <a:lnTo>
                    <a:pt x="545338" y="1320800"/>
                  </a:lnTo>
                  <a:lnTo>
                    <a:pt x="547433" y="1333500"/>
                  </a:lnTo>
                  <a:lnTo>
                    <a:pt x="551937" y="1333500"/>
                  </a:lnTo>
                  <a:lnTo>
                    <a:pt x="556239" y="1346200"/>
                  </a:lnTo>
                  <a:lnTo>
                    <a:pt x="560586" y="1358900"/>
                  </a:lnTo>
                  <a:lnTo>
                    <a:pt x="567270" y="1358900"/>
                  </a:lnTo>
                  <a:lnTo>
                    <a:pt x="562855" y="1346200"/>
                  </a:lnTo>
                  <a:lnTo>
                    <a:pt x="558587" y="1346200"/>
                  </a:lnTo>
                  <a:lnTo>
                    <a:pt x="554247" y="1333500"/>
                  </a:lnTo>
                  <a:lnTo>
                    <a:pt x="549617" y="1320800"/>
                  </a:lnTo>
                  <a:close/>
                </a:path>
                <a:path w="2812415" h="2447290">
                  <a:moveTo>
                    <a:pt x="1285748" y="1346200"/>
                  </a:moveTo>
                  <a:lnTo>
                    <a:pt x="1284554" y="1346200"/>
                  </a:lnTo>
                  <a:lnTo>
                    <a:pt x="1274775" y="1358900"/>
                  </a:lnTo>
                  <a:lnTo>
                    <a:pt x="1276451" y="1358900"/>
                  </a:lnTo>
                  <a:lnTo>
                    <a:pt x="1285748" y="1346200"/>
                  </a:lnTo>
                  <a:close/>
                </a:path>
                <a:path w="2812415" h="2447290">
                  <a:moveTo>
                    <a:pt x="1600111" y="1346200"/>
                  </a:moveTo>
                  <a:lnTo>
                    <a:pt x="1598815" y="1346200"/>
                  </a:lnTo>
                  <a:lnTo>
                    <a:pt x="1598790" y="1358900"/>
                  </a:lnTo>
                  <a:lnTo>
                    <a:pt x="1601406" y="1358900"/>
                  </a:lnTo>
                  <a:lnTo>
                    <a:pt x="1600111" y="1346200"/>
                  </a:lnTo>
                  <a:close/>
                </a:path>
                <a:path w="2812415" h="2447290">
                  <a:moveTo>
                    <a:pt x="1601457" y="1346200"/>
                  </a:moveTo>
                  <a:lnTo>
                    <a:pt x="1600111" y="1346200"/>
                  </a:lnTo>
                  <a:lnTo>
                    <a:pt x="1601406" y="1358900"/>
                  </a:lnTo>
                  <a:lnTo>
                    <a:pt x="1601457" y="1346200"/>
                  </a:lnTo>
                  <a:close/>
                </a:path>
                <a:path w="2812415" h="2447290">
                  <a:moveTo>
                    <a:pt x="1621764" y="1346200"/>
                  </a:moveTo>
                  <a:lnTo>
                    <a:pt x="1607566" y="1346200"/>
                  </a:lnTo>
                  <a:lnTo>
                    <a:pt x="1612061" y="1358900"/>
                  </a:lnTo>
                  <a:lnTo>
                    <a:pt x="1620164" y="1358900"/>
                  </a:lnTo>
                  <a:lnTo>
                    <a:pt x="1621764" y="1346200"/>
                  </a:lnTo>
                  <a:close/>
                </a:path>
                <a:path w="2812415" h="2447290">
                  <a:moveTo>
                    <a:pt x="1651520" y="1346200"/>
                  </a:moveTo>
                  <a:lnTo>
                    <a:pt x="1641322" y="1346200"/>
                  </a:lnTo>
                  <a:lnTo>
                    <a:pt x="1642135" y="1358900"/>
                  </a:lnTo>
                  <a:lnTo>
                    <a:pt x="1642935" y="1358900"/>
                  </a:lnTo>
                  <a:lnTo>
                    <a:pt x="1651520" y="1346200"/>
                  </a:lnTo>
                  <a:close/>
                </a:path>
                <a:path w="2812415" h="2447290">
                  <a:moveTo>
                    <a:pt x="1857616" y="1346200"/>
                  </a:moveTo>
                  <a:lnTo>
                    <a:pt x="1855165" y="1346200"/>
                  </a:lnTo>
                  <a:lnTo>
                    <a:pt x="1853971" y="1358900"/>
                  </a:lnTo>
                  <a:lnTo>
                    <a:pt x="1857197" y="1358900"/>
                  </a:lnTo>
                  <a:lnTo>
                    <a:pt x="1857616" y="1346200"/>
                  </a:lnTo>
                  <a:close/>
                </a:path>
                <a:path w="2812415" h="2447290">
                  <a:moveTo>
                    <a:pt x="1888147" y="1346200"/>
                  </a:moveTo>
                  <a:lnTo>
                    <a:pt x="1865884" y="1346200"/>
                  </a:lnTo>
                  <a:lnTo>
                    <a:pt x="1871738" y="1358900"/>
                  </a:lnTo>
                  <a:lnTo>
                    <a:pt x="1884413" y="1358900"/>
                  </a:lnTo>
                  <a:lnTo>
                    <a:pt x="1888147" y="1346200"/>
                  </a:lnTo>
                  <a:close/>
                </a:path>
                <a:path w="2812415" h="2447290">
                  <a:moveTo>
                    <a:pt x="1900389" y="1346200"/>
                  </a:moveTo>
                  <a:lnTo>
                    <a:pt x="1891334" y="1346200"/>
                  </a:lnTo>
                  <a:lnTo>
                    <a:pt x="1893608" y="1358900"/>
                  </a:lnTo>
                  <a:lnTo>
                    <a:pt x="1898980" y="1358900"/>
                  </a:lnTo>
                  <a:lnTo>
                    <a:pt x="1900389" y="1346200"/>
                  </a:lnTo>
                  <a:close/>
                </a:path>
                <a:path w="2812415" h="2447290">
                  <a:moveTo>
                    <a:pt x="2251862" y="1346200"/>
                  </a:moveTo>
                  <a:lnTo>
                    <a:pt x="2249309" y="1346200"/>
                  </a:lnTo>
                  <a:lnTo>
                    <a:pt x="2249347" y="1358900"/>
                  </a:lnTo>
                  <a:lnTo>
                    <a:pt x="2252116" y="1358900"/>
                  </a:lnTo>
                  <a:lnTo>
                    <a:pt x="2251862" y="1346200"/>
                  </a:lnTo>
                  <a:close/>
                </a:path>
                <a:path w="2812415" h="2447290">
                  <a:moveTo>
                    <a:pt x="1297444" y="1333500"/>
                  </a:moveTo>
                  <a:lnTo>
                    <a:pt x="1294777" y="1333500"/>
                  </a:lnTo>
                  <a:lnTo>
                    <a:pt x="1293698" y="1346200"/>
                  </a:lnTo>
                  <a:lnTo>
                    <a:pt x="1295666" y="1346200"/>
                  </a:lnTo>
                  <a:lnTo>
                    <a:pt x="1297444" y="1333500"/>
                  </a:lnTo>
                  <a:close/>
                </a:path>
                <a:path w="2812415" h="2447290">
                  <a:moveTo>
                    <a:pt x="1516253" y="1333500"/>
                  </a:moveTo>
                  <a:lnTo>
                    <a:pt x="1510766" y="1333500"/>
                  </a:lnTo>
                  <a:lnTo>
                    <a:pt x="1511541" y="1346200"/>
                  </a:lnTo>
                  <a:lnTo>
                    <a:pt x="1515681" y="1346200"/>
                  </a:lnTo>
                  <a:lnTo>
                    <a:pt x="1516253" y="1333500"/>
                  </a:lnTo>
                  <a:close/>
                </a:path>
                <a:path w="2812415" h="2447290">
                  <a:moveTo>
                    <a:pt x="1520825" y="1333500"/>
                  </a:moveTo>
                  <a:lnTo>
                    <a:pt x="1518843" y="1333500"/>
                  </a:lnTo>
                  <a:lnTo>
                    <a:pt x="1519567" y="1346200"/>
                  </a:lnTo>
                  <a:lnTo>
                    <a:pt x="1522742" y="1346200"/>
                  </a:lnTo>
                  <a:lnTo>
                    <a:pt x="1520825" y="1333500"/>
                  </a:lnTo>
                  <a:close/>
                </a:path>
                <a:path w="2812415" h="2447290">
                  <a:moveTo>
                    <a:pt x="1537220" y="1333500"/>
                  </a:moveTo>
                  <a:lnTo>
                    <a:pt x="1534680" y="1333500"/>
                  </a:lnTo>
                  <a:lnTo>
                    <a:pt x="1532940" y="1346200"/>
                  </a:lnTo>
                  <a:lnTo>
                    <a:pt x="1535163" y="1346200"/>
                  </a:lnTo>
                  <a:lnTo>
                    <a:pt x="1537220" y="1333500"/>
                  </a:lnTo>
                  <a:close/>
                </a:path>
                <a:path w="2812415" h="2447290">
                  <a:moveTo>
                    <a:pt x="1656600" y="1333500"/>
                  </a:moveTo>
                  <a:lnTo>
                    <a:pt x="1654009" y="1333500"/>
                  </a:lnTo>
                  <a:lnTo>
                    <a:pt x="1653679" y="1346200"/>
                  </a:lnTo>
                  <a:lnTo>
                    <a:pt x="1655991" y="1346200"/>
                  </a:lnTo>
                  <a:lnTo>
                    <a:pt x="1656600" y="1333500"/>
                  </a:lnTo>
                  <a:close/>
                </a:path>
                <a:path w="2812415" h="2447290">
                  <a:moveTo>
                    <a:pt x="1921510" y="1333500"/>
                  </a:moveTo>
                  <a:lnTo>
                    <a:pt x="1918944" y="1333500"/>
                  </a:lnTo>
                  <a:lnTo>
                    <a:pt x="1918144" y="1346200"/>
                  </a:lnTo>
                  <a:lnTo>
                    <a:pt x="1921192" y="1346200"/>
                  </a:lnTo>
                  <a:lnTo>
                    <a:pt x="1921510" y="1333500"/>
                  </a:lnTo>
                  <a:close/>
                </a:path>
                <a:path w="2812415" h="2447290">
                  <a:moveTo>
                    <a:pt x="2271979" y="1333500"/>
                  </a:moveTo>
                  <a:lnTo>
                    <a:pt x="2267394" y="1333500"/>
                  </a:lnTo>
                  <a:lnTo>
                    <a:pt x="2265616" y="1346200"/>
                  </a:lnTo>
                  <a:lnTo>
                    <a:pt x="2268982" y="1346200"/>
                  </a:lnTo>
                  <a:lnTo>
                    <a:pt x="2271979" y="1333500"/>
                  </a:lnTo>
                  <a:close/>
                </a:path>
                <a:path w="2812415" h="2447290">
                  <a:moveTo>
                    <a:pt x="1293952" y="1320800"/>
                  </a:moveTo>
                  <a:lnTo>
                    <a:pt x="1291602" y="1320800"/>
                  </a:lnTo>
                  <a:lnTo>
                    <a:pt x="1295133" y="1333500"/>
                  </a:lnTo>
                  <a:lnTo>
                    <a:pt x="1297584" y="1333500"/>
                  </a:lnTo>
                  <a:lnTo>
                    <a:pt x="1293952" y="1320800"/>
                  </a:lnTo>
                  <a:close/>
                </a:path>
                <a:path w="2812415" h="2447290">
                  <a:moveTo>
                    <a:pt x="1495361" y="1320800"/>
                  </a:moveTo>
                  <a:lnTo>
                    <a:pt x="1493418" y="1320800"/>
                  </a:lnTo>
                  <a:lnTo>
                    <a:pt x="1496428" y="1333500"/>
                  </a:lnTo>
                  <a:lnTo>
                    <a:pt x="1498193" y="1333500"/>
                  </a:lnTo>
                  <a:lnTo>
                    <a:pt x="1495361" y="1320800"/>
                  </a:lnTo>
                  <a:close/>
                </a:path>
                <a:path w="2812415" h="2447290">
                  <a:moveTo>
                    <a:pt x="1502981" y="1320800"/>
                  </a:moveTo>
                  <a:lnTo>
                    <a:pt x="1500708" y="1320800"/>
                  </a:lnTo>
                  <a:lnTo>
                    <a:pt x="1499501" y="1333500"/>
                  </a:lnTo>
                  <a:lnTo>
                    <a:pt x="1503578" y="1333500"/>
                  </a:lnTo>
                  <a:lnTo>
                    <a:pt x="1502981" y="1320800"/>
                  </a:lnTo>
                  <a:close/>
                </a:path>
                <a:path w="2812415" h="2447290">
                  <a:moveTo>
                    <a:pt x="1534439" y="1320800"/>
                  </a:moveTo>
                  <a:lnTo>
                    <a:pt x="1532318" y="1320800"/>
                  </a:lnTo>
                  <a:lnTo>
                    <a:pt x="1531416" y="1333500"/>
                  </a:lnTo>
                  <a:lnTo>
                    <a:pt x="1534007" y="1333500"/>
                  </a:lnTo>
                  <a:lnTo>
                    <a:pt x="1534439" y="1320800"/>
                  </a:lnTo>
                  <a:close/>
                </a:path>
                <a:path w="2812415" h="2447290">
                  <a:moveTo>
                    <a:pt x="1653870" y="1320800"/>
                  </a:moveTo>
                  <a:lnTo>
                    <a:pt x="1651393" y="1320800"/>
                  </a:lnTo>
                  <a:lnTo>
                    <a:pt x="1654073" y="1333500"/>
                  </a:lnTo>
                  <a:lnTo>
                    <a:pt x="1656638" y="1333500"/>
                  </a:lnTo>
                  <a:lnTo>
                    <a:pt x="1653870" y="1320800"/>
                  </a:lnTo>
                  <a:close/>
                </a:path>
                <a:path w="2812415" h="2447290">
                  <a:moveTo>
                    <a:pt x="1940369" y="1320800"/>
                  </a:moveTo>
                  <a:lnTo>
                    <a:pt x="1936419" y="1320800"/>
                  </a:lnTo>
                  <a:lnTo>
                    <a:pt x="1933028" y="1333500"/>
                  </a:lnTo>
                  <a:lnTo>
                    <a:pt x="1938388" y="1333500"/>
                  </a:lnTo>
                  <a:lnTo>
                    <a:pt x="1940369" y="1320800"/>
                  </a:lnTo>
                  <a:close/>
                </a:path>
                <a:path w="2812415" h="2447290">
                  <a:moveTo>
                    <a:pt x="2050351" y="1320800"/>
                  </a:moveTo>
                  <a:lnTo>
                    <a:pt x="2047938" y="1320800"/>
                  </a:lnTo>
                  <a:lnTo>
                    <a:pt x="2046808" y="1333500"/>
                  </a:lnTo>
                  <a:lnTo>
                    <a:pt x="2049094" y="1333500"/>
                  </a:lnTo>
                  <a:lnTo>
                    <a:pt x="2050351" y="1320800"/>
                  </a:lnTo>
                  <a:close/>
                </a:path>
                <a:path w="2812415" h="2447290">
                  <a:moveTo>
                    <a:pt x="559079" y="1308100"/>
                  </a:moveTo>
                  <a:lnTo>
                    <a:pt x="544817" y="1308100"/>
                  </a:lnTo>
                  <a:lnTo>
                    <a:pt x="544372" y="1320800"/>
                  </a:lnTo>
                  <a:lnTo>
                    <a:pt x="554685" y="1320800"/>
                  </a:lnTo>
                  <a:lnTo>
                    <a:pt x="559079" y="1308100"/>
                  </a:lnTo>
                  <a:close/>
                </a:path>
                <a:path w="2812415" h="2447290">
                  <a:moveTo>
                    <a:pt x="1306817" y="1308100"/>
                  </a:moveTo>
                  <a:lnTo>
                    <a:pt x="1303477" y="1308100"/>
                  </a:lnTo>
                  <a:lnTo>
                    <a:pt x="1301673" y="1320800"/>
                  </a:lnTo>
                  <a:lnTo>
                    <a:pt x="1305687" y="1320800"/>
                  </a:lnTo>
                  <a:lnTo>
                    <a:pt x="1306817" y="1308100"/>
                  </a:lnTo>
                  <a:close/>
                </a:path>
                <a:path w="2812415" h="2447290">
                  <a:moveTo>
                    <a:pt x="1320609" y="1308100"/>
                  </a:moveTo>
                  <a:lnTo>
                    <a:pt x="1310932" y="1308100"/>
                  </a:lnTo>
                  <a:lnTo>
                    <a:pt x="1312621" y="1320800"/>
                  </a:lnTo>
                  <a:lnTo>
                    <a:pt x="1320444" y="1320800"/>
                  </a:lnTo>
                  <a:lnTo>
                    <a:pt x="1320609" y="1308100"/>
                  </a:lnTo>
                  <a:close/>
                </a:path>
                <a:path w="2812415" h="2447290">
                  <a:moveTo>
                    <a:pt x="1474787" y="1308100"/>
                  </a:moveTo>
                  <a:lnTo>
                    <a:pt x="1472793" y="1308100"/>
                  </a:lnTo>
                  <a:lnTo>
                    <a:pt x="1476006" y="1320800"/>
                  </a:lnTo>
                  <a:lnTo>
                    <a:pt x="1478407" y="1320800"/>
                  </a:lnTo>
                  <a:lnTo>
                    <a:pt x="1474787" y="1308100"/>
                  </a:lnTo>
                  <a:close/>
                </a:path>
                <a:path w="2812415" h="2447290">
                  <a:moveTo>
                    <a:pt x="1492186" y="1308100"/>
                  </a:moveTo>
                  <a:lnTo>
                    <a:pt x="1486992" y="1308100"/>
                  </a:lnTo>
                  <a:lnTo>
                    <a:pt x="1482737" y="1320800"/>
                  </a:lnTo>
                  <a:lnTo>
                    <a:pt x="1492669" y="1320800"/>
                  </a:lnTo>
                  <a:lnTo>
                    <a:pt x="1492186" y="1308100"/>
                  </a:lnTo>
                  <a:close/>
                </a:path>
                <a:path w="2812415" h="2447290">
                  <a:moveTo>
                    <a:pt x="1540992" y="1308100"/>
                  </a:moveTo>
                  <a:lnTo>
                    <a:pt x="1532267" y="1308100"/>
                  </a:lnTo>
                  <a:lnTo>
                    <a:pt x="1531048" y="1320800"/>
                  </a:lnTo>
                  <a:lnTo>
                    <a:pt x="1545526" y="1320800"/>
                  </a:lnTo>
                  <a:lnTo>
                    <a:pt x="1540992" y="1308100"/>
                  </a:lnTo>
                  <a:close/>
                </a:path>
                <a:path w="2812415" h="2447290">
                  <a:moveTo>
                    <a:pt x="1556258" y="1308100"/>
                  </a:moveTo>
                  <a:lnTo>
                    <a:pt x="1551038" y="1308100"/>
                  </a:lnTo>
                  <a:lnTo>
                    <a:pt x="1550073" y="1320800"/>
                  </a:lnTo>
                  <a:lnTo>
                    <a:pt x="1553629" y="1320800"/>
                  </a:lnTo>
                  <a:lnTo>
                    <a:pt x="1556258" y="1308100"/>
                  </a:lnTo>
                  <a:close/>
                </a:path>
                <a:path w="2812415" h="2447290">
                  <a:moveTo>
                    <a:pt x="1650822" y="1308100"/>
                  </a:moveTo>
                  <a:lnTo>
                    <a:pt x="1648244" y="1308100"/>
                  </a:lnTo>
                  <a:lnTo>
                    <a:pt x="1649272" y="1320800"/>
                  </a:lnTo>
                  <a:lnTo>
                    <a:pt x="1651762" y="1320800"/>
                  </a:lnTo>
                  <a:lnTo>
                    <a:pt x="1650822" y="1308100"/>
                  </a:lnTo>
                  <a:close/>
                </a:path>
                <a:path w="2812415" h="2447290">
                  <a:moveTo>
                    <a:pt x="1943849" y="1308100"/>
                  </a:moveTo>
                  <a:lnTo>
                    <a:pt x="1941334" y="1308100"/>
                  </a:lnTo>
                  <a:lnTo>
                    <a:pt x="1942871" y="1320800"/>
                  </a:lnTo>
                  <a:lnTo>
                    <a:pt x="1945411" y="1320800"/>
                  </a:lnTo>
                  <a:lnTo>
                    <a:pt x="1943849" y="1308100"/>
                  </a:lnTo>
                  <a:close/>
                </a:path>
                <a:path w="2812415" h="2447290">
                  <a:moveTo>
                    <a:pt x="2052167" y="1316566"/>
                  </a:moveTo>
                  <a:lnTo>
                    <a:pt x="2050338" y="1320800"/>
                  </a:lnTo>
                  <a:lnTo>
                    <a:pt x="2051050" y="1320800"/>
                  </a:lnTo>
                  <a:lnTo>
                    <a:pt x="2052167" y="1316566"/>
                  </a:lnTo>
                  <a:close/>
                </a:path>
                <a:path w="2812415" h="2447290">
                  <a:moveTo>
                    <a:pt x="2055825" y="1308100"/>
                  </a:moveTo>
                  <a:lnTo>
                    <a:pt x="2054402" y="1308100"/>
                  </a:lnTo>
                  <a:lnTo>
                    <a:pt x="2052167" y="1316566"/>
                  </a:lnTo>
                  <a:lnTo>
                    <a:pt x="2055825" y="1308100"/>
                  </a:lnTo>
                  <a:close/>
                </a:path>
                <a:path w="2812415" h="2447290">
                  <a:moveTo>
                    <a:pt x="563981" y="1282700"/>
                  </a:moveTo>
                  <a:lnTo>
                    <a:pt x="561479" y="1282700"/>
                  </a:lnTo>
                  <a:lnTo>
                    <a:pt x="561657" y="1295400"/>
                  </a:lnTo>
                  <a:lnTo>
                    <a:pt x="561873" y="1308100"/>
                  </a:lnTo>
                  <a:lnTo>
                    <a:pt x="564057" y="1308100"/>
                  </a:lnTo>
                  <a:lnTo>
                    <a:pt x="564273" y="1295400"/>
                  </a:lnTo>
                  <a:lnTo>
                    <a:pt x="563981" y="1282700"/>
                  </a:lnTo>
                  <a:close/>
                </a:path>
                <a:path w="2812415" h="2447290">
                  <a:moveTo>
                    <a:pt x="1319860" y="1295400"/>
                  </a:moveTo>
                  <a:lnTo>
                    <a:pt x="1317320" y="1295400"/>
                  </a:lnTo>
                  <a:lnTo>
                    <a:pt x="1316647" y="1308100"/>
                  </a:lnTo>
                  <a:lnTo>
                    <a:pt x="1319250" y="1308100"/>
                  </a:lnTo>
                  <a:lnTo>
                    <a:pt x="1319860" y="1295400"/>
                  </a:lnTo>
                  <a:close/>
                </a:path>
                <a:path w="2812415" h="2447290">
                  <a:moveTo>
                    <a:pt x="1469567" y="1295400"/>
                  </a:moveTo>
                  <a:lnTo>
                    <a:pt x="1466977" y="1295400"/>
                  </a:lnTo>
                  <a:lnTo>
                    <a:pt x="1466951" y="1308100"/>
                  </a:lnTo>
                  <a:lnTo>
                    <a:pt x="1469567" y="1308100"/>
                  </a:lnTo>
                  <a:lnTo>
                    <a:pt x="1469567" y="1295400"/>
                  </a:lnTo>
                  <a:close/>
                </a:path>
                <a:path w="2812415" h="2447290">
                  <a:moveTo>
                    <a:pt x="1558874" y="1295400"/>
                  </a:moveTo>
                  <a:lnTo>
                    <a:pt x="1556270" y="1295400"/>
                  </a:lnTo>
                  <a:lnTo>
                    <a:pt x="1556270" y="1308100"/>
                  </a:lnTo>
                  <a:lnTo>
                    <a:pt x="1558874" y="1308100"/>
                  </a:lnTo>
                  <a:lnTo>
                    <a:pt x="1558874" y="1295400"/>
                  </a:lnTo>
                  <a:close/>
                </a:path>
                <a:path w="2812415" h="2447290">
                  <a:moveTo>
                    <a:pt x="1662366" y="1282700"/>
                  </a:moveTo>
                  <a:lnTo>
                    <a:pt x="1659763" y="1282700"/>
                  </a:lnTo>
                  <a:lnTo>
                    <a:pt x="1659013" y="1295400"/>
                  </a:lnTo>
                  <a:lnTo>
                    <a:pt x="1652701" y="1308100"/>
                  </a:lnTo>
                  <a:lnTo>
                    <a:pt x="1654149" y="1308100"/>
                  </a:lnTo>
                  <a:lnTo>
                    <a:pt x="1661490" y="1295400"/>
                  </a:lnTo>
                  <a:lnTo>
                    <a:pt x="1662239" y="1295400"/>
                  </a:lnTo>
                  <a:lnTo>
                    <a:pt x="1662366" y="1282700"/>
                  </a:lnTo>
                  <a:close/>
                </a:path>
                <a:path w="2812415" h="2447290">
                  <a:moveTo>
                    <a:pt x="1759699" y="1270000"/>
                  </a:moveTo>
                  <a:lnTo>
                    <a:pt x="1757095" y="1270000"/>
                  </a:lnTo>
                  <a:lnTo>
                    <a:pt x="1757273" y="1282700"/>
                  </a:lnTo>
                  <a:lnTo>
                    <a:pt x="1759089" y="1295400"/>
                  </a:lnTo>
                  <a:lnTo>
                    <a:pt x="1760867" y="1295400"/>
                  </a:lnTo>
                  <a:lnTo>
                    <a:pt x="1762074" y="1308100"/>
                  </a:lnTo>
                  <a:lnTo>
                    <a:pt x="1764538" y="1308100"/>
                  </a:lnTo>
                  <a:lnTo>
                    <a:pt x="1763382" y="1295400"/>
                  </a:lnTo>
                  <a:lnTo>
                    <a:pt x="1759915" y="1282700"/>
                  </a:lnTo>
                  <a:lnTo>
                    <a:pt x="1759699" y="1270000"/>
                  </a:lnTo>
                  <a:close/>
                </a:path>
                <a:path w="2812415" h="2447290">
                  <a:moveTo>
                    <a:pt x="1945678" y="1295400"/>
                  </a:moveTo>
                  <a:lnTo>
                    <a:pt x="1942795" y="1295400"/>
                  </a:lnTo>
                  <a:lnTo>
                    <a:pt x="1943100" y="1308100"/>
                  </a:lnTo>
                  <a:lnTo>
                    <a:pt x="1945716" y="1308100"/>
                  </a:lnTo>
                  <a:lnTo>
                    <a:pt x="1945678" y="1295400"/>
                  </a:lnTo>
                  <a:close/>
                </a:path>
                <a:path w="2812415" h="2447290">
                  <a:moveTo>
                    <a:pt x="2043112" y="1295400"/>
                  </a:moveTo>
                  <a:lnTo>
                    <a:pt x="2040509" y="1295400"/>
                  </a:lnTo>
                  <a:lnTo>
                    <a:pt x="2040750" y="1308100"/>
                  </a:lnTo>
                  <a:lnTo>
                    <a:pt x="2043264" y="1308100"/>
                  </a:lnTo>
                  <a:lnTo>
                    <a:pt x="2043112" y="1295400"/>
                  </a:lnTo>
                  <a:close/>
                </a:path>
                <a:path w="2812415" h="2447290">
                  <a:moveTo>
                    <a:pt x="2051850" y="1295400"/>
                  </a:moveTo>
                  <a:lnTo>
                    <a:pt x="2050224" y="1295400"/>
                  </a:lnTo>
                  <a:lnTo>
                    <a:pt x="2044052" y="1308100"/>
                  </a:lnTo>
                  <a:lnTo>
                    <a:pt x="2047709" y="1308100"/>
                  </a:lnTo>
                  <a:lnTo>
                    <a:pt x="2051850" y="1295400"/>
                  </a:lnTo>
                  <a:close/>
                </a:path>
                <a:path w="2812415" h="2447290">
                  <a:moveTo>
                    <a:pt x="1333220" y="1282700"/>
                  </a:moveTo>
                  <a:lnTo>
                    <a:pt x="1330617" y="1282700"/>
                  </a:lnTo>
                  <a:lnTo>
                    <a:pt x="1329867" y="1295400"/>
                  </a:lnTo>
                  <a:lnTo>
                    <a:pt x="1332471" y="1295400"/>
                  </a:lnTo>
                  <a:lnTo>
                    <a:pt x="1333220" y="1282700"/>
                  </a:lnTo>
                  <a:close/>
                </a:path>
                <a:path w="2812415" h="2447290">
                  <a:moveTo>
                    <a:pt x="1476768" y="1282700"/>
                  </a:moveTo>
                  <a:lnTo>
                    <a:pt x="1474901" y="1282700"/>
                  </a:lnTo>
                  <a:lnTo>
                    <a:pt x="1470710" y="1295400"/>
                  </a:lnTo>
                  <a:lnTo>
                    <a:pt x="1472755" y="1295400"/>
                  </a:lnTo>
                  <a:lnTo>
                    <a:pt x="1476768" y="1282700"/>
                  </a:lnTo>
                  <a:close/>
                </a:path>
                <a:path w="2812415" h="2447290">
                  <a:moveTo>
                    <a:pt x="1561541" y="1282700"/>
                  </a:moveTo>
                  <a:lnTo>
                    <a:pt x="1559128" y="1282700"/>
                  </a:lnTo>
                  <a:lnTo>
                    <a:pt x="1559039" y="1295400"/>
                  </a:lnTo>
                  <a:lnTo>
                    <a:pt x="1561642" y="1295400"/>
                  </a:lnTo>
                  <a:lnTo>
                    <a:pt x="1561541" y="1282700"/>
                  </a:lnTo>
                  <a:close/>
                </a:path>
                <a:path w="2812415" h="2447290">
                  <a:moveTo>
                    <a:pt x="1946960" y="1282700"/>
                  </a:moveTo>
                  <a:lnTo>
                    <a:pt x="1944471" y="1282700"/>
                  </a:lnTo>
                  <a:lnTo>
                    <a:pt x="1945614" y="1295400"/>
                  </a:lnTo>
                  <a:lnTo>
                    <a:pt x="1948167" y="1295400"/>
                  </a:lnTo>
                  <a:lnTo>
                    <a:pt x="1946960" y="1282700"/>
                  </a:lnTo>
                  <a:close/>
                </a:path>
                <a:path w="2812415" h="2447290">
                  <a:moveTo>
                    <a:pt x="2046173" y="1282700"/>
                  </a:moveTo>
                  <a:lnTo>
                    <a:pt x="2043976" y="1282700"/>
                  </a:lnTo>
                  <a:lnTo>
                    <a:pt x="2040496" y="1295400"/>
                  </a:lnTo>
                  <a:lnTo>
                    <a:pt x="2042909" y="1295400"/>
                  </a:lnTo>
                  <a:lnTo>
                    <a:pt x="2046173" y="1282700"/>
                  </a:lnTo>
                  <a:close/>
                </a:path>
                <a:path w="2812415" h="2447290">
                  <a:moveTo>
                    <a:pt x="2068449" y="1282700"/>
                  </a:moveTo>
                  <a:lnTo>
                    <a:pt x="2065248" y="1282700"/>
                  </a:lnTo>
                  <a:lnTo>
                    <a:pt x="2062619" y="1295400"/>
                  </a:lnTo>
                  <a:lnTo>
                    <a:pt x="2067737" y="1295400"/>
                  </a:lnTo>
                  <a:lnTo>
                    <a:pt x="2068449" y="1282700"/>
                  </a:lnTo>
                  <a:close/>
                </a:path>
                <a:path w="2812415" h="2447290">
                  <a:moveTo>
                    <a:pt x="562165" y="1270000"/>
                  </a:moveTo>
                  <a:lnTo>
                    <a:pt x="559498" y="1270000"/>
                  </a:lnTo>
                  <a:lnTo>
                    <a:pt x="559536" y="1282700"/>
                  </a:lnTo>
                  <a:lnTo>
                    <a:pt x="562114" y="1282700"/>
                  </a:lnTo>
                  <a:lnTo>
                    <a:pt x="562165" y="1270000"/>
                  </a:lnTo>
                  <a:close/>
                </a:path>
                <a:path w="2812415" h="2447290">
                  <a:moveTo>
                    <a:pt x="1333068" y="1270000"/>
                  </a:moveTo>
                  <a:lnTo>
                    <a:pt x="1330490" y="1270000"/>
                  </a:lnTo>
                  <a:lnTo>
                    <a:pt x="1330477" y="1282700"/>
                  </a:lnTo>
                  <a:lnTo>
                    <a:pt x="1333093" y="1282700"/>
                  </a:lnTo>
                  <a:lnTo>
                    <a:pt x="1333068" y="1270000"/>
                  </a:lnTo>
                  <a:close/>
                </a:path>
                <a:path w="2812415" h="2447290">
                  <a:moveTo>
                    <a:pt x="1480718" y="1270000"/>
                  </a:moveTo>
                  <a:lnTo>
                    <a:pt x="1478114" y="1270000"/>
                  </a:lnTo>
                  <a:lnTo>
                    <a:pt x="1478140" y="1282700"/>
                  </a:lnTo>
                  <a:lnTo>
                    <a:pt x="1480693" y="1282700"/>
                  </a:lnTo>
                  <a:lnTo>
                    <a:pt x="1480718" y="1270000"/>
                  </a:lnTo>
                  <a:close/>
                </a:path>
                <a:path w="2812415" h="2447290">
                  <a:moveTo>
                    <a:pt x="1547990" y="1270000"/>
                  </a:moveTo>
                  <a:lnTo>
                    <a:pt x="1543761" y="1270000"/>
                  </a:lnTo>
                  <a:lnTo>
                    <a:pt x="1544662" y="1282700"/>
                  </a:lnTo>
                  <a:lnTo>
                    <a:pt x="1550911" y="1282700"/>
                  </a:lnTo>
                  <a:lnTo>
                    <a:pt x="1547990" y="1270000"/>
                  </a:lnTo>
                  <a:close/>
                </a:path>
                <a:path w="2812415" h="2447290">
                  <a:moveTo>
                    <a:pt x="1660347" y="1270000"/>
                  </a:moveTo>
                  <a:lnTo>
                    <a:pt x="1657769" y="1270000"/>
                  </a:lnTo>
                  <a:lnTo>
                    <a:pt x="1658886" y="1282700"/>
                  </a:lnTo>
                  <a:lnTo>
                    <a:pt x="1661414" y="1282700"/>
                  </a:lnTo>
                  <a:lnTo>
                    <a:pt x="1660347" y="1270000"/>
                  </a:lnTo>
                  <a:close/>
                </a:path>
                <a:path w="2812415" h="2447290">
                  <a:moveTo>
                    <a:pt x="1949094" y="1270000"/>
                  </a:moveTo>
                  <a:lnTo>
                    <a:pt x="1946554" y="1270000"/>
                  </a:lnTo>
                  <a:lnTo>
                    <a:pt x="1945068" y="1282700"/>
                  </a:lnTo>
                  <a:lnTo>
                    <a:pt x="1947595" y="1282700"/>
                  </a:lnTo>
                  <a:lnTo>
                    <a:pt x="1949094" y="1270000"/>
                  </a:lnTo>
                  <a:close/>
                </a:path>
                <a:path w="2812415" h="2447290">
                  <a:moveTo>
                    <a:pt x="1994611" y="1270000"/>
                  </a:moveTo>
                  <a:lnTo>
                    <a:pt x="1980336" y="1270000"/>
                  </a:lnTo>
                  <a:lnTo>
                    <a:pt x="1991207" y="1282700"/>
                  </a:lnTo>
                  <a:lnTo>
                    <a:pt x="1996833" y="1282700"/>
                  </a:lnTo>
                  <a:lnTo>
                    <a:pt x="1994611" y="1270000"/>
                  </a:lnTo>
                  <a:close/>
                </a:path>
                <a:path w="2812415" h="2447290">
                  <a:moveTo>
                    <a:pt x="2026920" y="1270000"/>
                  </a:moveTo>
                  <a:lnTo>
                    <a:pt x="2024189" y="1270000"/>
                  </a:lnTo>
                  <a:lnTo>
                    <a:pt x="2023325" y="1282700"/>
                  </a:lnTo>
                  <a:lnTo>
                    <a:pt x="2025675" y="1282700"/>
                  </a:lnTo>
                  <a:lnTo>
                    <a:pt x="2026920" y="1270000"/>
                  </a:lnTo>
                  <a:close/>
                </a:path>
                <a:path w="2812415" h="2447290">
                  <a:moveTo>
                    <a:pt x="2036483" y="1270000"/>
                  </a:moveTo>
                  <a:lnTo>
                    <a:pt x="2033854" y="1270000"/>
                  </a:lnTo>
                  <a:lnTo>
                    <a:pt x="2034400" y="1282700"/>
                  </a:lnTo>
                  <a:lnTo>
                    <a:pt x="2039061" y="1282700"/>
                  </a:lnTo>
                  <a:lnTo>
                    <a:pt x="2036483" y="1270000"/>
                  </a:lnTo>
                  <a:close/>
                </a:path>
                <a:path w="2812415" h="2447290">
                  <a:moveTo>
                    <a:pt x="2049767" y="1270000"/>
                  </a:moveTo>
                  <a:lnTo>
                    <a:pt x="2044623" y="1270000"/>
                  </a:lnTo>
                  <a:lnTo>
                    <a:pt x="2043023" y="1282700"/>
                  </a:lnTo>
                  <a:lnTo>
                    <a:pt x="2049551" y="1282700"/>
                  </a:lnTo>
                  <a:lnTo>
                    <a:pt x="2049767" y="1270000"/>
                  </a:lnTo>
                  <a:close/>
                </a:path>
                <a:path w="2812415" h="2447290">
                  <a:moveTo>
                    <a:pt x="569747" y="1257300"/>
                  </a:moveTo>
                  <a:lnTo>
                    <a:pt x="567105" y="1257300"/>
                  </a:lnTo>
                  <a:lnTo>
                    <a:pt x="567156" y="1270000"/>
                  </a:lnTo>
                  <a:lnTo>
                    <a:pt x="569760" y="1270000"/>
                  </a:lnTo>
                  <a:lnTo>
                    <a:pt x="569747" y="1257300"/>
                  </a:lnTo>
                  <a:close/>
                </a:path>
                <a:path w="2812415" h="2447290">
                  <a:moveTo>
                    <a:pt x="1334274" y="1257300"/>
                  </a:moveTo>
                  <a:lnTo>
                    <a:pt x="1331468" y="1257300"/>
                  </a:lnTo>
                  <a:lnTo>
                    <a:pt x="1331569" y="1270000"/>
                  </a:lnTo>
                  <a:lnTo>
                    <a:pt x="1334173" y="1270000"/>
                  </a:lnTo>
                  <a:lnTo>
                    <a:pt x="1334274" y="1257300"/>
                  </a:lnTo>
                  <a:close/>
                </a:path>
                <a:path w="2812415" h="2447290">
                  <a:moveTo>
                    <a:pt x="1477467" y="1257300"/>
                  </a:moveTo>
                  <a:lnTo>
                    <a:pt x="1474889" y="1257300"/>
                  </a:lnTo>
                  <a:lnTo>
                    <a:pt x="1475752" y="1270000"/>
                  </a:lnTo>
                  <a:lnTo>
                    <a:pt x="1477962" y="1270000"/>
                  </a:lnTo>
                  <a:lnTo>
                    <a:pt x="1477467" y="1257300"/>
                  </a:lnTo>
                  <a:close/>
                </a:path>
                <a:path w="2812415" h="2447290">
                  <a:moveTo>
                    <a:pt x="1537284" y="1257300"/>
                  </a:moveTo>
                  <a:lnTo>
                    <a:pt x="1534668" y="1257300"/>
                  </a:lnTo>
                  <a:lnTo>
                    <a:pt x="1534680" y="1270000"/>
                  </a:lnTo>
                  <a:lnTo>
                    <a:pt x="1537271" y="1270000"/>
                  </a:lnTo>
                  <a:lnTo>
                    <a:pt x="1537284" y="1257300"/>
                  </a:lnTo>
                  <a:close/>
                </a:path>
                <a:path w="2812415" h="2447290">
                  <a:moveTo>
                    <a:pt x="1656219" y="1257300"/>
                  </a:moveTo>
                  <a:lnTo>
                    <a:pt x="1644967" y="1257300"/>
                  </a:lnTo>
                  <a:lnTo>
                    <a:pt x="1645640" y="1270000"/>
                  </a:lnTo>
                  <a:lnTo>
                    <a:pt x="1659458" y="1270000"/>
                  </a:lnTo>
                  <a:lnTo>
                    <a:pt x="1656219" y="1257300"/>
                  </a:lnTo>
                  <a:close/>
                </a:path>
                <a:path w="2812415" h="2447290">
                  <a:moveTo>
                    <a:pt x="1948421" y="1257300"/>
                  </a:moveTo>
                  <a:lnTo>
                    <a:pt x="1942604" y="1257300"/>
                  </a:lnTo>
                  <a:lnTo>
                    <a:pt x="1946071" y="1270000"/>
                  </a:lnTo>
                  <a:lnTo>
                    <a:pt x="1948954" y="1270000"/>
                  </a:lnTo>
                  <a:lnTo>
                    <a:pt x="1948421" y="1257300"/>
                  </a:lnTo>
                  <a:close/>
                </a:path>
                <a:path w="2812415" h="2447290">
                  <a:moveTo>
                    <a:pt x="2041245" y="1257300"/>
                  </a:moveTo>
                  <a:lnTo>
                    <a:pt x="2038591" y="1257300"/>
                  </a:lnTo>
                  <a:lnTo>
                    <a:pt x="2039429" y="1270000"/>
                  </a:lnTo>
                  <a:lnTo>
                    <a:pt x="2043430" y="1270000"/>
                  </a:lnTo>
                  <a:lnTo>
                    <a:pt x="2041245" y="1257300"/>
                  </a:lnTo>
                  <a:close/>
                </a:path>
                <a:path w="2812415" h="2447290">
                  <a:moveTo>
                    <a:pt x="557987" y="1244600"/>
                  </a:moveTo>
                  <a:lnTo>
                    <a:pt x="555371" y="1244600"/>
                  </a:lnTo>
                  <a:lnTo>
                    <a:pt x="555028" y="1257300"/>
                  </a:lnTo>
                  <a:lnTo>
                    <a:pt x="557530" y="1257300"/>
                  </a:lnTo>
                  <a:lnTo>
                    <a:pt x="557987" y="1244600"/>
                  </a:lnTo>
                  <a:close/>
                </a:path>
                <a:path w="2812415" h="2447290">
                  <a:moveTo>
                    <a:pt x="1322539" y="1244600"/>
                  </a:moveTo>
                  <a:lnTo>
                    <a:pt x="1319936" y="1244600"/>
                  </a:lnTo>
                  <a:lnTo>
                    <a:pt x="1319936" y="1257300"/>
                  </a:lnTo>
                  <a:lnTo>
                    <a:pt x="1322578" y="1257300"/>
                  </a:lnTo>
                  <a:lnTo>
                    <a:pt x="1322539" y="1244600"/>
                  </a:lnTo>
                  <a:close/>
                </a:path>
                <a:path w="2812415" h="2447290">
                  <a:moveTo>
                    <a:pt x="1468729" y="1244600"/>
                  </a:moveTo>
                  <a:lnTo>
                    <a:pt x="1465973" y="1244600"/>
                  </a:lnTo>
                  <a:lnTo>
                    <a:pt x="1466126" y="1257300"/>
                  </a:lnTo>
                  <a:lnTo>
                    <a:pt x="1468932" y="1257300"/>
                  </a:lnTo>
                  <a:lnTo>
                    <a:pt x="1468729" y="1244600"/>
                  </a:lnTo>
                  <a:close/>
                </a:path>
                <a:path w="2812415" h="2447290">
                  <a:moveTo>
                    <a:pt x="1534629" y="1244600"/>
                  </a:moveTo>
                  <a:lnTo>
                    <a:pt x="1528775" y="1244600"/>
                  </a:lnTo>
                  <a:lnTo>
                    <a:pt x="1528559" y="1257300"/>
                  </a:lnTo>
                  <a:lnTo>
                    <a:pt x="1531073" y="1257300"/>
                  </a:lnTo>
                  <a:lnTo>
                    <a:pt x="1534629" y="1244600"/>
                  </a:lnTo>
                  <a:close/>
                </a:path>
                <a:path w="2812415" h="2447290">
                  <a:moveTo>
                    <a:pt x="1623250" y="1244600"/>
                  </a:moveTo>
                  <a:lnTo>
                    <a:pt x="1617840" y="1244600"/>
                  </a:lnTo>
                  <a:lnTo>
                    <a:pt x="1620761" y="1257300"/>
                  </a:lnTo>
                  <a:lnTo>
                    <a:pt x="1623568" y="1257300"/>
                  </a:lnTo>
                  <a:lnTo>
                    <a:pt x="1623250" y="1244600"/>
                  </a:lnTo>
                  <a:close/>
                </a:path>
                <a:path w="2812415" h="2447290">
                  <a:moveTo>
                    <a:pt x="1938629" y="1244600"/>
                  </a:moveTo>
                  <a:lnTo>
                    <a:pt x="1936191" y="1244600"/>
                  </a:lnTo>
                  <a:lnTo>
                    <a:pt x="1937156" y="1257300"/>
                  </a:lnTo>
                  <a:lnTo>
                    <a:pt x="1939759" y="1257300"/>
                  </a:lnTo>
                  <a:lnTo>
                    <a:pt x="1938629" y="1244600"/>
                  </a:lnTo>
                  <a:close/>
                </a:path>
                <a:path w="2812415" h="2447290">
                  <a:moveTo>
                    <a:pt x="553897" y="1231900"/>
                  </a:moveTo>
                  <a:lnTo>
                    <a:pt x="550964" y="1231900"/>
                  </a:lnTo>
                  <a:lnTo>
                    <a:pt x="553389" y="1244600"/>
                  </a:lnTo>
                  <a:lnTo>
                    <a:pt x="555612" y="1244600"/>
                  </a:lnTo>
                  <a:lnTo>
                    <a:pt x="553897" y="1231900"/>
                  </a:lnTo>
                  <a:close/>
                </a:path>
                <a:path w="2812415" h="2447290">
                  <a:moveTo>
                    <a:pt x="1325372" y="1231900"/>
                  </a:moveTo>
                  <a:lnTo>
                    <a:pt x="1322603" y="1231900"/>
                  </a:lnTo>
                  <a:lnTo>
                    <a:pt x="1322781" y="1244600"/>
                  </a:lnTo>
                  <a:lnTo>
                    <a:pt x="1325486" y="1244600"/>
                  </a:lnTo>
                  <a:lnTo>
                    <a:pt x="1325372" y="1231900"/>
                  </a:lnTo>
                  <a:close/>
                </a:path>
                <a:path w="2812415" h="2447290">
                  <a:moveTo>
                    <a:pt x="1471574" y="1231900"/>
                  </a:moveTo>
                  <a:lnTo>
                    <a:pt x="1464094" y="1231900"/>
                  </a:lnTo>
                  <a:lnTo>
                    <a:pt x="1464106" y="1244600"/>
                  </a:lnTo>
                  <a:lnTo>
                    <a:pt x="1468704" y="1244600"/>
                  </a:lnTo>
                  <a:lnTo>
                    <a:pt x="1471574" y="1231900"/>
                  </a:lnTo>
                  <a:close/>
                </a:path>
                <a:path w="2812415" h="2447290">
                  <a:moveTo>
                    <a:pt x="1545780" y="1231900"/>
                  </a:moveTo>
                  <a:lnTo>
                    <a:pt x="1543164" y="1231900"/>
                  </a:lnTo>
                  <a:lnTo>
                    <a:pt x="1543481" y="1244600"/>
                  </a:lnTo>
                  <a:lnTo>
                    <a:pt x="1545463" y="1244600"/>
                  </a:lnTo>
                  <a:lnTo>
                    <a:pt x="1545780" y="1231900"/>
                  </a:lnTo>
                  <a:close/>
                </a:path>
                <a:path w="2812415" h="2447290">
                  <a:moveTo>
                    <a:pt x="1613712" y="1231900"/>
                  </a:moveTo>
                  <a:lnTo>
                    <a:pt x="1601254" y="1231900"/>
                  </a:lnTo>
                  <a:lnTo>
                    <a:pt x="1612544" y="1244600"/>
                  </a:lnTo>
                  <a:lnTo>
                    <a:pt x="1616900" y="1244600"/>
                  </a:lnTo>
                  <a:lnTo>
                    <a:pt x="1613712" y="1231900"/>
                  </a:lnTo>
                  <a:close/>
                </a:path>
                <a:path w="2812415" h="2447290">
                  <a:moveTo>
                    <a:pt x="1942172" y="1231900"/>
                  </a:moveTo>
                  <a:lnTo>
                    <a:pt x="1936394" y="1231900"/>
                  </a:lnTo>
                  <a:lnTo>
                    <a:pt x="1933397" y="1244600"/>
                  </a:lnTo>
                  <a:lnTo>
                    <a:pt x="1937588" y="1244600"/>
                  </a:lnTo>
                  <a:lnTo>
                    <a:pt x="1942172" y="1231900"/>
                  </a:lnTo>
                  <a:close/>
                </a:path>
                <a:path w="2812415" h="2447290">
                  <a:moveTo>
                    <a:pt x="558673" y="1219200"/>
                  </a:moveTo>
                  <a:lnTo>
                    <a:pt x="556920" y="1219200"/>
                  </a:lnTo>
                  <a:lnTo>
                    <a:pt x="554913" y="1231900"/>
                  </a:lnTo>
                  <a:lnTo>
                    <a:pt x="557301" y="1231900"/>
                  </a:lnTo>
                  <a:lnTo>
                    <a:pt x="558673" y="1219200"/>
                  </a:lnTo>
                  <a:close/>
                </a:path>
                <a:path w="2812415" h="2447290">
                  <a:moveTo>
                    <a:pt x="1315148" y="1219200"/>
                  </a:moveTo>
                  <a:lnTo>
                    <a:pt x="1312545" y="1219200"/>
                  </a:lnTo>
                  <a:lnTo>
                    <a:pt x="1312875" y="1231900"/>
                  </a:lnTo>
                  <a:lnTo>
                    <a:pt x="1315275" y="1231900"/>
                  </a:lnTo>
                  <a:lnTo>
                    <a:pt x="1315148" y="1219200"/>
                  </a:lnTo>
                  <a:close/>
                </a:path>
                <a:path w="2812415" h="2447290">
                  <a:moveTo>
                    <a:pt x="1468069" y="1219200"/>
                  </a:moveTo>
                  <a:lnTo>
                    <a:pt x="1464983" y="1219200"/>
                  </a:lnTo>
                  <a:lnTo>
                    <a:pt x="1466189" y="1231900"/>
                  </a:lnTo>
                  <a:lnTo>
                    <a:pt x="1470558" y="1231900"/>
                  </a:lnTo>
                  <a:lnTo>
                    <a:pt x="1468069" y="1219200"/>
                  </a:lnTo>
                  <a:close/>
                </a:path>
                <a:path w="2812415" h="2447290">
                  <a:moveTo>
                    <a:pt x="1542707" y="1219200"/>
                  </a:moveTo>
                  <a:lnTo>
                    <a:pt x="1539735" y="1219200"/>
                  </a:lnTo>
                  <a:lnTo>
                    <a:pt x="1539760" y="1231900"/>
                  </a:lnTo>
                  <a:lnTo>
                    <a:pt x="1542376" y="1231900"/>
                  </a:lnTo>
                  <a:lnTo>
                    <a:pt x="1542707" y="1219200"/>
                  </a:lnTo>
                  <a:close/>
                </a:path>
                <a:path w="2812415" h="2447290">
                  <a:moveTo>
                    <a:pt x="1582470" y="1219200"/>
                  </a:moveTo>
                  <a:lnTo>
                    <a:pt x="1579918" y="1219200"/>
                  </a:lnTo>
                  <a:lnTo>
                    <a:pt x="1580781" y="1231900"/>
                  </a:lnTo>
                  <a:lnTo>
                    <a:pt x="1584007" y="1231900"/>
                  </a:lnTo>
                  <a:lnTo>
                    <a:pt x="1582470" y="1219200"/>
                  </a:lnTo>
                  <a:close/>
                </a:path>
                <a:path w="2812415" h="2447290">
                  <a:moveTo>
                    <a:pt x="1951393" y="1219200"/>
                  </a:moveTo>
                  <a:lnTo>
                    <a:pt x="1948827" y="1219200"/>
                  </a:lnTo>
                  <a:lnTo>
                    <a:pt x="1948815" y="1231900"/>
                  </a:lnTo>
                  <a:lnTo>
                    <a:pt x="1951405" y="1231900"/>
                  </a:lnTo>
                  <a:lnTo>
                    <a:pt x="1951393" y="1219200"/>
                  </a:lnTo>
                  <a:close/>
                </a:path>
                <a:path w="2812415" h="2447290">
                  <a:moveTo>
                    <a:pt x="2051481" y="1219200"/>
                  </a:moveTo>
                  <a:lnTo>
                    <a:pt x="2045449" y="1219200"/>
                  </a:lnTo>
                  <a:lnTo>
                    <a:pt x="2043671" y="1231900"/>
                  </a:lnTo>
                  <a:lnTo>
                    <a:pt x="2046947" y="1231900"/>
                  </a:lnTo>
                  <a:lnTo>
                    <a:pt x="2051481" y="1219200"/>
                  </a:lnTo>
                  <a:close/>
                </a:path>
                <a:path w="2812415" h="2447290">
                  <a:moveTo>
                    <a:pt x="572096" y="1206500"/>
                  </a:moveTo>
                  <a:lnTo>
                    <a:pt x="569468" y="1206500"/>
                  </a:lnTo>
                  <a:lnTo>
                    <a:pt x="569531" y="1219200"/>
                  </a:lnTo>
                  <a:lnTo>
                    <a:pt x="572211" y="1219200"/>
                  </a:lnTo>
                  <a:lnTo>
                    <a:pt x="572096" y="1206500"/>
                  </a:lnTo>
                  <a:close/>
                </a:path>
                <a:path w="2812415" h="2447290">
                  <a:moveTo>
                    <a:pt x="575868" y="1206500"/>
                  </a:moveTo>
                  <a:lnTo>
                    <a:pt x="572376" y="1206500"/>
                  </a:lnTo>
                  <a:lnTo>
                    <a:pt x="574446" y="1219200"/>
                  </a:lnTo>
                  <a:lnTo>
                    <a:pt x="575868" y="1206500"/>
                  </a:lnTo>
                  <a:close/>
                </a:path>
                <a:path w="2812415" h="2447290">
                  <a:moveTo>
                    <a:pt x="1313624" y="1206500"/>
                  </a:moveTo>
                  <a:lnTo>
                    <a:pt x="1311097" y="1206500"/>
                  </a:lnTo>
                  <a:lnTo>
                    <a:pt x="1311846" y="1219200"/>
                  </a:lnTo>
                  <a:lnTo>
                    <a:pt x="1314475" y="1219200"/>
                  </a:lnTo>
                  <a:lnTo>
                    <a:pt x="1313624" y="1206500"/>
                  </a:lnTo>
                  <a:close/>
                </a:path>
                <a:path w="2812415" h="2447290">
                  <a:moveTo>
                    <a:pt x="1452257" y="1206500"/>
                  </a:moveTo>
                  <a:lnTo>
                    <a:pt x="1450098" y="1206500"/>
                  </a:lnTo>
                  <a:lnTo>
                    <a:pt x="1452092" y="1219200"/>
                  </a:lnTo>
                  <a:lnTo>
                    <a:pt x="1454010" y="1219200"/>
                  </a:lnTo>
                  <a:lnTo>
                    <a:pt x="1452257" y="1206500"/>
                  </a:lnTo>
                  <a:close/>
                </a:path>
                <a:path w="2812415" h="2447290">
                  <a:moveTo>
                    <a:pt x="1554657" y="1206500"/>
                  </a:moveTo>
                  <a:lnTo>
                    <a:pt x="1543418" y="1206500"/>
                  </a:lnTo>
                  <a:lnTo>
                    <a:pt x="1543418" y="1219200"/>
                  </a:lnTo>
                  <a:lnTo>
                    <a:pt x="1554226" y="1219200"/>
                  </a:lnTo>
                  <a:lnTo>
                    <a:pt x="1554657" y="1206500"/>
                  </a:lnTo>
                  <a:close/>
                </a:path>
                <a:path w="2812415" h="2447290">
                  <a:moveTo>
                    <a:pt x="1578241" y="1206500"/>
                  </a:moveTo>
                  <a:lnTo>
                    <a:pt x="1558366" y="1206500"/>
                  </a:lnTo>
                  <a:lnTo>
                    <a:pt x="1563090" y="1219200"/>
                  </a:lnTo>
                  <a:lnTo>
                    <a:pt x="1579880" y="1219200"/>
                  </a:lnTo>
                  <a:lnTo>
                    <a:pt x="1578241" y="1206500"/>
                  </a:lnTo>
                  <a:close/>
                </a:path>
                <a:path w="2812415" h="2447290">
                  <a:moveTo>
                    <a:pt x="1584998" y="1206500"/>
                  </a:moveTo>
                  <a:lnTo>
                    <a:pt x="1581302" y="1206500"/>
                  </a:lnTo>
                  <a:lnTo>
                    <a:pt x="1579880" y="1219200"/>
                  </a:lnTo>
                  <a:lnTo>
                    <a:pt x="1583486" y="1219200"/>
                  </a:lnTo>
                  <a:lnTo>
                    <a:pt x="1584998" y="1206500"/>
                  </a:lnTo>
                  <a:close/>
                </a:path>
                <a:path w="2812415" h="2447290">
                  <a:moveTo>
                    <a:pt x="1949386" y="1206500"/>
                  </a:moveTo>
                  <a:lnTo>
                    <a:pt x="1946770" y="1206500"/>
                  </a:lnTo>
                  <a:lnTo>
                    <a:pt x="1946770" y="1219200"/>
                  </a:lnTo>
                  <a:lnTo>
                    <a:pt x="1949386" y="1219200"/>
                  </a:lnTo>
                  <a:lnTo>
                    <a:pt x="1949386" y="1206500"/>
                  </a:lnTo>
                  <a:close/>
                </a:path>
                <a:path w="2812415" h="2447290">
                  <a:moveTo>
                    <a:pt x="2061044" y="1206500"/>
                  </a:moveTo>
                  <a:lnTo>
                    <a:pt x="2054212" y="1206500"/>
                  </a:lnTo>
                  <a:lnTo>
                    <a:pt x="2054631" y="1219200"/>
                  </a:lnTo>
                  <a:lnTo>
                    <a:pt x="2056650" y="1219200"/>
                  </a:lnTo>
                  <a:lnTo>
                    <a:pt x="2061044" y="1206500"/>
                  </a:lnTo>
                  <a:close/>
                </a:path>
                <a:path w="2812415" h="2447290">
                  <a:moveTo>
                    <a:pt x="580136" y="1193800"/>
                  </a:moveTo>
                  <a:lnTo>
                    <a:pt x="577659" y="1193800"/>
                  </a:lnTo>
                  <a:lnTo>
                    <a:pt x="574763" y="1206500"/>
                  </a:lnTo>
                  <a:lnTo>
                    <a:pt x="577253" y="1206500"/>
                  </a:lnTo>
                  <a:lnTo>
                    <a:pt x="580136" y="1193800"/>
                  </a:lnTo>
                  <a:close/>
                </a:path>
                <a:path w="2812415" h="2447290">
                  <a:moveTo>
                    <a:pt x="1317625" y="1193800"/>
                  </a:moveTo>
                  <a:lnTo>
                    <a:pt x="1315021" y="1193800"/>
                  </a:lnTo>
                  <a:lnTo>
                    <a:pt x="1315034" y="1206500"/>
                  </a:lnTo>
                  <a:lnTo>
                    <a:pt x="1317612" y="1206500"/>
                  </a:lnTo>
                  <a:lnTo>
                    <a:pt x="1317625" y="1193800"/>
                  </a:lnTo>
                  <a:close/>
                </a:path>
                <a:path w="2812415" h="2447290">
                  <a:moveTo>
                    <a:pt x="1446352" y="1193800"/>
                  </a:moveTo>
                  <a:lnTo>
                    <a:pt x="1429956" y="1193800"/>
                  </a:lnTo>
                  <a:lnTo>
                    <a:pt x="1433385" y="1206500"/>
                  </a:lnTo>
                  <a:lnTo>
                    <a:pt x="1447482" y="1206500"/>
                  </a:lnTo>
                  <a:lnTo>
                    <a:pt x="1446352" y="1193800"/>
                  </a:lnTo>
                  <a:close/>
                </a:path>
                <a:path w="2812415" h="2447290">
                  <a:moveTo>
                    <a:pt x="1583055" y="1193800"/>
                  </a:moveTo>
                  <a:lnTo>
                    <a:pt x="1580349" y="1193800"/>
                  </a:lnTo>
                  <a:lnTo>
                    <a:pt x="1580845" y="1206500"/>
                  </a:lnTo>
                  <a:lnTo>
                    <a:pt x="1584591" y="1206500"/>
                  </a:lnTo>
                  <a:lnTo>
                    <a:pt x="1583055" y="1193800"/>
                  </a:lnTo>
                  <a:close/>
                </a:path>
                <a:path w="2812415" h="2447290">
                  <a:moveTo>
                    <a:pt x="1955393" y="1193800"/>
                  </a:moveTo>
                  <a:lnTo>
                    <a:pt x="1952866" y="1193800"/>
                  </a:lnTo>
                  <a:lnTo>
                    <a:pt x="1952371" y="1206500"/>
                  </a:lnTo>
                  <a:lnTo>
                    <a:pt x="1955152" y="1206500"/>
                  </a:lnTo>
                  <a:lnTo>
                    <a:pt x="1955393" y="1193800"/>
                  </a:lnTo>
                  <a:close/>
                </a:path>
                <a:path w="2812415" h="2447290">
                  <a:moveTo>
                    <a:pt x="563156" y="1181100"/>
                  </a:moveTo>
                  <a:lnTo>
                    <a:pt x="560844" y="1181100"/>
                  </a:lnTo>
                  <a:lnTo>
                    <a:pt x="565188" y="1193800"/>
                  </a:lnTo>
                  <a:lnTo>
                    <a:pt x="566674" y="1193800"/>
                  </a:lnTo>
                  <a:lnTo>
                    <a:pt x="563156" y="1181100"/>
                  </a:lnTo>
                  <a:close/>
                </a:path>
                <a:path w="2812415" h="2447290">
                  <a:moveTo>
                    <a:pt x="659638" y="1181100"/>
                  </a:moveTo>
                  <a:lnTo>
                    <a:pt x="643788" y="1181100"/>
                  </a:lnTo>
                  <a:lnTo>
                    <a:pt x="648182" y="1193800"/>
                  </a:lnTo>
                  <a:lnTo>
                    <a:pt x="657529" y="1193800"/>
                  </a:lnTo>
                  <a:lnTo>
                    <a:pt x="659638" y="1181100"/>
                  </a:lnTo>
                  <a:close/>
                </a:path>
                <a:path w="2812415" h="2447290">
                  <a:moveTo>
                    <a:pt x="1309370" y="1181100"/>
                  </a:moveTo>
                  <a:lnTo>
                    <a:pt x="1306677" y="1181100"/>
                  </a:lnTo>
                  <a:lnTo>
                    <a:pt x="1306715" y="1193800"/>
                  </a:lnTo>
                  <a:lnTo>
                    <a:pt x="1309331" y="1193800"/>
                  </a:lnTo>
                  <a:lnTo>
                    <a:pt x="1309370" y="1181100"/>
                  </a:lnTo>
                  <a:close/>
                </a:path>
                <a:path w="2812415" h="2447290">
                  <a:moveTo>
                    <a:pt x="1437093" y="1181100"/>
                  </a:moveTo>
                  <a:lnTo>
                    <a:pt x="1433487" y="1181100"/>
                  </a:lnTo>
                  <a:lnTo>
                    <a:pt x="1434630" y="1193800"/>
                  </a:lnTo>
                  <a:lnTo>
                    <a:pt x="1437665" y="1193800"/>
                  </a:lnTo>
                  <a:lnTo>
                    <a:pt x="1437093" y="1181100"/>
                  </a:lnTo>
                  <a:close/>
                </a:path>
                <a:path w="2812415" h="2447290">
                  <a:moveTo>
                    <a:pt x="1586890" y="1181100"/>
                  </a:moveTo>
                  <a:lnTo>
                    <a:pt x="1584477" y="1181100"/>
                  </a:lnTo>
                  <a:lnTo>
                    <a:pt x="1581175" y="1193800"/>
                  </a:lnTo>
                  <a:lnTo>
                    <a:pt x="1584083" y="1193800"/>
                  </a:lnTo>
                  <a:lnTo>
                    <a:pt x="1586890" y="1181100"/>
                  </a:lnTo>
                  <a:close/>
                </a:path>
                <a:path w="2812415" h="2447290">
                  <a:moveTo>
                    <a:pt x="1964403" y="1181100"/>
                  </a:moveTo>
                  <a:lnTo>
                    <a:pt x="1958867" y="1181100"/>
                  </a:lnTo>
                  <a:lnTo>
                    <a:pt x="1955555" y="1193800"/>
                  </a:lnTo>
                  <a:lnTo>
                    <a:pt x="1961200" y="1193800"/>
                  </a:lnTo>
                  <a:lnTo>
                    <a:pt x="1964403" y="1181100"/>
                  </a:lnTo>
                  <a:close/>
                </a:path>
                <a:path w="2812415" h="2447290">
                  <a:moveTo>
                    <a:pt x="582015" y="1168400"/>
                  </a:moveTo>
                  <a:lnTo>
                    <a:pt x="579018" y="1168400"/>
                  </a:lnTo>
                  <a:lnTo>
                    <a:pt x="579729" y="1181100"/>
                  </a:lnTo>
                  <a:lnTo>
                    <a:pt x="582104" y="1181100"/>
                  </a:lnTo>
                  <a:lnTo>
                    <a:pt x="582015" y="1168400"/>
                  </a:lnTo>
                  <a:close/>
                </a:path>
                <a:path w="2812415" h="2447290">
                  <a:moveTo>
                    <a:pt x="586524" y="1168400"/>
                  </a:moveTo>
                  <a:lnTo>
                    <a:pt x="582015" y="1168400"/>
                  </a:lnTo>
                  <a:lnTo>
                    <a:pt x="584949" y="1181100"/>
                  </a:lnTo>
                  <a:lnTo>
                    <a:pt x="589584" y="1181100"/>
                  </a:lnTo>
                  <a:lnTo>
                    <a:pt x="586524" y="1168400"/>
                  </a:lnTo>
                  <a:close/>
                </a:path>
                <a:path w="2812415" h="2447290">
                  <a:moveTo>
                    <a:pt x="602068" y="1168400"/>
                  </a:moveTo>
                  <a:lnTo>
                    <a:pt x="590753" y="1168400"/>
                  </a:lnTo>
                  <a:lnTo>
                    <a:pt x="589584" y="1181100"/>
                  </a:lnTo>
                  <a:lnTo>
                    <a:pt x="601408" y="1181100"/>
                  </a:lnTo>
                  <a:lnTo>
                    <a:pt x="602068" y="1168400"/>
                  </a:lnTo>
                  <a:close/>
                </a:path>
                <a:path w="2812415" h="2447290">
                  <a:moveTo>
                    <a:pt x="612419" y="1168400"/>
                  </a:moveTo>
                  <a:lnTo>
                    <a:pt x="611505" y="1168400"/>
                  </a:lnTo>
                  <a:lnTo>
                    <a:pt x="621969" y="1181100"/>
                  </a:lnTo>
                  <a:lnTo>
                    <a:pt x="623874" y="1181100"/>
                  </a:lnTo>
                  <a:lnTo>
                    <a:pt x="612419" y="1168400"/>
                  </a:lnTo>
                  <a:close/>
                </a:path>
                <a:path w="2812415" h="2447290">
                  <a:moveTo>
                    <a:pt x="659333" y="1168400"/>
                  </a:moveTo>
                  <a:lnTo>
                    <a:pt x="656856" y="1168400"/>
                  </a:lnTo>
                  <a:lnTo>
                    <a:pt x="656780" y="1181100"/>
                  </a:lnTo>
                  <a:lnTo>
                    <a:pt x="659409" y="1181100"/>
                  </a:lnTo>
                  <a:lnTo>
                    <a:pt x="659333" y="1168400"/>
                  </a:lnTo>
                  <a:close/>
                </a:path>
                <a:path w="2812415" h="2447290">
                  <a:moveTo>
                    <a:pt x="1292440" y="1155700"/>
                  </a:moveTo>
                  <a:lnTo>
                    <a:pt x="1289862" y="1155700"/>
                  </a:lnTo>
                  <a:lnTo>
                    <a:pt x="1291361" y="1168400"/>
                  </a:lnTo>
                  <a:lnTo>
                    <a:pt x="1289443" y="1181100"/>
                  </a:lnTo>
                  <a:lnTo>
                    <a:pt x="1292783" y="1181100"/>
                  </a:lnTo>
                  <a:lnTo>
                    <a:pt x="1293774" y="1168400"/>
                  </a:lnTo>
                  <a:lnTo>
                    <a:pt x="1292440" y="1155700"/>
                  </a:lnTo>
                  <a:close/>
                </a:path>
                <a:path w="2812415" h="2447290">
                  <a:moveTo>
                    <a:pt x="1384655" y="1155700"/>
                  </a:moveTo>
                  <a:lnTo>
                    <a:pt x="1379385" y="1155700"/>
                  </a:lnTo>
                  <a:lnTo>
                    <a:pt x="1388960" y="1168400"/>
                  </a:lnTo>
                  <a:lnTo>
                    <a:pt x="1397114" y="1181100"/>
                  </a:lnTo>
                  <a:lnTo>
                    <a:pt x="1404950" y="1181100"/>
                  </a:lnTo>
                  <a:lnTo>
                    <a:pt x="1398778" y="1168400"/>
                  </a:lnTo>
                  <a:lnTo>
                    <a:pt x="1390878" y="1168400"/>
                  </a:lnTo>
                  <a:lnTo>
                    <a:pt x="1384655" y="1155700"/>
                  </a:lnTo>
                  <a:close/>
                </a:path>
                <a:path w="2812415" h="2447290">
                  <a:moveTo>
                    <a:pt x="1466913" y="1168400"/>
                  </a:moveTo>
                  <a:lnTo>
                    <a:pt x="1456410" y="1168400"/>
                  </a:lnTo>
                  <a:lnTo>
                    <a:pt x="1448367" y="1181100"/>
                  </a:lnTo>
                  <a:lnTo>
                    <a:pt x="1457502" y="1181100"/>
                  </a:lnTo>
                  <a:lnTo>
                    <a:pt x="1466913" y="1168400"/>
                  </a:lnTo>
                  <a:close/>
                </a:path>
                <a:path w="2812415" h="2447290">
                  <a:moveTo>
                    <a:pt x="1589024" y="1168400"/>
                  </a:moveTo>
                  <a:lnTo>
                    <a:pt x="1586306" y="1168400"/>
                  </a:lnTo>
                  <a:lnTo>
                    <a:pt x="1586001" y="1181100"/>
                  </a:lnTo>
                  <a:lnTo>
                    <a:pt x="1588731" y="1181100"/>
                  </a:lnTo>
                  <a:lnTo>
                    <a:pt x="1589024" y="1168400"/>
                  </a:lnTo>
                  <a:close/>
                </a:path>
                <a:path w="2812415" h="2447290">
                  <a:moveTo>
                    <a:pt x="1625473" y="1168400"/>
                  </a:moveTo>
                  <a:lnTo>
                    <a:pt x="1622920" y="1168400"/>
                  </a:lnTo>
                  <a:lnTo>
                    <a:pt x="1624177" y="1181100"/>
                  </a:lnTo>
                  <a:lnTo>
                    <a:pt x="1626514" y="1181100"/>
                  </a:lnTo>
                  <a:lnTo>
                    <a:pt x="1625473" y="1168400"/>
                  </a:lnTo>
                  <a:close/>
                </a:path>
                <a:path w="2812415" h="2447290">
                  <a:moveTo>
                    <a:pt x="1668119" y="1168400"/>
                  </a:moveTo>
                  <a:lnTo>
                    <a:pt x="1651749" y="1168400"/>
                  </a:lnTo>
                  <a:lnTo>
                    <a:pt x="1647952" y="1181100"/>
                  </a:lnTo>
                  <a:lnTo>
                    <a:pt x="1664601" y="1181100"/>
                  </a:lnTo>
                  <a:lnTo>
                    <a:pt x="1668119" y="1168400"/>
                  </a:lnTo>
                  <a:close/>
                </a:path>
                <a:path w="2812415" h="2447290">
                  <a:moveTo>
                    <a:pt x="1966353" y="1168400"/>
                  </a:moveTo>
                  <a:lnTo>
                    <a:pt x="1963559" y="1168400"/>
                  </a:lnTo>
                  <a:lnTo>
                    <a:pt x="1961978" y="1181100"/>
                  </a:lnTo>
                  <a:lnTo>
                    <a:pt x="1966150" y="1181100"/>
                  </a:lnTo>
                  <a:lnTo>
                    <a:pt x="1966353" y="1168400"/>
                  </a:lnTo>
                  <a:close/>
                </a:path>
                <a:path w="2812415" h="2447290">
                  <a:moveTo>
                    <a:pt x="2085073" y="1168400"/>
                  </a:moveTo>
                  <a:lnTo>
                    <a:pt x="2082406" y="1168400"/>
                  </a:lnTo>
                  <a:lnTo>
                    <a:pt x="2082469" y="1181100"/>
                  </a:lnTo>
                  <a:lnTo>
                    <a:pt x="2085289" y="1181100"/>
                  </a:lnTo>
                  <a:lnTo>
                    <a:pt x="2085073" y="1168400"/>
                  </a:lnTo>
                  <a:close/>
                </a:path>
                <a:path w="2812415" h="2447290">
                  <a:moveTo>
                    <a:pt x="565099" y="1155700"/>
                  </a:moveTo>
                  <a:lnTo>
                    <a:pt x="561416" y="1155700"/>
                  </a:lnTo>
                  <a:lnTo>
                    <a:pt x="563422" y="1168400"/>
                  </a:lnTo>
                  <a:lnTo>
                    <a:pt x="568540" y="1168400"/>
                  </a:lnTo>
                  <a:lnTo>
                    <a:pt x="565099" y="1155700"/>
                  </a:lnTo>
                  <a:close/>
                </a:path>
                <a:path w="2812415" h="2447290">
                  <a:moveTo>
                    <a:pt x="662927" y="1155700"/>
                  </a:moveTo>
                  <a:lnTo>
                    <a:pt x="660247" y="1155700"/>
                  </a:lnTo>
                  <a:lnTo>
                    <a:pt x="659765" y="1168400"/>
                  </a:lnTo>
                  <a:lnTo>
                    <a:pt x="662838" y="1168400"/>
                  </a:lnTo>
                  <a:lnTo>
                    <a:pt x="662927" y="1155700"/>
                  </a:lnTo>
                  <a:close/>
                </a:path>
                <a:path w="2812415" h="2447290">
                  <a:moveTo>
                    <a:pt x="1495793" y="1155700"/>
                  </a:moveTo>
                  <a:lnTo>
                    <a:pt x="1491119" y="1155700"/>
                  </a:lnTo>
                  <a:lnTo>
                    <a:pt x="1490256" y="1168400"/>
                  </a:lnTo>
                  <a:lnTo>
                    <a:pt x="1493748" y="1168400"/>
                  </a:lnTo>
                  <a:lnTo>
                    <a:pt x="1495793" y="1155700"/>
                  </a:lnTo>
                  <a:close/>
                </a:path>
                <a:path w="2812415" h="2447290">
                  <a:moveTo>
                    <a:pt x="1606245" y="1155700"/>
                  </a:moveTo>
                  <a:lnTo>
                    <a:pt x="1602587" y="1155700"/>
                  </a:lnTo>
                  <a:lnTo>
                    <a:pt x="1601063" y="1168400"/>
                  </a:lnTo>
                  <a:lnTo>
                    <a:pt x="1602333" y="1168400"/>
                  </a:lnTo>
                  <a:lnTo>
                    <a:pt x="1606245" y="1155700"/>
                  </a:lnTo>
                  <a:close/>
                </a:path>
                <a:path w="2812415" h="2447290">
                  <a:moveTo>
                    <a:pt x="1618907" y="1155700"/>
                  </a:moveTo>
                  <a:lnTo>
                    <a:pt x="1611604" y="1155700"/>
                  </a:lnTo>
                  <a:lnTo>
                    <a:pt x="1612938" y="1168400"/>
                  </a:lnTo>
                  <a:lnTo>
                    <a:pt x="1624241" y="1168400"/>
                  </a:lnTo>
                  <a:lnTo>
                    <a:pt x="1618907" y="1155700"/>
                  </a:lnTo>
                  <a:close/>
                </a:path>
                <a:path w="2812415" h="2447290">
                  <a:moveTo>
                    <a:pt x="1668729" y="1155700"/>
                  </a:moveTo>
                  <a:lnTo>
                    <a:pt x="1666125" y="1155700"/>
                  </a:lnTo>
                  <a:lnTo>
                    <a:pt x="1666328" y="1168400"/>
                  </a:lnTo>
                  <a:lnTo>
                    <a:pt x="1668932" y="1168400"/>
                  </a:lnTo>
                  <a:lnTo>
                    <a:pt x="1668729" y="1155700"/>
                  </a:lnTo>
                  <a:close/>
                </a:path>
                <a:path w="2812415" h="2447290">
                  <a:moveTo>
                    <a:pt x="1774613" y="1161261"/>
                  </a:moveTo>
                  <a:lnTo>
                    <a:pt x="1776069" y="1168400"/>
                  </a:lnTo>
                  <a:lnTo>
                    <a:pt x="1778254" y="1168400"/>
                  </a:lnTo>
                  <a:lnTo>
                    <a:pt x="1774613" y="1161261"/>
                  </a:lnTo>
                  <a:close/>
                </a:path>
                <a:path w="2812415" h="2447290">
                  <a:moveTo>
                    <a:pt x="1959864" y="1155700"/>
                  </a:moveTo>
                  <a:lnTo>
                    <a:pt x="1957273" y="1155700"/>
                  </a:lnTo>
                  <a:lnTo>
                    <a:pt x="1957222" y="1168400"/>
                  </a:lnTo>
                  <a:lnTo>
                    <a:pt x="1959825" y="1168400"/>
                  </a:lnTo>
                  <a:lnTo>
                    <a:pt x="1959864" y="1155700"/>
                  </a:lnTo>
                  <a:close/>
                </a:path>
                <a:path w="2812415" h="2447290">
                  <a:moveTo>
                    <a:pt x="2107387" y="1155700"/>
                  </a:moveTo>
                  <a:lnTo>
                    <a:pt x="2101659" y="1155700"/>
                  </a:lnTo>
                  <a:lnTo>
                    <a:pt x="2098421" y="1168400"/>
                  </a:lnTo>
                  <a:lnTo>
                    <a:pt x="2103653" y="1168400"/>
                  </a:lnTo>
                  <a:lnTo>
                    <a:pt x="2107387" y="1155700"/>
                  </a:lnTo>
                  <a:close/>
                </a:path>
                <a:path w="2812415" h="2447290">
                  <a:moveTo>
                    <a:pt x="1773478" y="1155700"/>
                  </a:moveTo>
                  <a:lnTo>
                    <a:pt x="1771777" y="1155700"/>
                  </a:lnTo>
                  <a:lnTo>
                    <a:pt x="1774613" y="1161261"/>
                  </a:lnTo>
                  <a:lnTo>
                    <a:pt x="1773478" y="1155700"/>
                  </a:lnTo>
                  <a:close/>
                </a:path>
                <a:path w="2812415" h="2447290">
                  <a:moveTo>
                    <a:pt x="257467" y="1143000"/>
                  </a:moveTo>
                  <a:lnTo>
                    <a:pt x="253911" y="1143000"/>
                  </a:lnTo>
                  <a:lnTo>
                    <a:pt x="256159" y="1155700"/>
                  </a:lnTo>
                  <a:lnTo>
                    <a:pt x="259054" y="1155700"/>
                  </a:lnTo>
                  <a:lnTo>
                    <a:pt x="257467" y="1143000"/>
                  </a:lnTo>
                  <a:close/>
                </a:path>
                <a:path w="2812415" h="2447290">
                  <a:moveTo>
                    <a:pt x="276542" y="1143000"/>
                  </a:moveTo>
                  <a:lnTo>
                    <a:pt x="271310" y="1143000"/>
                  </a:lnTo>
                  <a:lnTo>
                    <a:pt x="265557" y="1155700"/>
                  </a:lnTo>
                  <a:lnTo>
                    <a:pt x="274396" y="1155700"/>
                  </a:lnTo>
                  <a:lnTo>
                    <a:pt x="276542" y="1143000"/>
                  </a:lnTo>
                  <a:close/>
                </a:path>
                <a:path w="2812415" h="2447290">
                  <a:moveTo>
                    <a:pt x="341947" y="1143000"/>
                  </a:moveTo>
                  <a:lnTo>
                    <a:pt x="336943" y="1143000"/>
                  </a:lnTo>
                  <a:lnTo>
                    <a:pt x="338696" y="1155700"/>
                  </a:lnTo>
                  <a:lnTo>
                    <a:pt x="342049" y="1155700"/>
                  </a:lnTo>
                  <a:lnTo>
                    <a:pt x="341947" y="1143000"/>
                  </a:lnTo>
                  <a:close/>
                </a:path>
                <a:path w="2812415" h="2447290">
                  <a:moveTo>
                    <a:pt x="350774" y="1143000"/>
                  </a:moveTo>
                  <a:lnTo>
                    <a:pt x="346887" y="1143000"/>
                  </a:lnTo>
                  <a:lnTo>
                    <a:pt x="343763" y="1155700"/>
                  </a:lnTo>
                  <a:lnTo>
                    <a:pt x="348462" y="1155700"/>
                  </a:lnTo>
                  <a:lnTo>
                    <a:pt x="350774" y="1143000"/>
                  </a:lnTo>
                  <a:close/>
                </a:path>
                <a:path w="2812415" h="2447290">
                  <a:moveTo>
                    <a:pt x="545985" y="1143000"/>
                  </a:moveTo>
                  <a:lnTo>
                    <a:pt x="540651" y="1143000"/>
                  </a:lnTo>
                  <a:lnTo>
                    <a:pt x="544753" y="1155700"/>
                  </a:lnTo>
                  <a:lnTo>
                    <a:pt x="550214" y="1155700"/>
                  </a:lnTo>
                  <a:lnTo>
                    <a:pt x="545985" y="1143000"/>
                  </a:lnTo>
                  <a:close/>
                </a:path>
                <a:path w="2812415" h="2447290">
                  <a:moveTo>
                    <a:pt x="652538" y="1143000"/>
                  </a:moveTo>
                  <a:lnTo>
                    <a:pt x="647700" y="1143000"/>
                  </a:lnTo>
                  <a:lnTo>
                    <a:pt x="651446" y="1155700"/>
                  </a:lnTo>
                  <a:lnTo>
                    <a:pt x="659752" y="1155700"/>
                  </a:lnTo>
                  <a:lnTo>
                    <a:pt x="652538" y="1143000"/>
                  </a:lnTo>
                  <a:close/>
                </a:path>
                <a:path w="2812415" h="2447290">
                  <a:moveTo>
                    <a:pt x="1270901" y="1143000"/>
                  </a:moveTo>
                  <a:lnTo>
                    <a:pt x="1258557" y="1143000"/>
                  </a:lnTo>
                  <a:lnTo>
                    <a:pt x="1263269" y="1155700"/>
                  </a:lnTo>
                  <a:lnTo>
                    <a:pt x="1270342" y="1155700"/>
                  </a:lnTo>
                  <a:lnTo>
                    <a:pt x="1270901" y="1143000"/>
                  </a:lnTo>
                  <a:close/>
                </a:path>
                <a:path w="2812415" h="2447290">
                  <a:moveTo>
                    <a:pt x="1283525" y="1143000"/>
                  </a:moveTo>
                  <a:lnTo>
                    <a:pt x="1277835" y="1143000"/>
                  </a:lnTo>
                  <a:lnTo>
                    <a:pt x="1281658" y="1155700"/>
                  </a:lnTo>
                  <a:lnTo>
                    <a:pt x="1286179" y="1155700"/>
                  </a:lnTo>
                  <a:lnTo>
                    <a:pt x="1283525" y="1143000"/>
                  </a:lnTo>
                  <a:close/>
                </a:path>
                <a:path w="2812415" h="2447290">
                  <a:moveTo>
                    <a:pt x="1366367" y="1143000"/>
                  </a:moveTo>
                  <a:lnTo>
                    <a:pt x="1362938" y="1143000"/>
                  </a:lnTo>
                  <a:lnTo>
                    <a:pt x="1365186" y="1155700"/>
                  </a:lnTo>
                  <a:lnTo>
                    <a:pt x="1370266" y="1155700"/>
                  </a:lnTo>
                  <a:lnTo>
                    <a:pt x="1366367" y="1143000"/>
                  </a:lnTo>
                  <a:close/>
                </a:path>
                <a:path w="2812415" h="2447290">
                  <a:moveTo>
                    <a:pt x="1504302" y="1143000"/>
                  </a:moveTo>
                  <a:lnTo>
                    <a:pt x="1501698" y="1143000"/>
                  </a:lnTo>
                  <a:lnTo>
                    <a:pt x="1501863" y="1155700"/>
                  </a:lnTo>
                  <a:lnTo>
                    <a:pt x="1504149" y="1155700"/>
                  </a:lnTo>
                  <a:lnTo>
                    <a:pt x="1504302" y="1143000"/>
                  </a:lnTo>
                  <a:close/>
                </a:path>
                <a:path w="2812415" h="2447290">
                  <a:moveTo>
                    <a:pt x="1593138" y="1143000"/>
                  </a:moveTo>
                  <a:lnTo>
                    <a:pt x="1590751" y="1143000"/>
                  </a:lnTo>
                  <a:lnTo>
                    <a:pt x="1591919" y="1155700"/>
                  </a:lnTo>
                  <a:lnTo>
                    <a:pt x="1594675" y="1155700"/>
                  </a:lnTo>
                  <a:lnTo>
                    <a:pt x="1593138" y="1143000"/>
                  </a:lnTo>
                  <a:close/>
                </a:path>
                <a:path w="2812415" h="2447290">
                  <a:moveTo>
                    <a:pt x="1669237" y="1143000"/>
                  </a:moveTo>
                  <a:lnTo>
                    <a:pt x="1666544" y="1143000"/>
                  </a:lnTo>
                  <a:lnTo>
                    <a:pt x="1666227" y="1155700"/>
                  </a:lnTo>
                  <a:lnTo>
                    <a:pt x="1668830" y="1155700"/>
                  </a:lnTo>
                  <a:lnTo>
                    <a:pt x="1669237" y="1143000"/>
                  </a:lnTo>
                  <a:close/>
                </a:path>
                <a:path w="2812415" h="2447290">
                  <a:moveTo>
                    <a:pt x="1673504" y="1143000"/>
                  </a:moveTo>
                  <a:lnTo>
                    <a:pt x="1670291" y="1143000"/>
                  </a:lnTo>
                  <a:lnTo>
                    <a:pt x="1671472" y="1155700"/>
                  </a:lnTo>
                  <a:lnTo>
                    <a:pt x="1675447" y="1155700"/>
                  </a:lnTo>
                  <a:lnTo>
                    <a:pt x="1673504" y="1143000"/>
                  </a:lnTo>
                  <a:close/>
                </a:path>
                <a:path w="2812415" h="2447290">
                  <a:moveTo>
                    <a:pt x="1682127" y="1143000"/>
                  </a:moveTo>
                  <a:lnTo>
                    <a:pt x="1678978" y="1143000"/>
                  </a:lnTo>
                  <a:lnTo>
                    <a:pt x="1677035" y="1155700"/>
                  </a:lnTo>
                  <a:lnTo>
                    <a:pt x="1681429" y="1155700"/>
                  </a:lnTo>
                  <a:lnTo>
                    <a:pt x="1682127" y="1143000"/>
                  </a:lnTo>
                  <a:close/>
                </a:path>
                <a:path w="2812415" h="2447290">
                  <a:moveTo>
                    <a:pt x="1768932" y="1143000"/>
                  </a:moveTo>
                  <a:lnTo>
                    <a:pt x="1766366" y="1143000"/>
                  </a:lnTo>
                  <a:lnTo>
                    <a:pt x="1767293" y="1155700"/>
                  </a:lnTo>
                  <a:lnTo>
                    <a:pt x="1769770" y="1155700"/>
                  </a:lnTo>
                  <a:lnTo>
                    <a:pt x="1768932" y="1143000"/>
                  </a:lnTo>
                  <a:close/>
                </a:path>
                <a:path w="2812415" h="2447290">
                  <a:moveTo>
                    <a:pt x="1953933" y="1143000"/>
                  </a:moveTo>
                  <a:lnTo>
                    <a:pt x="1948027" y="1143000"/>
                  </a:lnTo>
                  <a:lnTo>
                    <a:pt x="1953285" y="1155700"/>
                  </a:lnTo>
                  <a:lnTo>
                    <a:pt x="1955685" y="1155700"/>
                  </a:lnTo>
                  <a:lnTo>
                    <a:pt x="1953933" y="1143000"/>
                  </a:lnTo>
                  <a:close/>
                </a:path>
                <a:path w="2812415" h="2447290">
                  <a:moveTo>
                    <a:pt x="2114829" y="1143000"/>
                  </a:moveTo>
                  <a:lnTo>
                    <a:pt x="2112797" y="1143000"/>
                  </a:lnTo>
                  <a:lnTo>
                    <a:pt x="2109000" y="1155700"/>
                  </a:lnTo>
                  <a:lnTo>
                    <a:pt x="2111235" y="1155700"/>
                  </a:lnTo>
                  <a:lnTo>
                    <a:pt x="2114829" y="1143000"/>
                  </a:lnTo>
                  <a:close/>
                </a:path>
                <a:path w="2812415" h="2447290">
                  <a:moveTo>
                    <a:pt x="7556" y="1130300"/>
                  </a:moveTo>
                  <a:lnTo>
                    <a:pt x="5143" y="1130300"/>
                  </a:lnTo>
                  <a:lnTo>
                    <a:pt x="0" y="1143000"/>
                  </a:lnTo>
                  <a:lnTo>
                    <a:pt x="2590" y="1143000"/>
                  </a:lnTo>
                  <a:lnTo>
                    <a:pt x="7556" y="1130300"/>
                  </a:lnTo>
                  <a:close/>
                </a:path>
                <a:path w="2812415" h="2447290">
                  <a:moveTo>
                    <a:pt x="214198" y="1130300"/>
                  </a:moveTo>
                  <a:lnTo>
                    <a:pt x="212064" y="1130300"/>
                  </a:lnTo>
                  <a:lnTo>
                    <a:pt x="218008" y="1143000"/>
                  </a:lnTo>
                  <a:lnTo>
                    <a:pt x="219697" y="1143000"/>
                  </a:lnTo>
                  <a:lnTo>
                    <a:pt x="214198" y="1130300"/>
                  </a:lnTo>
                  <a:close/>
                </a:path>
                <a:path w="2812415" h="2447290">
                  <a:moveTo>
                    <a:pt x="316941" y="1130300"/>
                  </a:moveTo>
                  <a:lnTo>
                    <a:pt x="311950" y="1130300"/>
                  </a:lnTo>
                  <a:lnTo>
                    <a:pt x="309727" y="1143000"/>
                  </a:lnTo>
                  <a:lnTo>
                    <a:pt x="319697" y="1143000"/>
                  </a:lnTo>
                  <a:lnTo>
                    <a:pt x="316941" y="1130300"/>
                  </a:lnTo>
                  <a:close/>
                </a:path>
                <a:path w="2812415" h="2447290">
                  <a:moveTo>
                    <a:pt x="383012" y="1130300"/>
                  </a:moveTo>
                  <a:lnTo>
                    <a:pt x="377317" y="1130300"/>
                  </a:lnTo>
                  <a:lnTo>
                    <a:pt x="373176" y="1143000"/>
                  </a:lnTo>
                  <a:lnTo>
                    <a:pt x="379628" y="1143000"/>
                  </a:lnTo>
                  <a:lnTo>
                    <a:pt x="383012" y="1130300"/>
                  </a:lnTo>
                  <a:close/>
                </a:path>
                <a:path w="2812415" h="2447290">
                  <a:moveTo>
                    <a:pt x="526034" y="1130300"/>
                  </a:moveTo>
                  <a:lnTo>
                    <a:pt x="524802" y="1130300"/>
                  </a:lnTo>
                  <a:lnTo>
                    <a:pt x="524903" y="1143000"/>
                  </a:lnTo>
                  <a:lnTo>
                    <a:pt x="527469" y="1143000"/>
                  </a:lnTo>
                  <a:lnTo>
                    <a:pt x="526034" y="1130300"/>
                  </a:lnTo>
                  <a:close/>
                </a:path>
                <a:path w="2812415" h="2447290">
                  <a:moveTo>
                    <a:pt x="651637" y="1130300"/>
                  </a:moveTo>
                  <a:lnTo>
                    <a:pt x="649528" y="1130300"/>
                  </a:lnTo>
                  <a:lnTo>
                    <a:pt x="646087" y="1143000"/>
                  </a:lnTo>
                  <a:lnTo>
                    <a:pt x="648589" y="1143000"/>
                  </a:lnTo>
                  <a:lnTo>
                    <a:pt x="651637" y="1130300"/>
                  </a:lnTo>
                  <a:close/>
                </a:path>
                <a:path w="2812415" h="2447290">
                  <a:moveTo>
                    <a:pt x="1235900" y="1130300"/>
                  </a:moveTo>
                  <a:lnTo>
                    <a:pt x="1233995" y="1130300"/>
                  </a:lnTo>
                  <a:lnTo>
                    <a:pt x="1238338" y="1143000"/>
                  </a:lnTo>
                  <a:lnTo>
                    <a:pt x="1240332" y="1143000"/>
                  </a:lnTo>
                  <a:lnTo>
                    <a:pt x="1235900" y="1130300"/>
                  </a:lnTo>
                  <a:close/>
                </a:path>
                <a:path w="2812415" h="2447290">
                  <a:moveTo>
                    <a:pt x="1250581" y="1130300"/>
                  </a:moveTo>
                  <a:lnTo>
                    <a:pt x="1245082" y="1130300"/>
                  </a:lnTo>
                  <a:lnTo>
                    <a:pt x="1243101" y="1143000"/>
                  </a:lnTo>
                  <a:lnTo>
                    <a:pt x="1248511" y="1143000"/>
                  </a:lnTo>
                  <a:lnTo>
                    <a:pt x="1250581" y="1130300"/>
                  </a:lnTo>
                  <a:close/>
                </a:path>
                <a:path w="2812415" h="2447290">
                  <a:moveTo>
                    <a:pt x="1256423" y="1130300"/>
                  </a:moveTo>
                  <a:lnTo>
                    <a:pt x="1252461" y="1130300"/>
                  </a:lnTo>
                  <a:lnTo>
                    <a:pt x="1254150" y="1143000"/>
                  </a:lnTo>
                  <a:lnTo>
                    <a:pt x="1258417" y="1143000"/>
                  </a:lnTo>
                  <a:lnTo>
                    <a:pt x="1256423" y="1130300"/>
                  </a:lnTo>
                  <a:close/>
                </a:path>
                <a:path w="2812415" h="2447290">
                  <a:moveTo>
                    <a:pt x="1363484" y="1130300"/>
                  </a:moveTo>
                  <a:lnTo>
                    <a:pt x="1360754" y="1130300"/>
                  </a:lnTo>
                  <a:lnTo>
                    <a:pt x="1360817" y="1143000"/>
                  </a:lnTo>
                  <a:lnTo>
                    <a:pt x="1363408" y="1143000"/>
                  </a:lnTo>
                  <a:lnTo>
                    <a:pt x="1363484" y="1130300"/>
                  </a:lnTo>
                  <a:close/>
                </a:path>
                <a:path w="2812415" h="2447290">
                  <a:moveTo>
                    <a:pt x="1501990" y="1130300"/>
                  </a:moveTo>
                  <a:lnTo>
                    <a:pt x="1499400" y="1130300"/>
                  </a:lnTo>
                  <a:lnTo>
                    <a:pt x="1500136" y="1143000"/>
                  </a:lnTo>
                  <a:lnTo>
                    <a:pt x="1502625" y="1143000"/>
                  </a:lnTo>
                  <a:lnTo>
                    <a:pt x="1501990" y="1130300"/>
                  </a:lnTo>
                  <a:close/>
                </a:path>
                <a:path w="2812415" h="2447290">
                  <a:moveTo>
                    <a:pt x="1563898" y="1141483"/>
                  </a:moveTo>
                  <a:lnTo>
                    <a:pt x="1564647" y="1143000"/>
                  </a:lnTo>
                  <a:lnTo>
                    <a:pt x="1565186" y="1143000"/>
                  </a:lnTo>
                  <a:lnTo>
                    <a:pt x="1563898" y="1141483"/>
                  </a:lnTo>
                  <a:close/>
                </a:path>
                <a:path w="2812415" h="2447290">
                  <a:moveTo>
                    <a:pt x="1580984" y="1130300"/>
                  </a:moveTo>
                  <a:lnTo>
                    <a:pt x="1574863" y="1130300"/>
                  </a:lnTo>
                  <a:lnTo>
                    <a:pt x="1572806" y="1143000"/>
                  </a:lnTo>
                  <a:lnTo>
                    <a:pt x="1585429" y="1143000"/>
                  </a:lnTo>
                  <a:lnTo>
                    <a:pt x="1580984" y="1130300"/>
                  </a:lnTo>
                  <a:close/>
                </a:path>
                <a:path w="2812415" h="2447290">
                  <a:moveTo>
                    <a:pt x="1679524" y="1130300"/>
                  </a:moveTo>
                  <a:lnTo>
                    <a:pt x="1676946" y="1130300"/>
                  </a:lnTo>
                  <a:lnTo>
                    <a:pt x="1677631" y="1143000"/>
                  </a:lnTo>
                  <a:lnTo>
                    <a:pt x="1679905" y="1143000"/>
                  </a:lnTo>
                  <a:lnTo>
                    <a:pt x="1679524" y="1130300"/>
                  </a:lnTo>
                  <a:close/>
                </a:path>
                <a:path w="2812415" h="2447290">
                  <a:moveTo>
                    <a:pt x="1948129" y="1130300"/>
                  </a:moveTo>
                  <a:lnTo>
                    <a:pt x="1945538" y="1130300"/>
                  </a:lnTo>
                  <a:lnTo>
                    <a:pt x="1946186" y="1143000"/>
                  </a:lnTo>
                  <a:lnTo>
                    <a:pt x="1948319" y="1143000"/>
                  </a:lnTo>
                  <a:lnTo>
                    <a:pt x="1948129" y="1130300"/>
                  </a:lnTo>
                  <a:close/>
                </a:path>
                <a:path w="2812415" h="2447290">
                  <a:moveTo>
                    <a:pt x="2153526" y="1130300"/>
                  </a:moveTo>
                  <a:lnTo>
                    <a:pt x="2151126" y="1130300"/>
                  </a:lnTo>
                  <a:lnTo>
                    <a:pt x="2149246" y="1143000"/>
                  </a:lnTo>
                  <a:lnTo>
                    <a:pt x="2152230" y="1143000"/>
                  </a:lnTo>
                  <a:lnTo>
                    <a:pt x="2153526" y="1130300"/>
                  </a:lnTo>
                  <a:close/>
                </a:path>
                <a:path w="2812415" h="2447290">
                  <a:moveTo>
                    <a:pt x="1558375" y="1130300"/>
                  </a:moveTo>
                  <a:lnTo>
                    <a:pt x="1554403" y="1130300"/>
                  </a:lnTo>
                  <a:lnTo>
                    <a:pt x="1563898" y="1141483"/>
                  </a:lnTo>
                  <a:lnTo>
                    <a:pt x="1558375" y="1130300"/>
                  </a:lnTo>
                  <a:close/>
                </a:path>
                <a:path w="2812415" h="2447290">
                  <a:moveTo>
                    <a:pt x="11544" y="1117600"/>
                  </a:moveTo>
                  <a:lnTo>
                    <a:pt x="9169" y="1117600"/>
                  </a:lnTo>
                  <a:lnTo>
                    <a:pt x="7696" y="1130300"/>
                  </a:lnTo>
                  <a:lnTo>
                    <a:pt x="10058" y="1130300"/>
                  </a:lnTo>
                  <a:lnTo>
                    <a:pt x="11544" y="1117600"/>
                  </a:lnTo>
                  <a:close/>
                </a:path>
                <a:path w="2812415" h="2447290">
                  <a:moveTo>
                    <a:pt x="198424" y="1117600"/>
                  </a:moveTo>
                  <a:lnTo>
                    <a:pt x="195872" y="1117600"/>
                  </a:lnTo>
                  <a:lnTo>
                    <a:pt x="197104" y="1130300"/>
                  </a:lnTo>
                  <a:lnTo>
                    <a:pt x="199580" y="1130300"/>
                  </a:lnTo>
                  <a:lnTo>
                    <a:pt x="198424" y="1117600"/>
                  </a:lnTo>
                  <a:close/>
                </a:path>
                <a:path w="2812415" h="2447290">
                  <a:moveTo>
                    <a:pt x="419709" y="1117600"/>
                  </a:moveTo>
                  <a:lnTo>
                    <a:pt x="390609" y="1117600"/>
                  </a:lnTo>
                  <a:lnTo>
                    <a:pt x="384414" y="1130300"/>
                  </a:lnTo>
                  <a:lnTo>
                    <a:pt x="414782" y="1130300"/>
                  </a:lnTo>
                  <a:lnTo>
                    <a:pt x="419709" y="1117600"/>
                  </a:lnTo>
                  <a:close/>
                </a:path>
                <a:path w="2812415" h="2447290">
                  <a:moveTo>
                    <a:pt x="426212" y="1117600"/>
                  </a:moveTo>
                  <a:lnTo>
                    <a:pt x="423100" y="1117600"/>
                  </a:lnTo>
                  <a:lnTo>
                    <a:pt x="425488" y="1130300"/>
                  </a:lnTo>
                  <a:lnTo>
                    <a:pt x="431736" y="1130300"/>
                  </a:lnTo>
                  <a:lnTo>
                    <a:pt x="426212" y="1117600"/>
                  </a:lnTo>
                  <a:close/>
                </a:path>
                <a:path w="2812415" h="2447290">
                  <a:moveTo>
                    <a:pt x="454939" y="1117600"/>
                  </a:moveTo>
                  <a:lnTo>
                    <a:pt x="444855" y="1117600"/>
                  </a:lnTo>
                  <a:lnTo>
                    <a:pt x="439864" y="1130300"/>
                  </a:lnTo>
                  <a:lnTo>
                    <a:pt x="450303" y="1130300"/>
                  </a:lnTo>
                  <a:lnTo>
                    <a:pt x="454939" y="1117600"/>
                  </a:lnTo>
                  <a:close/>
                </a:path>
                <a:path w="2812415" h="2447290">
                  <a:moveTo>
                    <a:pt x="459562" y="1117600"/>
                  </a:moveTo>
                  <a:lnTo>
                    <a:pt x="455841" y="1117600"/>
                  </a:lnTo>
                  <a:lnTo>
                    <a:pt x="457327" y="1130300"/>
                  </a:lnTo>
                  <a:lnTo>
                    <a:pt x="460362" y="1130300"/>
                  </a:lnTo>
                  <a:lnTo>
                    <a:pt x="459562" y="1117600"/>
                  </a:lnTo>
                  <a:close/>
                </a:path>
                <a:path w="2812415" h="2447290">
                  <a:moveTo>
                    <a:pt x="676351" y="1117600"/>
                  </a:moveTo>
                  <a:lnTo>
                    <a:pt x="671385" y="1117600"/>
                  </a:lnTo>
                  <a:lnTo>
                    <a:pt x="669290" y="1130300"/>
                  </a:lnTo>
                  <a:lnTo>
                    <a:pt x="672985" y="1130300"/>
                  </a:lnTo>
                  <a:lnTo>
                    <a:pt x="676351" y="1117600"/>
                  </a:lnTo>
                  <a:close/>
                </a:path>
                <a:path w="2812415" h="2447290">
                  <a:moveTo>
                    <a:pt x="1225854" y="1117600"/>
                  </a:moveTo>
                  <a:lnTo>
                    <a:pt x="1223289" y="1117600"/>
                  </a:lnTo>
                  <a:lnTo>
                    <a:pt x="1223238" y="1130300"/>
                  </a:lnTo>
                  <a:lnTo>
                    <a:pt x="1225892" y="1130300"/>
                  </a:lnTo>
                  <a:lnTo>
                    <a:pt x="1225854" y="1117600"/>
                  </a:lnTo>
                  <a:close/>
                </a:path>
                <a:path w="2812415" h="2447290">
                  <a:moveTo>
                    <a:pt x="1373124" y="1117600"/>
                  </a:moveTo>
                  <a:lnTo>
                    <a:pt x="1370558" y="1117600"/>
                  </a:lnTo>
                  <a:lnTo>
                    <a:pt x="1370533" y="1130300"/>
                  </a:lnTo>
                  <a:lnTo>
                    <a:pt x="1373136" y="1130300"/>
                  </a:lnTo>
                  <a:lnTo>
                    <a:pt x="1373124" y="1117600"/>
                  </a:lnTo>
                  <a:close/>
                </a:path>
                <a:path w="2812415" h="2447290">
                  <a:moveTo>
                    <a:pt x="1505953" y="1117600"/>
                  </a:moveTo>
                  <a:lnTo>
                    <a:pt x="1503362" y="1117600"/>
                  </a:lnTo>
                  <a:lnTo>
                    <a:pt x="1503337" y="1130300"/>
                  </a:lnTo>
                  <a:lnTo>
                    <a:pt x="1505978" y="1130300"/>
                  </a:lnTo>
                  <a:lnTo>
                    <a:pt x="1505953" y="1117600"/>
                  </a:lnTo>
                  <a:close/>
                </a:path>
                <a:path w="2812415" h="2447290">
                  <a:moveTo>
                    <a:pt x="1543215" y="1117600"/>
                  </a:moveTo>
                  <a:lnTo>
                    <a:pt x="1540687" y="1117600"/>
                  </a:lnTo>
                  <a:lnTo>
                    <a:pt x="1540776" y="1130300"/>
                  </a:lnTo>
                  <a:lnTo>
                    <a:pt x="1543900" y="1130300"/>
                  </a:lnTo>
                  <a:lnTo>
                    <a:pt x="1543215" y="1117600"/>
                  </a:lnTo>
                  <a:close/>
                </a:path>
                <a:path w="2812415" h="2447290">
                  <a:moveTo>
                    <a:pt x="1681391" y="1117600"/>
                  </a:moveTo>
                  <a:lnTo>
                    <a:pt x="1679054" y="1117600"/>
                  </a:lnTo>
                  <a:lnTo>
                    <a:pt x="1678228" y="1130300"/>
                  </a:lnTo>
                  <a:lnTo>
                    <a:pt x="1680006" y="1130300"/>
                  </a:lnTo>
                  <a:lnTo>
                    <a:pt x="1681391" y="1117600"/>
                  </a:lnTo>
                  <a:close/>
                </a:path>
                <a:path w="2812415" h="2447290">
                  <a:moveTo>
                    <a:pt x="1932406" y="1117600"/>
                  </a:moveTo>
                  <a:lnTo>
                    <a:pt x="1929549" y="1117600"/>
                  </a:lnTo>
                  <a:lnTo>
                    <a:pt x="1930450" y="1130300"/>
                  </a:lnTo>
                  <a:lnTo>
                    <a:pt x="1933067" y="1130300"/>
                  </a:lnTo>
                  <a:lnTo>
                    <a:pt x="1932406" y="1117600"/>
                  </a:lnTo>
                  <a:close/>
                </a:path>
                <a:path w="2812415" h="2447290">
                  <a:moveTo>
                    <a:pt x="2164791" y="1117600"/>
                  </a:moveTo>
                  <a:lnTo>
                    <a:pt x="2161298" y="1117600"/>
                  </a:lnTo>
                  <a:lnTo>
                    <a:pt x="2154389" y="1130300"/>
                  </a:lnTo>
                  <a:lnTo>
                    <a:pt x="2161616" y="1130300"/>
                  </a:lnTo>
                  <a:lnTo>
                    <a:pt x="2164791" y="1117600"/>
                  </a:lnTo>
                  <a:close/>
                </a:path>
                <a:path w="2812415" h="2447290">
                  <a:moveTo>
                    <a:pt x="29349" y="1104900"/>
                  </a:moveTo>
                  <a:lnTo>
                    <a:pt x="23520" y="1104900"/>
                  </a:lnTo>
                  <a:lnTo>
                    <a:pt x="19456" y="1117600"/>
                  </a:lnTo>
                  <a:lnTo>
                    <a:pt x="25323" y="1117600"/>
                  </a:lnTo>
                  <a:lnTo>
                    <a:pt x="29349" y="1104900"/>
                  </a:lnTo>
                  <a:close/>
                </a:path>
                <a:path w="2812415" h="2447290">
                  <a:moveTo>
                    <a:pt x="105765" y="1104900"/>
                  </a:moveTo>
                  <a:lnTo>
                    <a:pt x="101981" y="1104900"/>
                  </a:lnTo>
                  <a:lnTo>
                    <a:pt x="103644" y="1117600"/>
                  </a:lnTo>
                  <a:lnTo>
                    <a:pt x="107391" y="1117600"/>
                  </a:lnTo>
                  <a:lnTo>
                    <a:pt x="105765" y="1104900"/>
                  </a:lnTo>
                  <a:close/>
                </a:path>
                <a:path w="2812415" h="2447290">
                  <a:moveTo>
                    <a:pt x="158724" y="1104900"/>
                  </a:moveTo>
                  <a:lnTo>
                    <a:pt x="140563" y="1104900"/>
                  </a:lnTo>
                  <a:lnTo>
                    <a:pt x="140335" y="1117600"/>
                  </a:lnTo>
                  <a:lnTo>
                    <a:pt x="149567" y="1117600"/>
                  </a:lnTo>
                  <a:lnTo>
                    <a:pt x="158724" y="1104900"/>
                  </a:lnTo>
                  <a:close/>
                </a:path>
                <a:path w="2812415" h="2447290">
                  <a:moveTo>
                    <a:pt x="197167" y="1104900"/>
                  </a:moveTo>
                  <a:lnTo>
                    <a:pt x="194068" y="1104900"/>
                  </a:lnTo>
                  <a:lnTo>
                    <a:pt x="194741" y="1117600"/>
                  </a:lnTo>
                  <a:lnTo>
                    <a:pt x="197967" y="1117600"/>
                  </a:lnTo>
                  <a:lnTo>
                    <a:pt x="197167" y="1104900"/>
                  </a:lnTo>
                  <a:close/>
                </a:path>
                <a:path w="2812415" h="2447290">
                  <a:moveTo>
                    <a:pt x="685342" y="1104900"/>
                  </a:moveTo>
                  <a:lnTo>
                    <a:pt x="679589" y="1104900"/>
                  </a:lnTo>
                  <a:lnTo>
                    <a:pt x="683463" y="1117600"/>
                  </a:lnTo>
                  <a:lnTo>
                    <a:pt x="686892" y="1117600"/>
                  </a:lnTo>
                  <a:lnTo>
                    <a:pt x="685342" y="1104900"/>
                  </a:lnTo>
                  <a:close/>
                </a:path>
                <a:path w="2812415" h="2447290">
                  <a:moveTo>
                    <a:pt x="1221105" y="1104900"/>
                  </a:moveTo>
                  <a:lnTo>
                    <a:pt x="1218603" y="1104900"/>
                  </a:lnTo>
                  <a:lnTo>
                    <a:pt x="1219377" y="1117600"/>
                  </a:lnTo>
                  <a:lnTo>
                    <a:pt x="1221587" y="1117600"/>
                  </a:lnTo>
                  <a:lnTo>
                    <a:pt x="1221105" y="1104900"/>
                  </a:lnTo>
                  <a:close/>
                </a:path>
                <a:path w="2812415" h="2447290">
                  <a:moveTo>
                    <a:pt x="1369098" y="1104900"/>
                  </a:moveTo>
                  <a:lnTo>
                    <a:pt x="1366253" y="1104900"/>
                  </a:lnTo>
                  <a:lnTo>
                    <a:pt x="1366621" y="1117600"/>
                  </a:lnTo>
                  <a:lnTo>
                    <a:pt x="1371625" y="1117600"/>
                  </a:lnTo>
                  <a:lnTo>
                    <a:pt x="1369098" y="1104900"/>
                  </a:lnTo>
                  <a:close/>
                </a:path>
                <a:path w="2812415" h="2447290">
                  <a:moveTo>
                    <a:pt x="1507553" y="1092200"/>
                  </a:moveTo>
                  <a:lnTo>
                    <a:pt x="1505546" y="1092200"/>
                  </a:lnTo>
                  <a:lnTo>
                    <a:pt x="1504116" y="1104900"/>
                  </a:lnTo>
                  <a:lnTo>
                    <a:pt x="1503160" y="1104900"/>
                  </a:lnTo>
                  <a:lnTo>
                    <a:pt x="1502791" y="1117600"/>
                  </a:lnTo>
                  <a:lnTo>
                    <a:pt x="1505419" y="1117600"/>
                  </a:lnTo>
                  <a:lnTo>
                    <a:pt x="1505343" y="1104900"/>
                  </a:lnTo>
                  <a:lnTo>
                    <a:pt x="1507553" y="1092200"/>
                  </a:lnTo>
                  <a:close/>
                </a:path>
                <a:path w="2812415" h="2447290">
                  <a:moveTo>
                    <a:pt x="1552841" y="1104900"/>
                  </a:moveTo>
                  <a:lnTo>
                    <a:pt x="1549285" y="1104900"/>
                  </a:lnTo>
                  <a:lnTo>
                    <a:pt x="1546898" y="1117600"/>
                  </a:lnTo>
                  <a:lnTo>
                    <a:pt x="1551660" y="1117600"/>
                  </a:lnTo>
                  <a:lnTo>
                    <a:pt x="1552841" y="1104900"/>
                  </a:lnTo>
                  <a:close/>
                </a:path>
                <a:path w="2812415" h="2447290">
                  <a:moveTo>
                    <a:pt x="1691271" y="1104900"/>
                  </a:moveTo>
                  <a:lnTo>
                    <a:pt x="1688858" y="1104900"/>
                  </a:lnTo>
                  <a:lnTo>
                    <a:pt x="1680438" y="1117600"/>
                  </a:lnTo>
                  <a:lnTo>
                    <a:pt x="1682610" y="1117600"/>
                  </a:lnTo>
                  <a:lnTo>
                    <a:pt x="1691271" y="1104900"/>
                  </a:lnTo>
                  <a:close/>
                </a:path>
                <a:path w="2812415" h="2447290">
                  <a:moveTo>
                    <a:pt x="1692160" y="1104900"/>
                  </a:moveTo>
                  <a:lnTo>
                    <a:pt x="1691271" y="1104900"/>
                  </a:lnTo>
                  <a:lnTo>
                    <a:pt x="1689061" y="1117600"/>
                  </a:lnTo>
                  <a:lnTo>
                    <a:pt x="1692160" y="1104900"/>
                  </a:lnTo>
                  <a:close/>
                </a:path>
                <a:path w="2812415" h="2447290">
                  <a:moveTo>
                    <a:pt x="1932266" y="1104900"/>
                  </a:moveTo>
                  <a:lnTo>
                    <a:pt x="1929663" y="1104900"/>
                  </a:lnTo>
                  <a:lnTo>
                    <a:pt x="1929447" y="1117600"/>
                  </a:lnTo>
                  <a:lnTo>
                    <a:pt x="1932051" y="1117600"/>
                  </a:lnTo>
                  <a:lnTo>
                    <a:pt x="1932266" y="1104900"/>
                  </a:lnTo>
                  <a:close/>
                </a:path>
                <a:path w="2812415" h="2447290">
                  <a:moveTo>
                    <a:pt x="43802" y="1092200"/>
                  </a:moveTo>
                  <a:lnTo>
                    <a:pt x="41224" y="1092200"/>
                  </a:lnTo>
                  <a:lnTo>
                    <a:pt x="41173" y="1104900"/>
                  </a:lnTo>
                  <a:lnTo>
                    <a:pt x="43815" y="1104900"/>
                  </a:lnTo>
                  <a:lnTo>
                    <a:pt x="43802" y="1092200"/>
                  </a:lnTo>
                  <a:close/>
                </a:path>
                <a:path w="2812415" h="2447290">
                  <a:moveTo>
                    <a:pt x="66509" y="1092200"/>
                  </a:moveTo>
                  <a:lnTo>
                    <a:pt x="64198" y="1092200"/>
                  </a:lnTo>
                  <a:lnTo>
                    <a:pt x="66687" y="1104900"/>
                  </a:lnTo>
                  <a:lnTo>
                    <a:pt x="67386" y="1104900"/>
                  </a:lnTo>
                  <a:lnTo>
                    <a:pt x="66509" y="1092200"/>
                  </a:lnTo>
                  <a:close/>
                </a:path>
                <a:path w="2812415" h="2447290">
                  <a:moveTo>
                    <a:pt x="87782" y="1092200"/>
                  </a:moveTo>
                  <a:lnTo>
                    <a:pt x="84950" y="1092200"/>
                  </a:lnTo>
                  <a:lnTo>
                    <a:pt x="83883" y="1104900"/>
                  </a:lnTo>
                  <a:lnTo>
                    <a:pt x="88696" y="1104900"/>
                  </a:lnTo>
                  <a:lnTo>
                    <a:pt x="87782" y="1092200"/>
                  </a:lnTo>
                  <a:close/>
                </a:path>
                <a:path w="2812415" h="2447290">
                  <a:moveTo>
                    <a:pt x="679564" y="1092200"/>
                  </a:moveTo>
                  <a:lnTo>
                    <a:pt x="676948" y="1092200"/>
                  </a:lnTo>
                  <a:lnTo>
                    <a:pt x="677024" y="1104900"/>
                  </a:lnTo>
                  <a:lnTo>
                    <a:pt x="679500" y="1104900"/>
                  </a:lnTo>
                  <a:lnTo>
                    <a:pt x="679564" y="1092200"/>
                  </a:lnTo>
                  <a:close/>
                </a:path>
                <a:path w="2812415" h="2447290">
                  <a:moveTo>
                    <a:pt x="1188694" y="1092200"/>
                  </a:moveTo>
                  <a:lnTo>
                    <a:pt x="1178572" y="1092200"/>
                  </a:lnTo>
                  <a:lnTo>
                    <a:pt x="1180706" y="1104900"/>
                  </a:lnTo>
                  <a:lnTo>
                    <a:pt x="1188694" y="1104900"/>
                  </a:lnTo>
                  <a:lnTo>
                    <a:pt x="1188694" y="1092200"/>
                  </a:lnTo>
                  <a:close/>
                </a:path>
                <a:path w="2812415" h="2447290">
                  <a:moveTo>
                    <a:pt x="1197241" y="1092200"/>
                  </a:moveTo>
                  <a:lnTo>
                    <a:pt x="1195273" y="1092200"/>
                  </a:lnTo>
                  <a:lnTo>
                    <a:pt x="1199362" y="1104900"/>
                  </a:lnTo>
                  <a:lnTo>
                    <a:pt x="1201254" y="1104900"/>
                  </a:lnTo>
                  <a:lnTo>
                    <a:pt x="1197241" y="1092200"/>
                  </a:lnTo>
                  <a:close/>
                </a:path>
                <a:path w="2812415" h="2447290">
                  <a:moveTo>
                    <a:pt x="1382978" y="1102007"/>
                  </a:moveTo>
                  <a:lnTo>
                    <a:pt x="1379791" y="1104900"/>
                  </a:lnTo>
                  <a:lnTo>
                    <a:pt x="1381500" y="1104900"/>
                  </a:lnTo>
                  <a:lnTo>
                    <a:pt x="1382978" y="1102007"/>
                  </a:lnTo>
                  <a:close/>
                </a:path>
                <a:path w="2812415" h="2447290">
                  <a:moveTo>
                    <a:pt x="1556664" y="1092200"/>
                  </a:moveTo>
                  <a:lnTo>
                    <a:pt x="1553940" y="1092200"/>
                  </a:lnTo>
                  <a:lnTo>
                    <a:pt x="1551557" y="1104900"/>
                  </a:lnTo>
                  <a:lnTo>
                    <a:pt x="1553870" y="1104900"/>
                  </a:lnTo>
                  <a:lnTo>
                    <a:pt x="1556664" y="1092200"/>
                  </a:lnTo>
                  <a:close/>
                </a:path>
                <a:path w="2812415" h="2447290">
                  <a:moveTo>
                    <a:pt x="1704136" y="1092200"/>
                  </a:moveTo>
                  <a:lnTo>
                    <a:pt x="1697342" y="1092200"/>
                  </a:lnTo>
                  <a:lnTo>
                    <a:pt x="1697012" y="1104900"/>
                  </a:lnTo>
                  <a:lnTo>
                    <a:pt x="1699590" y="1104900"/>
                  </a:lnTo>
                  <a:lnTo>
                    <a:pt x="1704136" y="1092200"/>
                  </a:lnTo>
                  <a:close/>
                </a:path>
                <a:path w="2812415" h="2447290">
                  <a:moveTo>
                    <a:pt x="1940737" y="1092200"/>
                  </a:moveTo>
                  <a:lnTo>
                    <a:pt x="1939112" y="1092200"/>
                  </a:lnTo>
                  <a:lnTo>
                    <a:pt x="1930946" y="1104900"/>
                  </a:lnTo>
                  <a:lnTo>
                    <a:pt x="1932978" y="1104900"/>
                  </a:lnTo>
                  <a:lnTo>
                    <a:pt x="1940737" y="1092200"/>
                  </a:lnTo>
                  <a:close/>
                </a:path>
                <a:path w="2812415" h="2447290">
                  <a:moveTo>
                    <a:pt x="1393786" y="1092200"/>
                  </a:moveTo>
                  <a:lnTo>
                    <a:pt x="1387992" y="1092200"/>
                  </a:lnTo>
                  <a:lnTo>
                    <a:pt x="1382978" y="1102007"/>
                  </a:lnTo>
                  <a:lnTo>
                    <a:pt x="1393786" y="1092200"/>
                  </a:lnTo>
                  <a:close/>
                </a:path>
                <a:path w="2812415" h="2447290">
                  <a:moveTo>
                    <a:pt x="51689" y="1079500"/>
                  </a:moveTo>
                  <a:lnTo>
                    <a:pt x="50266" y="1079500"/>
                  </a:lnTo>
                  <a:lnTo>
                    <a:pt x="44196" y="1092200"/>
                  </a:lnTo>
                  <a:lnTo>
                    <a:pt x="53187" y="1092200"/>
                  </a:lnTo>
                  <a:lnTo>
                    <a:pt x="51689" y="1079500"/>
                  </a:lnTo>
                  <a:close/>
                </a:path>
                <a:path w="2812415" h="2447290">
                  <a:moveTo>
                    <a:pt x="677024" y="1079500"/>
                  </a:moveTo>
                  <a:lnTo>
                    <a:pt x="665073" y="1079500"/>
                  </a:lnTo>
                  <a:lnTo>
                    <a:pt x="668274" y="1092200"/>
                  </a:lnTo>
                  <a:lnTo>
                    <a:pt x="679919" y="1092200"/>
                  </a:lnTo>
                  <a:lnTo>
                    <a:pt x="677024" y="1079500"/>
                  </a:lnTo>
                  <a:close/>
                </a:path>
                <a:path w="2812415" h="2447290">
                  <a:moveTo>
                    <a:pt x="961440" y="1079500"/>
                  </a:moveTo>
                  <a:lnTo>
                    <a:pt x="955116" y="1079500"/>
                  </a:lnTo>
                  <a:lnTo>
                    <a:pt x="960094" y="1092200"/>
                  </a:lnTo>
                  <a:lnTo>
                    <a:pt x="968273" y="1092200"/>
                  </a:lnTo>
                  <a:lnTo>
                    <a:pt x="961440" y="1079500"/>
                  </a:lnTo>
                  <a:close/>
                </a:path>
                <a:path w="2812415" h="2447290">
                  <a:moveTo>
                    <a:pt x="978890" y="1079500"/>
                  </a:moveTo>
                  <a:lnTo>
                    <a:pt x="976401" y="1079500"/>
                  </a:lnTo>
                  <a:lnTo>
                    <a:pt x="975296" y="1092200"/>
                  </a:lnTo>
                  <a:lnTo>
                    <a:pt x="977963" y="1092200"/>
                  </a:lnTo>
                  <a:lnTo>
                    <a:pt x="978890" y="1079500"/>
                  </a:lnTo>
                  <a:close/>
                </a:path>
                <a:path w="2812415" h="2447290">
                  <a:moveTo>
                    <a:pt x="1161084" y="1079500"/>
                  </a:moveTo>
                  <a:lnTo>
                    <a:pt x="1159002" y="1079500"/>
                  </a:lnTo>
                  <a:lnTo>
                    <a:pt x="1164577" y="1092200"/>
                  </a:lnTo>
                  <a:lnTo>
                    <a:pt x="1165987" y="1092200"/>
                  </a:lnTo>
                  <a:lnTo>
                    <a:pt x="1161084" y="1079500"/>
                  </a:lnTo>
                  <a:close/>
                </a:path>
                <a:path w="2812415" h="2447290">
                  <a:moveTo>
                    <a:pt x="1181366" y="1079500"/>
                  </a:moveTo>
                  <a:lnTo>
                    <a:pt x="1178102" y="1079500"/>
                  </a:lnTo>
                  <a:lnTo>
                    <a:pt x="1178852" y="1092200"/>
                  </a:lnTo>
                  <a:lnTo>
                    <a:pt x="1181874" y="1092200"/>
                  </a:lnTo>
                  <a:lnTo>
                    <a:pt x="1181366" y="1079500"/>
                  </a:lnTo>
                  <a:close/>
                </a:path>
                <a:path w="2812415" h="2447290">
                  <a:moveTo>
                    <a:pt x="1183970" y="1079500"/>
                  </a:moveTo>
                  <a:lnTo>
                    <a:pt x="1182928" y="1079500"/>
                  </a:lnTo>
                  <a:lnTo>
                    <a:pt x="1194054" y="1092200"/>
                  </a:lnTo>
                  <a:lnTo>
                    <a:pt x="1196187" y="1092200"/>
                  </a:lnTo>
                  <a:lnTo>
                    <a:pt x="1183970" y="1079500"/>
                  </a:lnTo>
                  <a:close/>
                </a:path>
                <a:path w="2812415" h="2447290">
                  <a:moveTo>
                    <a:pt x="1400594" y="1079500"/>
                  </a:moveTo>
                  <a:lnTo>
                    <a:pt x="1396949" y="1079500"/>
                  </a:lnTo>
                  <a:lnTo>
                    <a:pt x="1395730" y="1092200"/>
                  </a:lnTo>
                  <a:lnTo>
                    <a:pt x="1399286" y="1092200"/>
                  </a:lnTo>
                  <a:lnTo>
                    <a:pt x="1400594" y="1079500"/>
                  </a:lnTo>
                  <a:close/>
                </a:path>
                <a:path w="2812415" h="2447290">
                  <a:moveTo>
                    <a:pt x="1512062" y="1079500"/>
                  </a:moveTo>
                  <a:lnTo>
                    <a:pt x="1509725" y="1079500"/>
                  </a:lnTo>
                  <a:lnTo>
                    <a:pt x="1507337" y="1092200"/>
                  </a:lnTo>
                  <a:lnTo>
                    <a:pt x="1509585" y="1092200"/>
                  </a:lnTo>
                  <a:lnTo>
                    <a:pt x="1512062" y="1079500"/>
                  </a:lnTo>
                  <a:close/>
                </a:path>
                <a:path w="2812415" h="2447290">
                  <a:moveTo>
                    <a:pt x="1559612" y="1087877"/>
                  </a:moveTo>
                  <a:lnTo>
                    <a:pt x="1556664" y="1092200"/>
                  </a:lnTo>
                  <a:lnTo>
                    <a:pt x="1557732" y="1092200"/>
                  </a:lnTo>
                  <a:lnTo>
                    <a:pt x="1559612" y="1087877"/>
                  </a:lnTo>
                  <a:close/>
                </a:path>
                <a:path w="2812415" h="2447290">
                  <a:moveTo>
                    <a:pt x="1721065" y="1066800"/>
                  </a:moveTo>
                  <a:lnTo>
                    <a:pt x="1718716" y="1066800"/>
                  </a:lnTo>
                  <a:lnTo>
                    <a:pt x="1713846" y="1079546"/>
                  </a:lnTo>
                  <a:lnTo>
                    <a:pt x="1712379" y="1092200"/>
                  </a:lnTo>
                  <a:lnTo>
                    <a:pt x="1714919" y="1092200"/>
                  </a:lnTo>
                  <a:lnTo>
                    <a:pt x="1716151" y="1079500"/>
                  </a:lnTo>
                  <a:lnTo>
                    <a:pt x="1721065" y="1066800"/>
                  </a:lnTo>
                  <a:close/>
                </a:path>
                <a:path w="2812415" h="2447290">
                  <a:moveTo>
                    <a:pt x="1946973" y="1079500"/>
                  </a:moveTo>
                  <a:lnTo>
                    <a:pt x="1943011" y="1079500"/>
                  </a:lnTo>
                  <a:lnTo>
                    <a:pt x="1944624" y="1092200"/>
                  </a:lnTo>
                  <a:lnTo>
                    <a:pt x="1947100" y="1092200"/>
                  </a:lnTo>
                  <a:lnTo>
                    <a:pt x="1946973" y="1079500"/>
                  </a:lnTo>
                  <a:close/>
                </a:path>
                <a:path w="2812415" h="2447290">
                  <a:moveTo>
                    <a:pt x="2123986" y="1079500"/>
                  </a:moveTo>
                  <a:lnTo>
                    <a:pt x="2121585" y="1079500"/>
                  </a:lnTo>
                  <a:lnTo>
                    <a:pt x="2122779" y="1092200"/>
                  </a:lnTo>
                  <a:lnTo>
                    <a:pt x="2125027" y="1092200"/>
                  </a:lnTo>
                  <a:lnTo>
                    <a:pt x="2123986" y="1079500"/>
                  </a:lnTo>
                  <a:close/>
                </a:path>
                <a:path w="2812415" h="2447290">
                  <a:moveTo>
                    <a:pt x="2135962" y="1079500"/>
                  </a:moveTo>
                  <a:lnTo>
                    <a:pt x="2129218" y="1079500"/>
                  </a:lnTo>
                  <a:lnTo>
                    <a:pt x="2127084" y="1092200"/>
                  </a:lnTo>
                  <a:lnTo>
                    <a:pt x="2136178" y="1092200"/>
                  </a:lnTo>
                  <a:lnTo>
                    <a:pt x="2135962" y="1079500"/>
                  </a:lnTo>
                  <a:close/>
                </a:path>
                <a:path w="2812415" h="2447290">
                  <a:moveTo>
                    <a:pt x="2150054" y="1079546"/>
                  </a:moveTo>
                  <a:lnTo>
                    <a:pt x="2148801" y="1092200"/>
                  </a:lnTo>
                  <a:lnTo>
                    <a:pt x="2152269" y="1092200"/>
                  </a:lnTo>
                  <a:lnTo>
                    <a:pt x="2150054" y="1079546"/>
                  </a:lnTo>
                  <a:close/>
                </a:path>
                <a:path w="2812415" h="2447290">
                  <a:moveTo>
                    <a:pt x="1565325" y="1079500"/>
                  </a:moveTo>
                  <a:lnTo>
                    <a:pt x="1563255" y="1079500"/>
                  </a:lnTo>
                  <a:lnTo>
                    <a:pt x="1559612" y="1087877"/>
                  </a:lnTo>
                  <a:lnTo>
                    <a:pt x="1565325" y="1079500"/>
                  </a:lnTo>
                  <a:close/>
                </a:path>
                <a:path w="2812415" h="2447290">
                  <a:moveTo>
                    <a:pt x="657136" y="1066800"/>
                  </a:moveTo>
                  <a:lnTo>
                    <a:pt x="656590" y="1066800"/>
                  </a:lnTo>
                  <a:lnTo>
                    <a:pt x="663981" y="1079500"/>
                  </a:lnTo>
                  <a:lnTo>
                    <a:pt x="666216" y="1079500"/>
                  </a:lnTo>
                  <a:lnTo>
                    <a:pt x="657136" y="1066800"/>
                  </a:lnTo>
                  <a:close/>
                </a:path>
                <a:path w="2812415" h="2447290">
                  <a:moveTo>
                    <a:pt x="936282" y="1066800"/>
                  </a:moveTo>
                  <a:lnTo>
                    <a:pt x="919543" y="1066800"/>
                  </a:lnTo>
                  <a:lnTo>
                    <a:pt x="925741" y="1079500"/>
                  </a:lnTo>
                  <a:lnTo>
                    <a:pt x="933958" y="1079500"/>
                  </a:lnTo>
                  <a:lnTo>
                    <a:pt x="936282" y="1066800"/>
                  </a:lnTo>
                  <a:close/>
                </a:path>
                <a:path w="2812415" h="2447290">
                  <a:moveTo>
                    <a:pt x="950277" y="1066800"/>
                  </a:moveTo>
                  <a:lnTo>
                    <a:pt x="948156" y="1066800"/>
                  </a:lnTo>
                  <a:lnTo>
                    <a:pt x="951763" y="1079500"/>
                  </a:lnTo>
                  <a:lnTo>
                    <a:pt x="953858" y="1079500"/>
                  </a:lnTo>
                  <a:lnTo>
                    <a:pt x="950277" y="1066800"/>
                  </a:lnTo>
                  <a:close/>
                </a:path>
                <a:path w="2812415" h="2447290">
                  <a:moveTo>
                    <a:pt x="999286" y="1066800"/>
                  </a:moveTo>
                  <a:lnTo>
                    <a:pt x="995260" y="1066800"/>
                  </a:lnTo>
                  <a:lnTo>
                    <a:pt x="992962" y="1079500"/>
                  </a:lnTo>
                  <a:lnTo>
                    <a:pt x="997559" y="1079500"/>
                  </a:lnTo>
                  <a:lnTo>
                    <a:pt x="999286" y="1066800"/>
                  </a:lnTo>
                  <a:close/>
                </a:path>
                <a:path w="2812415" h="2447290">
                  <a:moveTo>
                    <a:pt x="1141044" y="1054100"/>
                  </a:moveTo>
                  <a:lnTo>
                    <a:pt x="1139012" y="1054100"/>
                  </a:lnTo>
                  <a:lnTo>
                    <a:pt x="1144134" y="1066800"/>
                  </a:lnTo>
                  <a:lnTo>
                    <a:pt x="1154601" y="1079500"/>
                  </a:lnTo>
                  <a:lnTo>
                    <a:pt x="1156614" y="1079500"/>
                  </a:lnTo>
                  <a:lnTo>
                    <a:pt x="1146129" y="1066800"/>
                  </a:lnTo>
                  <a:lnTo>
                    <a:pt x="1141044" y="1054100"/>
                  </a:lnTo>
                  <a:close/>
                </a:path>
                <a:path w="2812415" h="2447290">
                  <a:moveTo>
                    <a:pt x="1258570" y="1066800"/>
                  </a:moveTo>
                  <a:lnTo>
                    <a:pt x="1255229" y="1066800"/>
                  </a:lnTo>
                  <a:lnTo>
                    <a:pt x="1255433" y="1079500"/>
                  </a:lnTo>
                  <a:lnTo>
                    <a:pt x="1262811" y="1079500"/>
                  </a:lnTo>
                  <a:lnTo>
                    <a:pt x="1258570" y="1066800"/>
                  </a:lnTo>
                  <a:close/>
                </a:path>
                <a:path w="2812415" h="2447290">
                  <a:moveTo>
                    <a:pt x="1293685" y="1066800"/>
                  </a:moveTo>
                  <a:lnTo>
                    <a:pt x="1292542" y="1066800"/>
                  </a:lnTo>
                  <a:lnTo>
                    <a:pt x="1288249" y="1079500"/>
                  </a:lnTo>
                  <a:lnTo>
                    <a:pt x="1290320" y="1079500"/>
                  </a:lnTo>
                  <a:lnTo>
                    <a:pt x="1293685" y="1066800"/>
                  </a:lnTo>
                  <a:close/>
                </a:path>
                <a:path w="2812415" h="2447290">
                  <a:moveTo>
                    <a:pt x="1413738" y="1054100"/>
                  </a:moveTo>
                  <a:lnTo>
                    <a:pt x="1411160" y="1054100"/>
                  </a:lnTo>
                  <a:lnTo>
                    <a:pt x="1411147" y="1066800"/>
                  </a:lnTo>
                  <a:lnTo>
                    <a:pt x="1409903" y="1066800"/>
                  </a:lnTo>
                  <a:lnTo>
                    <a:pt x="1407236" y="1079500"/>
                  </a:lnTo>
                  <a:lnTo>
                    <a:pt x="1412519" y="1079500"/>
                  </a:lnTo>
                  <a:lnTo>
                    <a:pt x="1413738" y="1066800"/>
                  </a:lnTo>
                  <a:lnTo>
                    <a:pt x="1413738" y="1054100"/>
                  </a:lnTo>
                  <a:close/>
                </a:path>
                <a:path w="2812415" h="2447290">
                  <a:moveTo>
                    <a:pt x="1518450" y="1066800"/>
                  </a:moveTo>
                  <a:lnTo>
                    <a:pt x="1516151" y="1066800"/>
                  </a:lnTo>
                  <a:lnTo>
                    <a:pt x="1511338" y="1079500"/>
                  </a:lnTo>
                  <a:lnTo>
                    <a:pt x="1513713" y="1079500"/>
                  </a:lnTo>
                  <a:lnTo>
                    <a:pt x="1518450" y="1066800"/>
                  </a:lnTo>
                  <a:close/>
                </a:path>
                <a:path w="2812415" h="2447290">
                  <a:moveTo>
                    <a:pt x="1570202" y="1066800"/>
                  </a:moveTo>
                  <a:lnTo>
                    <a:pt x="1567599" y="1066800"/>
                  </a:lnTo>
                  <a:lnTo>
                    <a:pt x="1567624" y="1079500"/>
                  </a:lnTo>
                  <a:lnTo>
                    <a:pt x="1570177" y="1079500"/>
                  </a:lnTo>
                  <a:lnTo>
                    <a:pt x="1570202" y="1066800"/>
                  </a:lnTo>
                  <a:close/>
                </a:path>
                <a:path w="2812415" h="2447290">
                  <a:moveTo>
                    <a:pt x="1943874" y="1066800"/>
                  </a:moveTo>
                  <a:lnTo>
                    <a:pt x="1940572" y="1066800"/>
                  </a:lnTo>
                  <a:lnTo>
                    <a:pt x="1939925" y="1079500"/>
                  </a:lnTo>
                  <a:lnTo>
                    <a:pt x="1943049" y="1079500"/>
                  </a:lnTo>
                  <a:lnTo>
                    <a:pt x="1943874" y="1066800"/>
                  </a:lnTo>
                  <a:close/>
                </a:path>
                <a:path w="2812415" h="2447290">
                  <a:moveTo>
                    <a:pt x="2104567" y="1066800"/>
                  </a:moveTo>
                  <a:lnTo>
                    <a:pt x="2102256" y="1066800"/>
                  </a:lnTo>
                  <a:lnTo>
                    <a:pt x="2102281" y="1079500"/>
                  </a:lnTo>
                  <a:lnTo>
                    <a:pt x="2105647" y="1079500"/>
                  </a:lnTo>
                  <a:lnTo>
                    <a:pt x="2104567" y="1066800"/>
                  </a:lnTo>
                  <a:close/>
                </a:path>
                <a:path w="2812415" h="2447290">
                  <a:moveTo>
                    <a:pt x="649744" y="1054100"/>
                  </a:moveTo>
                  <a:lnTo>
                    <a:pt x="647141" y="1054100"/>
                  </a:lnTo>
                  <a:lnTo>
                    <a:pt x="647065" y="1066800"/>
                  </a:lnTo>
                  <a:lnTo>
                    <a:pt x="649820" y="1066800"/>
                  </a:lnTo>
                  <a:lnTo>
                    <a:pt x="649744" y="1054100"/>
                  </a:lnTo>
                  <a:close/>
                </a:path>
                <a:path w="2812415" h="2447290">
                  <a:moveTo>
                    <a:pt x="877735" y="1041400"/>
                  </a:moveTo>
                  <a:lnTo>
                    <a:pt x="875144" y="1041400"/>
                  </a:lnTo>
                  <a:lnTo>
                    <a:pt x="877773" y="1054100"/>
                  </a:lnTo>
                  <a:lnTo>
                    <a:pt x="880300" y="1066800"/>
                  </a:lnTo>
                  <a:lnTo>
                    <a:pt x="917448" y="1066800"/>
                  </a:lnTo>
                  <a:lnTo>
                    <a:pt x="913523" y="1054100"/>
                  </a:lnTo>
                  <a:lnTo>
                    <a:pt x="880325" y="1054100"/>
                  </a:lnTo>
                  <a:lnTo>
                    <a:pt x="877735" y="1041400"/>
                  </a:lnTo>
                  <a:close/>
                </a:path>
                <a:path w="2812415" h="2447290">
                  <a:moveTo>
                    <a:pt x="1010589" y="1054100"/>
                  </a:moveTo>
                  <a:lnTo>
                    <a:pt x="1006068" y="1054100"/>
                  </a:lnTo>
                  <a:lnTo>
                    <a:pt x="1003731" y="1066800"/>
                  </a:lnTo>
                  <a:lnTo>
                    <a:pt x="1013206" y="1066800"/>
                  </a:lnTo>
                  <a:lnTo>
                    <a:pt x="1010589" y="1054100"/>
                  </a:lnTo>
                  <a:close/>
                </a:path>
                <a:path w="2812415" h="2447290">
                  <a:moveTo>
                    <a:pt x="1021130" y="1054100"/>
                  </a:moveTo>
                  <a:lnTo>
                    <a:pt x="1018514" y="1054100"/>
                  </a:lnTo>
                  <a:lnTo>
                    <a:pt x="1018413" y="1066800"/>
                  </a:lnTo>
                  <a:lnTo>
                    <a:pt x="1021118" y="1066800"/>
                  </a:lnTo>
                  <a:lnTo>
                    <a:pt x="1021130" y="1054100"/>
                  </a:lnTo>
                  <a:close/>
                </a:path>
                <a:path w="2812415" h="2447290">
                  <a:moveTo>
                    <a:pt x="1246187" y="1054100"/>
                  </a:moveTo>
                  <a:lnTo>
                    <a:pt x="1236383" y="1054100"/>
                  </a:lnTo>
                  <a:lnTo>
                    <a:pt x="1237907" y="1066800"/>
                  </a:lnTo>
                  <a:lnTo>
                    <a:pt x="1242060" y="1066800"/>
                  </a:lnTo>
                  <a:lnTo>
                    <a:pt x="1246187" y="1054100"/>
                  </a:lnTo>
                  <a:close/>
                </a:path>
                <a:path w="2812415" h="2447290">
                  <a:moveTo>
                    <a:pt x="1253959" y="1054100"/>
                  </a:moveTo>
                  <a:lnTo>
                    <a:pt x="1251204" y="1054100"/>
                  </a:lnTo>
                  <a:lnTo>
                    <a:pt x="1251381" y="1066800"/>
                  </a:lnTo>
                  <a:lnTo>
                    <a:pt x="1254518" y="1066800"/>
                  </a:lnTo>
                  <a:lnTo>
                    <a:pt x="1253959" y="1054100"/>
                  </a:lnTo>
                  <a:close/>
                </a:path>
                <a:path w="2812415" h="2447290">
                  <a:moveTo>
                    <a:pt x="1293520" y="1054100"/>
                  </a:moveTo>
                  <a:lnTo>
                    <a:pt x="1289291" y="1054100"/>
                  </a:lnTo>
                  <a:lnTo>
                    <a:pt x="1291272" y="1066800"/>
                  </a:lnTo>
                  <a:lnTo>
                    <a:pt x="1294485" y="1066800"/>
                  </a:lnTo>
                  <a:lnTo>
                    <a:pt x="1293520" y="1054100"/>
                  </a:lnTo>
                  <a:close/>
                </a:path>
                <a:path w="2812415" h="2447290">
                  <a:moveTo>
                    <a:pt x="1526857" y="1054100"/>
                  </a:moveTo>
                  <a:lnTo>
                    <a:pt x="1523022" y="1054100"/>
                  </a:lnTo>
                  <a:lnTo>
                    <a:pt x="1521345" y="1066800"/>
                  </a:lnTo>
                  <a:lnTo>
                    <a:pt x="1526349" y="1066800"/>
                  </a:lnTo>
                  <a:lnTo>
                    <a:pt x="1526857" y="1054100"/>
                  </a:lnTo>
                  <a:close/>
                </a:path>
                <a:path w="2812415" h="2447290">
                  <a:moveTo>
                    <a:pt x="1526857" y="1054100"/>
                  </a:moveTo>
                  <a:lnTo>
                    <a:pt x="1526349" y="1066800"/>
                  </a:lnTo>
                  <a:lnTo>
                    <a:pt x="1527352" y="1066800"/>
                  </a:lnTo>
                  <a:lnTo>
                    <a:pt x="1526857" y="1054100"/>
                  </a:lnTo>
                  <a:close/>
                </a:path>
                <a:path w="2812415" h="2447290">
                  <a:moveTo>
                    <a:pt x="1532394" y="1054100"/>
                  </a:moveTo>
                  <a:lnTo>
                    <a:pt x="1528940" y="1054100"/>
                  </a:lnTo>
                  <a:lnTo>
                    <a:pt x="1528622" y="1066800"/>
                  </a:lnTo>
                  <a:lnTo>
                    <a:pt x="1531023" y="1066800"/>
                  </a:lnTo>
                  <a:lnTo>
                    <a:pt x="1532394" y="1054100"/>
                  </a:lnTo>
                  <a:close/>
                </a:path>
                <a:path w="2812415" h="2447290">
                  <a:moveTo>
                    <a:pt x="1742084" y="1054100"/>
                  </a:moveTo>
                  <a:lnTo>
                    <a:pt x="1727644" y="1054100"/>
                  </a:lnTo>
                  <a:lnTo>
                    <a:pt x="1727796" y="1066800"/>
                  </a:lnTo>
                  <a:lnTo>
                    <a:pt x="1740357" y="1066800"/>
                  </a:lnTo>
                  <a:lnTo>
                    <a:pt x="1742084" y="1054100"/>
                  </a:lnTo>
                  <a:close/>
                </a:path>
                <a:path w="2812415" h="2447290">
                  <a:moveTo>
                    <a:pt x="1958352" y="1054100"/>
                  </a:moveTo>
                  <a:lnTo>
                    <a:pt x="1953463" y="1054100"/>
                  </a:lnTo>
                  <a:lnTo>
                    <a:pt x="1949754" y="1066800"/>
                  </a:lnTo>
                  <a:lnTo>
                    <a:pt x="1961299" y="1066800"/>
                  </a:lnTo>
                  <a:lnTo>
                    <a:pt x="1958352" y="1054100"/>
                  </a:lnTo>
                  <a:close/>
                </a:path>
                <a:path w="2812415" h="2447290">
                  <a:moveTo>
                    <a:pt x="1972970" y="1054100"/>
                  </a:moveTo>
                  <a:lnTo>
                    <a:pt x="1970049" y="1054100"/>
                  </a:lnTo>
                  <a:lnTo>
                    <a:pt x="1969858" y="1066800"/>
                  </a:lnTo>
                  <a:lnTo>
                    <a:pt x="1972652" y="1066800"/>
                  </a:lnTo>
                  <a:lnTo>
                    <a:pt x="1972970" y="1054100"/>
                  </a:lnTo>
                  <a:close/>
                </a:path>
                <a:path w="2812415" h="2447290">
                  <a:moveTo>
                    <a:pt x="2106345" y="1054100"/>
                  </a:moveTo>
                  <a:lnTo>
                    <a:pt x="2102192" y="1054100"/>
                  </a:lnTo>
                  <a:lnTo>
                    <a:pt x="2102154" y="1066800"/>
                  </a:lnTo>
                  <a:lnTo>
                    <a:pt x="2105088" y="1066800"/>
                  </a:lnTo>
                  <a:lnTo>
                    <a:pt x="2106345" y="1054100"/>
                  </a:lnTo>
                  <a:close/>
                </a:path>
                <a:path w="2812415" h="2447290">
                  <a:moveTo>
                    <a:pt x="653542" y="1028700"/>
                  </a:moveTo>
                  <a:lnTo>
                    <a:pt x="651027" y="1028700"/>
                  </a:lnTo>
                  <a:lnTo>
                    <a:pt x="647509" y="1054100"/>
                  </a:lnTo>
                  <a:lnTo>
                    <a:pt x="650074" y="1054100"/>
                  </a:lnTo>
                  <a:lnTo>
                    <a:pt x="650887" y="1041400"/>
                  </a:lnTo>
                  <a:lnTo>
                    <a:pt x="653542" y="1028700"/>
                  </a:lnTo>
                  <a:close/>
                </a:path>
                <a:path w="2812415" h="2447290">
                  <a:moveTo>
                    <a:pt x="1020343" y="1041400"/>
                  </a:moveTo>
                  <a:lnTo>
                    <a:pt x="1017778" y="1041400"/>
                  </a:lnTo>
                  <a:lnTo>
                    <a:pt x="1018476" y="1054100"/>
                  </a:lnTo>
                  <a:lnTo>
                    <a:pt x="1021080" y="1054100"/>
                  </a:lnTo>
                  <a:lnTo>
                    <a:pt x="1020343" y="1041400"/>
                  </a:lnTo>
                  <a:close/>
                </a:path>
                <a:path w="2812415" h="2447290">
                  <a:moveTo>
                    <a:pt x="1070252" y="1041400"/>
                  </a:moveTo>
                  <a:lnTo>
                    <a:pt x="1068485" y="1041400"/>
                  </a:lnTo>
                  <a:lnTo>
                    <a:pt x="1075324" y="1054100"/>
                  </a:lnTo>
                  <a:lnTo>
                    <a:pt x="1076654" y="1054100"/>
                  </a:lnTo>
                  <a:lnTo>
                    <a:pt x="1070252" y="1041400"/>
                  </a:lnTo>
                  <a:close/>
                </a:path>
                <a:path w="2812415" h="2447290">
                  <a:moveTo>
                    <a:pt x="1092606" y="1041400"/>
                  </a:moveTo>
                  <a:lnTo>
                    <a:pt x="1085938" y="1041400"/>
                  </a:lnTo>
                  <a:lnTo>
                    <a:pt x="1082116" y="1054100"/>
                  </a:lnTo>
                  <a:lnTo>
                    <a:pt x="1087805" y="1054100"/>
                  </a:lnTo>
                  <a:lnTo>
                    <a:pt x="1092606" y="1041400"/>
                  </a:lnTo>
                  <a:close/>
                </a:path>
                <a:path w="2812415" h="2447290">
                  <a:moveTo>
                    <a:pt x="1134027" y="1041400"/>
                  </a:moveTo>
                  <a:lnTo>
                    <a:pt x="1126667" y="1041400"/>
                  </a:lnTo>
                  <a:lnTo>
                    <a:pt x="1132147" y="1054100"/>
                  </a:lnTo>
                  <a:lnTo>
                    <a:pt x="1136302" y="1054100"/>
                  </a:lnTo>
                  <a:lnTo>
                    <a:pt x="1134027" y="1041400"/>
                  </a:lnTo>
                  <a:close/>
                </a:path>
                <a:path w="2812415" h="2447290">
                  <a:moveTo>
                    <a:pt x="1232344" y="1041400"/>
                  </a:moveTo>
                  <a:lnTo>
                    <a:pt x="1230122" y="1041400"/>
                  </a:lnTo>
                  <a:lnTo>
                    <a:pt x="1228839" y="1054100"/>
                  </a:lnTo>
                  <a:lnTo>
                    <a:pt x="1231328" y="1054100"/>
                  </a:lnTo>
                  <a:lnTo>
                    <a:pt x="1232344" y="1041400"/>
                  </a:lnTo>
                  <a:close/>
                </a:path>
                <a:path w="2812415" h="2447290">
                  <a:moveTo>
                    <a:pt x="1307680" y="1041400"/>
                  </a:moveTo>
                  <a:lnTo>
                    <a:pt x="1288884" y="1041400"/>
                  </a:lnTo>
                  <a:lnTo>
                    <a:pt x="1285798" y="1054100"/>
                  </a:lnTo>
                  <a:lnTo>
                    <a:pt x="1292593" y="1054100"/>
                  </a:lnTo>
                  <a:lnTo>
                    <a:pt x="1307680" y="1041400"/>
                  </a:lnTo>
                  <a:close/>
                </a:path>
                <a:path w="2812415" h="2447290">
                  <a:moveTo>
                    <a:pt x="1323987" y="1041400"/>
                  </a:moveTo>
                  <a:lnTo>
                    <a:pt x="1323403" y="1041400"/>
                  </a:lnTo>
                  <a:lnTo>
                    <a:pt x="1337589" y="1054100"/>
                  </a:lnTo>
                  <a:lnTo>
                    <a:pt x="1339164" y="1054100"/>
                  </a:lnTo>
                  <a:lnTo>
                    <a:pt x="1323987" y="1041400"/>
                  </a:lnTo>
                  <a:close/>
                </a:path>
                <a:path w="2812415" h="2447290">
                  <a:moveTo>
                    <a:pt x="1357648" y="1041400"/>
                  </a:moveTo>
                  <a:lnTo>
                    <a:pt x="1356045" y="1041400"/>
                  </a:lnTo>
                  <a:lnTo>
                    <a:pt x="1351864" y="1054100"/>
                  </a:lnTo>
                  <a:lnTo>
                    <a:pt x="1353921" y="1054100"/>
                  </a:lnTo>
                  <a:lnTo>
                    <a:pt x="1357648" y="1041400"/>
                  </a:lnTo>
                  <a:close/>
                </a:path>
                <a:path w="2812415" h="2447290">
                  <a:moveTo>
                    <a:pt x="1408912" y="1041400"/>
                  </a:moveTo>
                  <a:lnTo>
                    <a:pt x="1406334" y="1041400"/>
                  </a:lnTo>
                  <a:lnTo>
                    <a:pt x="1407058" y="1054100"/>
                  </a:lnTo>
                  <a:lnTo>
                    <a:pt x="1409369" y="1054100"/>
                  </a:lnTo>
                  <a:lnTo>
                    <a:pt x="1408912" y="1041400"/>
                  </a:lnTo>
                  <a:close/>
                </a:path>
                <a:path w="2812415" h="2447290">
                  <a:moveTo>
                    <a:pt x="1549730" y="1041400"/>
                  </a:moveTo>
                  <a:lnTo>
                    <a:pt x="1545755" y="1041400"/>
                  </a:lnTo>
                  <a:lnTo>
                    <a:pt x="1544675" y="1054100"/>
                  </a:lnTo>
                  <a:lnTo>
                    <a:pt x="1548765" y="1054100"/>
                  </a:lnTo>
                  <a:lnTo>
                    <a:pt x="1549730" y="1041400"/>
                  </a:lnTo>
                  <a:close/>
                </a:path>
                <a:path w="2812415" h="2447290">
                  <a:moveTo>
                    <a:pt x="1557667" y="1041400"/>
                  </a:moveTo>
                  <a:lnTo>
                    <a:pt x="1554505" y="1041400"/>
                  </a:lnTo>
                  <a:lnTo>
                    <a:pt x="1555635" y="1054100"/>
                  </a:lnTo>
                  <a:lnTo>
                    <a:pt x="1557502" y="1054100"/>
                  </a:lnTo>
                  <a:lnTo>
                    <a:pt x="1557667" y="1041400"/>
                  </a:lnTo>
                  <a:close/>
                </a:path>
                <a:path w="2812415" h="2447290">
                  <a:moveTo>
                    <a:pt x="1743100" y="1041400"/>
                  </a:moveTo>
                  <a:lnTo>
                    <a:pt x="1740522" y="1041400"/>
                  </a:lnTo>
                  <a:lnTo>
                    <a:pt x="1740560" y="1054100"/>
                  </a:lnTo>
                  <a:lnTo>
                    <a:pt x="1744395" y="1054100"/>
                  </a:lnTo>
                  <a:lnTo>
                    <a:pt x="1743100" y="1041400"/>
                  </a:lnTo>
                  <a:close/>
                </a:path>
                <a:path w="2812415" h="2447290">
                  <a:moveTo>
                    <a:pt x="1753069" y="1041400"/>
                  </a:moveTo>
                  <a:lnTo>
                    <a:pt x="1746694" y="1041400"/>
                  </a:lnTo>
                  <a:lnTo>
                    <a:pt x="1749933" y="1054100"/>
                  </a:lnTo>
                  <a:lnTo>
                    <a:pt x="1754454" y="1054100"/>
                  </a:lnTo>
                  <a:lnTo>
                    <a:pt x="1753069" y="1041400"/>
                  </a:lnTo>
                  <a:close/>
                </a:path>
                <a:path w="2812415" h="2447290">
                  <a:moveTo>
                    <a:pt x="1763966" y="1041400"/>
                  </a:moveTo>
                  <a:lnTo>
                    <a:pt x="1760486" y="1041400"/>
                  </a:lnTo>
                  <a:lnTo>
                    <a:pt x="1759229" y="1054100"/>
                  </a:lnTo>
                  <a:lnTo>
                    <a:pt x="1764944" y="1054100"/>
                  </a:lnTo>
                  <a:lnTo>
                    <a:pt x="1763966" y="1041400"/>
                  </a:lnTo>
                  <a:close/>
                </a:path>
                <a:path w="2812415" h="2447290">
                  <a:moveTo>
                    <a:pt x="1777733" y="1041400"/>
                  </a:moveTo>
                  <a:lnTo>
                    <a:pt x="1775345" y="1041400"/>
                  </a:lnTo>
                  <a:lnTo>
                    <a:pt x="1773161" y="1054100"/>
                  </a:lnTo>
                  <a:lnTo>
                    <a:pt x="1775548" y="1054100"/>
                  </a:lnTo>
                  <a:lnTo>
                    <a:pt x="1777733" y="1041400"/>
                  </a:lnTo>
                  <a:close/>
                </a:path>
                <a:path w="2812415" h="2447290">
                  <a:moveTo>
                    <a:pt x="1976767" y="1041400"/>
                  </a:moveTo>
                  <a:lnTo>
                    <a:pt x="1974100" y="1041400"/>
                  </a:lnTo>
                  <a:lnTo>
                    <a:pt x="1974240" y="1054100"/>
                  </a:lnTo>
                  <a:lnTo>
                    <a:pt x="1978825" y="1054100"/>
                  </a:lnTo>
                  <a:lnTo>
                    <a:pt x="1976767" y="1041400"/>
                  </a:lnTo>
                  <a:close/>
                </a:path>
                <a:path w="2812415" h="2447290">
                  <a:moveTo>
                    <a:pt x="2111667" y="1041400"/>
                  </a:moveTo>
                  <a:lnTo>
                    <a:pt x="2108873" y="1041400"/>
                  </a:lnTo>
                  <a:lnTo>
                    <a:pt x="2109139" y="1054100"/>
                  </a:lnTo>
                  <a:lnTo>
                    <a:pt x="2113229" y="1054100"/>
                  </a:lnTo>
                  <a:lnTo>
                    <a:pt x="2111667" y="1041400"/>
                  </a:lnTo>
                  <a:close/>
                </a:path>
                <a:path w="2812415" h="2447290">
                  <a:moveTo>
                    <a:pt x="876808" y="1028700"/>
                  </a:moveTo>
                  <a:lnTo>
                    <a:pt x="874229" y="1028700"/>
                  </a:lnTo>
                  <a:lnTo>
                    <a:pt x="874890" y="1041400"/>
                  </a:lnTo>
                  <a:lnTo>
                    <a:pt x="877493" y="1041400"/>
                  </a:lnTo>
                  <a:lnTo>
                    <a:pt x="876808" y="1028700"/>
                  </a:lnTo>
                  <a:close/>
                </a:path>
                <a:path w="2812415" h="2447290">
                  <a:moveTo>
                    <a:pt x="1018933" y="1028700"/>
                  </a:moveTo>
                  <a:lnTo>
                    <a:pt x="1016330" y="1028700"/>
                  </a:lnTo>
                  <a:lnTo>
                    <a:pt x="1016342" y="1041400"/>
                  </a:lnTo>
                  <a:lnTo>
                    <a:pt x="1018921" y="1041400"/>
                  </a:lnTo>
                  <a:lnTo>
                    <a:pt x="1018933" y="1028700"/>
                  </a:lnTo>
                  <a:close/>
                </a:path>
                <a:path w="2812415" h="2447290">
                  <a:moveTo>
                    <a:pt x="1059103" y="1028700"/>
                  </a:moveTo>
                  <a:lnTo>
                    <a:pt x="1057008" y="1028700"/>
                  </a:lnTo>
                  <a:lnTo>
                    <a:pt x="1061994" y="1041400"/>
                  </a:lnTo>
                  <a:lnTo>
                    <a:pt x="1063839" y="1041400"/>
                  </a:lnTo>
                  <a:lnTo>
                    <a:pt x="1059103" y="1028700"/>
                  </a:lnTo>
                  <a:close/>
                </a:path>
                <a:path w="2812415" h="2447290">
                  <a:moveTo>
                    <a:pt x="1121664" y="1028700"/>
                  </a:moveTo>
                  <a:lnTo>
                    <a:pt x="1115555" y="1028700"/>
                  </a:lnTo>
                  <a:lnTo>
                    <a:pt x="1115187" y="1041400"/>
                  </a:lnTo>
                  <a:lnTo>
                    <a:pt x="1123886" y="1041400"/>
                  </a:lnTo>
                  <a:lnTo>
                    <a:pt x="1121664" y="1028700"/>
                  </a:lnTo>
                  <a:close/>
                </a:path>
                <a:path w="2812415" h="2447290">
                  <a:moveTo>
                    <a:pt x="1234643" y="1028700"/>
                  </a:moveTo>
                  <a:lnTo>
                    <a:pt x="1232115" y="1028700"/>
                  </a:lnTo>
                  <a:lnTo>
                    <a:pt x="1230884" y="1041400"/>
                  </a:lnTo>
                  <a:lnTo>
                    <a:pt x="1233449" y="1041400"/>
                  </a:lnTo>
                  <a:lnTo>
                    <a:pt x="1234643" y="1028700"/>
                  </a:lnTo>
                  <a:close/>
                </a:path>
                <a:path w="2812415" h="2447290">
                  <a:moveTo>
                    <a:pt x="1393634" y="1028700"/>
                  </a:moveTo>
                  <a:lnTo>
                    <a:pt x="1378191" y="1028700"/>
                  </a:lnTo>
                  <a:lnTo>
                    <a:pt x="1369823" y="1041400"/>
                  </a:lnTo>
                  <a:lnTo>
                    <a:pt x="1386039" y="1041400"/>
                  </a:lnTo>
                  <a:lnTo>
                    <a:pt x="1393634" y="1028700"/>
                  </a:lnTo>
                  <a:close/>
                </a:path>
                <a:path w="2812415" h="2447290">
                  <a:moveTo>
                    <a:pt x="1405661" y="1028700"/>
                  </a:moveTo>
                  <a:lnTo>
                    <a:pt x="1403337" y="1028700"/>
                  </a:lnTo>
                  <a:lnTo>
                    <a:pt x="1403946" y="1041400"/>
                  </a:lnTo>
                  <a:lnTo>
                    <a:pt x="1408188" y="1041400"/>
                  </a:lnTo>
                  <a:lnTo>
                    <a:pt x="1405661" y="1028700"/>
                  </a:lnTo>
                  <a:close/>
                </a:path>
                <a:path w="2812415" h="2447290">
                  <a:moveTo>
                    <a:pt x="1793748" y="1028700"/>
                  </a:moveTo>
                  <a:lnTo>
                    <a:pt x="1789328" y="1028700"/>
                  </a:lnTo>
                  <a:lnTo>
                    <a:pt x="1781721" y="1041400"/>
                  </a:lnTo>
                  <a:lnTo>
                    <a:pt x="1789214" y="1041400"/>
                  </a:lnTo>
                  <a:lnTo>
                    <a:pt x="1793748" y="1028700"/>
                  </a:lnTo>
                  <a:close/>
                </a:path>
                <a:path w="2812415" h="2447290">
                  <a:moveTo>
                    <a:pt x="1798764" y="1028700"/>
                  </a:moveTo>
                  <a:lnTo>
                    <a:pt x="1795945" y="1028700"/>
                  </a:lnTo>
                  <a:lnTo>
                    <a:pt x="1795081" y="1041400"/>
                  </a:lnTo>
                  <a:lnTo>
                    <a:pt x="1797888" y="1041400"/>
                  </a:lnTo>
                  <a:lnTo>
                    <a:pt x="1798764" y="1028700"/>
                  </a:lnTo>
                  <a:close/>
                </a:path>
                <a:path w="2812415" h="2447290">
                  <a:moveTo>
                    <a:pt x="1844509" y="1028700"/>
                  </a:moveTo>
                  <a:lnTo>
                    <a:pt x="1833219" y="1028700"/>
                  </a:lnTo>
                  <a:lnTo>
                    <a:pt x="1836115" y="1041400"/>
                  </a:lnTo>
                  <a:lnTo>
                    <a:pt x="1843049" y="1041400"/>
                  </a:lnTo>
                  <a:lnTo>
                    <a:pt x="1844509" y="1028700"/>
                  </a:lnTo>
                  <a:close/>
                </a:path>
                <a:path w="2812415" h="2447290">
                  <a:moveTo>
                    <a:pt x="1981403" y="1028700"/>
                  </a:moveTo>
                  <a:lnTo>
                    <a:pt x="1979447" y="1028700"/>
                  </a:lnTo>
                  <a:lnTo>
                    <a:pt x="1977047" y="1041400"/>
                  </a:lnTo>
                  <a:lnTo>
                    <a:pt x="1979383" y="1041400"/>
                  </a:lnTo>
                  <a:lnTo>
                    <a:pt x="1981403" y="1028700"/>
                  </a:lnTo>
                  <a:close/>
                </a:path>
                <a:path w="2812415" h="2447290">
                  <a:moveTo>
                    <a:pt x="2111717" y="1028700"/>
                  </a:moveTo>
                  <a:lnTo>
                    <a:pt x="2109381" y="1028700"/>
                  </a:lnTo>
                  <a:lnTo>
                    <a:pt x="2109787" y="1041400"/>
                  </a:lnTo>
                  <a:lnTo>
                    <a:pt x="2112391" y="1041400"/>
                  </a:lnTo>
                  <a:lnTo>
                    <a:pt x="2111717" y="1028700"/>
                  </a:lnTo>
                  <a:close/>
                </a:path>
                <a:path w="2812415" h="2447290">
                  <a:moveTo>
                    <a:pt x="2176805" y="1028700"/>
                  </a:moveTo>
                  <a:lnTo>
                    <a:pt x="2172614" y="1028700"/>
                  </a:lnTo>
                  <a:lnTo>
                    <a:pt x="2174138" y="1041400"/>
                  </a:lnTo>
                  <a:lnTo>
                    <a:pt x="2176830" y="1041400"/>
                  </a:lnTo>
                  <a:lnTo>
                    <a:pt x="2176805" y="1028700"/>
                  </a:lnTo>
                  <a:close/>
                </a:path>
                <a:path w="2812415" h="2447290">
                  <a:moveTo>
                    <a:pt x="640867" y="1016000"/>
                  </a:moveTo>
                  <a:lnTo>
                    <a:pt x="638340" y="1016000"/>
                  </a:lnTo>
                  <a:lnTo>
                    <a:pt x="639127" y="1028700"/>
                  </a:lnTo>
                  <a:lnTo>
                    <a:pt x="641350" y="1028700"/>
                  </a:lnTo>
                  <a:lnTo>
                    <a:pt x="640867" y="1016000"/>
                  </a:lnTo>
                  <a:close/>
                </a:path>
                <a:path w="2812415" h="2447290">
                  <a:moveTo>
                    <a:pt x="653618" y="1016000"/>
                  </a:moveTo>
                  <a:lnTo>
                    <a:pt x="645515" y="1016000"/>
                  </a:lnTo>
                  <a:lnTo>
                    <a:pt x="642607" y="1028700"/>
                  </a:lnTo>
                  <a:lnTo>
                    <a:pt x="655281" y="1028700"/>
                  </a:lnTo>
                  <a:lnTo>
                    <a:pt x="653618" y="1016000"/>
                  </a:lnTo>
                  <a:close/>
                </a:path>
                <a:path w="2812415" h="2447290">
                  <a:moveTo>
                    <a:pt x="843800" y="1016000"/>
                  </a:moveTo>
                  <a:lnTo>
                    <a:pt x="841197" y="1016000"/>
                  </a:lnTo>
                  <a:lnTo>
                    <a:pt x="841260" y="1028700"/>
                  </a:lnTo>
                  <a:lnTo>
                    <a:pt x="843749" y="1028700"/>
                  </a:lnTo>
                  <a:lnTo>
                    <a:pt x="843800" y="1016000"/>
                  </a:lnTo>
                  <a:close/>
                </a:path>
                <a:path w="2812415" h="2447290">
                  <a:moveTo>
                    <a:pt x="1022070" y="1016000"/>
                  </a:moveTo>
                  <a:lnTo>
                    <a:pt x="1019479" y="1016000"/>
                  </a:lnTo>
                  <a:lnTo>
                    <a:pt x="1019251" y="1028700"/>
                  </a:lnTo>
                  <a:lnTo>
                    <a:pt x="1021842" y="1028700"/>
                  </a:lnTo>
                  <a:lnTo>
                    <a:pt x="1022070" y="1016000"/>
                  </a:lnTo>
                  <a:close/>
                </a:path>
                <a:path w="2812415" h="2447290">
                  <a:moveTo>
                    <a:pt x="1038061" y="1016000"/>
                  </a:moveTo>
                  <a:lnTo>
                    <a:pt x="1037096" y="1016000"/>
                  </a:lnTo>
                  <a:lnTo>
                    <a:pt x="1045043" y="1028700"/>
                  </a:lnTo>
                  <a:lnTo>
                    <a:pt x="1046222" y="1028700"/>
                  </a:lnTo>
                  <a:lnTo>
                    <a:pt x="1038061" y="1016000"/>
                  </a:lnTo>
                  <a:close/>
                </a:path>
                <a:path w="2812415" h="2447290">
                  <a:moveTo>
                    <a:pt x="1219073" y="1016000"/>
                  </a:moveTo>
                  <a:lnTo>
                    <a:pt x="1212672" y="1016000"/>
                  </a:lnTo>
                  <a:lnTo>
                    <a:pt x="1217942" y="1028700"/>
                  </a:lnTo>
                  <a:lnTo>
                    <a:pt x="1219695" y="1028700"/>
                  </a:lnTo>
                  <a:lnTo>
                    <a:pt x="1219073" y="1016000"/>
                  </a:lnTo>
                  <a:close/>
                </a:path>
                <a:path w="2812415" h="2447290">
                  <a:moveTo>
                    <a:pt x="1229258" y="1016000"/>
                  </a:moveTo>
                  <a:lnTo>
                    <a:pt x="1225753" y="1016000"/>
                  </a:lnTo>
                  <a:lnTo>
                    <a:pt x="1223860" y="1028700"/>
                  </a:lnTo>
                  <a:lnTo>
                    <a:pt x="1230896" y="1028700"/>
                  </a:lnTo>
                  <a:lnTo>
                    <a:pt x="1229258" y="1016000"/>
                  </a:lnTo>
                  <a:close/>
                </a:path>
                <a:path w="2812415" h="2447290">
                  <a:moveTo>
                    <a:pt x="1846059" y="1016000"/>
                  </a:moveTo>
                  <a:lnTo>
                    <a:pt x="1843455" y="1016000"/>
                  </a:lnTo>
                  <a:lnTo>
                    <a:pt x="1843290" y="1028700"/>
                  </a:lnTo>
                  <a:lnTo>
                    <a:pt x="1845983" y="1028700"/>
                  </a:lnTo>
                  <a:lnTo>
                    <a:pt x="1846059" y="1016000"/>
                  </a:lnTo>
                  <a:close/>
                </a:path>
                <a:path w="2812415" h="2447290">
                  <a:moveTo>
                    <a:pt x="1977250" y="1016000"/>
                  </a:moveTo>
                  <a:lnTo>
                    <a:pt x="1972170" y="1016000"/>
                  </a:lnTo>
                  <a:lnTo>
                    <a:pt x="1978431" y="1028700"/>
                  </a:lnTo>
                  <a:lnTo>
                    <a:pt x="1979117" y="1028700"/>
                  </a:lnTo>
                  <a:lnTo>
                    <a:pt x="1977250" y="1016000"/>
                  </a:lnTo>
                  <a:close/>
                </a:path>
                <a:path w="2812415" h="2447290">
                  <a:moveTo>
                    <a:pt x="2040902" y="1016000"/>
                  </a:moveTo>
                  <a:lnTo>
                    <a:pt x="2033193" y="1016000"/>
                  </a:lnTo>
                  <a:lnTo>
                    <a:pt x="2034959" y="1028700"/>
                  </a:lnTo>
                  <a:lnTo>
                    <a:pt x="2040470" y="1028700"/>
                  </a:lnTo>
                  <a:lnTo>
                    <a:pt x="2040902" y="1016000"/>
                  </a:lnTo>
                  <a:close/>
                </a:path>
                <a:path w="2812415" h="2447290">
                  <a:moveTo>
                    <a:pt x="2046249" y="1016000"/>
                  </a:moveTo>
                  <a:lnTo>
                    <a:pt x="2043061" y="1016000"/>
                  </a:lnTo>
                  <a:lnTo>
                    <a:pt x="2044192" y="1028700"/>
                  </a:lnTo>
                  <a:lnTo>
                    <a:pt x="2047646" y="1028700"/>
                  </a:lnTo>
                  <a:lnTo>
                    <a:pt x="2046249" y="1016000"/>
                  </a:lnTo>
                  <a:close/>
                </a:path>
                <a:path w="2812415" h="2447290">
                  <a:moveTo>
                    <a:pt x="2056041" y="1016000"/>
                  </a:moveTo>
                  <a:lnTo>
                    <a:pt x="2053513" y="1016000"/>
                  </a:lnTo>
                  <a:lnTo>
                    <a:pt x="2051989" y="1028700"/>
                  </a:lnTo>
                  <a:lnTo>
                    <a:pt x="2055507" y="1028700"/>
                  </a:lnTo>
                  <a:lnTo>
                    <a:pt x="2056041" y="1016000"/>
                  </a:lnTo>
                  <a:close/>
                </a:path>
                <a:path w="2812415" h="2447290">
                  <a:moveTo>
                    <a:pt x="2075789" y="1016000"/>
                  </a:moveTo>
                  <a:lnTo>
                    <a:pt x="2073071" y="1016000"/>
                  </a:lnTo>
                  <a:lnTo>
                    <a:pt x="2075522" y="1028700"/>
                  </a:lnTo>
                  <a:lnTo>
                    <a:pt x="2077770" y="1028700"/>
                  </a:lnTo>
                  <a:lnTo>
                    <a:pt x="2075789" y="1016000"/>
                  </a:lnTo>
                  <a:close/>
                </a:path>
                <a:path w="2812415" h="2447290">
                  <a:moveTo>
                    <a:pt x="2091016" y="1016000"/>
                  </a:moveTo>
                  <a:lnTo>
                    <a:pt x="2083892" y="1016000"/>
                  </a:lnTo>
                  <a:lnTo>
                    <a:pt x="2083498" y="1028700"/>
                  </a:lnTo>
                  <a:lnTo>
                    <a:pt x="2088299" y="1028700"/>
                  </a:lnTo>
                  <a:lnTo>
                    <a:pt x="2091016" y="1016000"/>
                  </a:lnTo>
                  <a:close/>
                </a:path>
                <a:path w="2812415" h="2447290">
                  <a:moveTo>
                    <a:pt x="2107044" y="1016000"/>
                  </a:moveTo>
                  <a:lnTo>
                    <a:pt x="2104478" y="1016000"/>
                  </a:lnTo>
                  <a:lnTo>
                    <a:pt x="2104580" y="1028700"/>
                  </a:lnTo>
                  <a:lnTo>
                    <a:pt x="2107285" y="1028700"/>
                  </a:lnTo>
                  <a:lnTo>
                    <a:pt x="2107044" y="1016000"/>
                  </a:lnTo>
                  <a:close/>
                </a:path>
                <a:path w="2812415" h="2447290">
                  <a:moveTo>
                    <a:pt x="2167026" y="1016000"/>
                  </a:moveTo>
                  <a:lnTo>
                    <a:pt x="2165134" y="1016000"/>
                  </a:lnTo>
                  <a:lnTo>
                    <a:pt x="2163775" y="1028700"/>
                  </a:lnTo>
                  <a:lnTo>
                    <a:pt x="2165451" y="1028700"/>
                  </a:lnTo>
                  <a:lnTo>
                    <a:pt x="2167026" y="1016000"/>
                  </a:lnTo>
                  <a:close/>
                </a:path>
                <a:path w="2812415" h="2447290">
                  <a:moveTo>
                    <a:pt x="648741" y="1003300"/>
                  </a:moveTo>
                  <a:lnTo>
                    <a:pt x="635812" y="1003300"/>
                  </a:lnTo>
                  <a:lnTo>
                    <a:pt x="635939" y="1016000"/>
                  </a:lnTo>
                  <a:lnTo>
                    <a:pt x="646239" y="1016000"/>
                  </a:lnTo>
                  <a:lnTo>
                    <a:pt x="648741" y="1003300"/>
                  </a:lnTo>
                  <a:close/>
                </a:path>
                <a:path w="2812415" h="2447290">
                  <a:moveTo>
                    <a:pt x="822130" y="1003300"/>
                  </a:moveTo>
                  <a:lnTo>
                    <a:pt x="809904" y="1003300"/>
                  </a:lnTo>
                  <a:lnTo>
                    <a:pt x="811657" y="1016000"/>
                  </a:lnTo>
                  <a:lnTo>
                    <a:pt x="829459" y="1016000"/>
                  </a:lnTo>
                  <a:lnTo>
                    <a:pt x="822130" y="1003300"/>
                  </a:lnTo>
                  <a:close/>
                </a:path>
                <a:path w="2812415" h="2447290">
                  <a:moveTo>
                    <a:pt x="1208049" y="1003300"/>
                  </a:moveTo>
                  <a:lnTo>
                    <a:pt x="1205382" y="1003300"/>
                  </a:lnTo>
                  <a:lnTo>
                    <a:pt x="1205788" y="1016000"/>
                  </a:lnTo>
                  <a:lnTo>
                    <a:pt x="1208354" y="1016000"/>
                  </a:lnTo>
                  <a:lnTo>
                    <a:pt x="1208049" y="1003300"/>
                  </a:lnTo>
                  <a:close/>
                </a:path>
                <a:path w="2812415" h="2447290">
                  <a:moveTo>
                    <a:pt x="1845017" y="990600"/>
                  </a:moveTo>
                  <a:lnTo>
                    <a:pt x="1842363" y="990600"/>
                  </a:lnTo>
                  <a:lnTo>
                    <a:pt x="1842389" y="1003300"/>
                  </a:lnTo>
                  <a:lnTo>
                    <a:pt x="1843303" y="1016000"/>
                  </a:lnTo>
                  <a:lnTo>
                    <a:pt x="1845906" y="1016000"/>
                  </a:lnTo>
                  <a:lnTo>
                    <a:pt x="1844992" y="1003300"/>
                  </a:lnTo>
                  <a:lnTo>
                    <a:pt x="1845017" y="990600"/>
                  </a:lnTo>
                  <a:close/>
                </a:path>
                <a:path w="2812415" h="2447290">
                  <a:moveTo>
                    <a:pt x="1974951" y="1003300"/>
                  </a:moveTo>
                  <a:lnTo>
                    <a:pt x="1972373" y="1003300"/>
                  </a:lnTo>
                  <a:lnTo>
                    <a:pt x="1972348" y="1016000"/>
                  </a:lnTo>
                  <a:lnTo>
                    <a:pt x="1974926" y="1016000"/>
                  </a:lnTo>
                  <a:lnTo>
                    <a:pt x="1974951" y="1003300"/>
                  </a:lnTo>
                  <a:close/>
                </a:path>
                <a:path w="2812415" h="2447290">
                  <a:moveTo>
                    <a:pt x="2030984" y="1003300"/>
                  </a:moveTo>
                  <a:lnTo>
                    <a:pt x="2028190" y="1003300"/>
                  </a:lnTo>
                  <a:lnTo>
                    <a:pt x="2028355" y="1016000"/>
                  </a:lnTo>
                  <a:lnTo>
                    <a:pt x="2031492" y="1016000"/>
                  </a:lnTo>
                  <a:lnTo>
                    <a:pt x="2030984" y="1003300"/>
                  </a:lnTo>
                  <a:close/>
                </a:path>
                <a:path w="2812415" h="2447290">
                  <a:moveTo>
                    <a:pt x="2110981" y="1003300"/>
                  </a:moveTo>
                  <a:lnTo>
                    <a:pt x="2107679" y="1003300"/>
                  </a:lnTo>
                  <a:lnTo>
                    <a:pt x="2106320" y="1016000"/>
                  </a:lnTo>
                  <a:lnTo>
                    <a:pt x="2110143" y="1016000"/>
                  </a:lnTo>
                  <a:lnTo>
                    <a:pt x="2110981" y="1003300"/>
                  </a:lnTo>
                  <a:close/>
                </a:path>
                <a:path w="2812415" h="2447290">
                  <a:moveTo>
                    <a:pt x="2126361" y="1003300"/>
                  </a:moveTo>
                  <a:lnTo>
                    <a:pt x="2123757" y="1003300"/>
                  </a:lnTo>
                  <a:lnTo>
                    <a:pt x="2123757" y="1016000"/>
                  </a:lnTo>
                  <a:lnTo>
                    <a:pt x="2126348" y="1016000"/>
                  </a:lnTo>
                  <a:lnTo>
                    <a:pt x="2126361" y="1003300"/>
                  </a:lnTo>
                  <a:close/>
                </a:path>
                <a:path w="2812415" h="2447290">
                  <a:moveTo>
                    <a:pt x="2152802" y="1003300"/>
                  </a:moveTo>
                  <a:lnTo>
                    <a:pt x="2150198" y="1003300"/>
                  </a:lnTo>
                  <a:lnTo>
                    <a:pt x="2150376" y="1016000"/>
                  </a:lnTo>
                  <a:lnTo>
                    <a:pt x="2153094" y="1016000"/>
                  </a:lnTo>
                  <a:lnTo>
                    <a:pt x="2152802" y="1003300"/>
                  </a:lnTo>
                  <a:close/>
                </a:path>
                <a:path w="2812415" h="2447290">
                  <a:moveTo>
                    <a:pt x="666089" y="990600"/>
                  </a:moveTo>
                  <a:lnTo>
                    <a:pt x="663892" y="1003300"/>
                  </a:lnTo>
                  <a:lnTo>
                    <a:pt x="668629" y="1003300"/>
                  </a:lnTo>
                  <a:lnTo>
                    <a:pt x="666089" y="990600"/>
                  </a:lnTo>
                  <a:close/>
                </a:path>
                <a:path w="2812415" h="2447290">
                  <a:moveTo>
                    <a:pt x="719353" y="990600"/>
                  </a:moveTo>
                  <a:lnTo>
                    <a:pt x="693496" y="990600"/>
                  </a:lnTo>
                  <a:lnTo>
                    <a:pt x="683387" y="1003300"/>
                  </a:lnTo>
                  <a:lnTo>
                    <a:pt x="703191" y="1003300"/>
                  </a:lnTo>
                  <a:lnTo>
                    <a:pt x="719353" y="990600"/>
                  </a:lnTo>
                  <a:close/>
                </a:path>
                <a:path w="2812415" h="2447290">
                  <a:moveTo>
                    <a:pt x="813384" y="990600"/>
                  </a:moveTo>
                  <a:lnTo>
                    <a:pt x="810780" y="990600"/>
                  </a:lnTo>
                  <a:lnTo>
                    <a:pt x="810793" y="1003300"/>
                  </a:lnTo>
                  <a:lnTo>
                    <a:pt x="813371" y="1003300"/>
                  </a:lnTo>
                  <a:lnTo>
                    <a:pt x="813384" y="990600"/>
                  </a:lnTo>
                  <a:close/>
                </a:path>
                <a:path w="2812415" h="2447290">
                  <a:moveTo>
                    <a:pt x="1199502" y="990600"/>
                  </a:moveTo>
                  <a:lnTo>
                    <a:pt x="1195806" y="990600"/>
                  </a:lnTo>
                  <a:lnTo>
                    <a:pt x="1197876" y="1003300"/>
                  </a:lnTo>
                  <a:lnTo>
                    <a:pt x="1200975" y="1003300"/>
                  </a:lnTo>
                  <a:lnTo>
                    <a:pt x="1199502" y="990600"/>
                  </a:lnTo>
                  <a:close/>
                </a:path>
                <a:path w="2812415" h="2447290">
                  <a:moveTo>
                    <a:pt x="1952040" y="990600"/>
                  </a:moveTo>
                  <a:lnTo>
                    <a:pt x="1948027" y="990600"/>
                  </a:lnTo>
                  <a:lnTo>
                    <a:pt x="1949589" y="1003300"/>
                  </a:lnTo>
                  <a:lnTo>
                    <a:pt x="1952929" y="1003300"/>
                  </a:lnTo>
                  <a:lnTo>
                    <a:pt x="1952040" y="990600"/>
                  </a:lnTo>
                  <a:close/>
                </a:path>
                <a:path w="2812415" h="2447290">
                  <a:moveTo>
                    <a:pt x="2030310" y="990600"/>
                  </a:moveTo>
                  <a:lnTo>
                    <a:pt x="2027847" y="990600"/>
                  </a:lnTo>
                  <a:lnTo>
                    <a:pt x="2029929" y="1003300"/>
                  </a:lnTo>
                  <a:lnTo>
                    <a:pt x="2031873" y="1003300"/>
                  </a:lnTo>
                  <a:lnTo>
                    <a:pt x="2030310" y="990600"/>
                  </a:lnTo>
                  <a:close/>
                </a:path>
                <a:path w="2812415" h="2447290">
                  <a:moveTo>
                    <a:pt x="2127783" y="990600"/>
                  </a:moveTo>
                  <a:lnTo>
                    <a:pt x="2123986" y="990600"/>
                  </a:lnTo>
                  <a:lnTo>
                    <a:pt x="2125243" y="1003300"/>
                  </a:lnTo>
                  <a:lnTo>
                    <a:pt x="2127783" y="1003300"/>
                  </a:lnTo>
                  <a:lnTo>
                    <a:pt x="2127783" y="990600"/>
                  </a:lnTo>
                  <a:close/>
                </a:path>
                <a:path w="2812415" h="2447290">
                  <a:moveTo>
                    <a:pt x="2145461" y="990600"/>
                  </a:moveTo>
                  <a:lnTo>
                    <a:pt x="2143086" y="990600"/>
                  </a:lnTo>
                  <a:lnTo>
                    <a:pt x="2143061" y="1003300"/>
                  </a:lnTo>
                  <a:lnTo>
                    <a:pt x="2146223" y="1003300"/>
                  </a:lnTo>
                  <a:lnTo>
                    <a:pt x="2145461" y="990600"/>
                  </a:lnTo>
                  <a:close/>
                </a:path>
                <a:path w="2812415" h="2447290">
                  <a:moveTo>
                    <a:pt x="767016" y="977900"/>
                  </a:moveTo>
                  <a:lnTo>
                    <a:pt x="764451" y="977900"/>
                  </a:lnTo>
                  <a:lnTo>
                    <a:pt x="765505" y="990600"/>
                  </a:lnTo>
                  <a:lnTo>
                    <a:pt x="768057" y="990600"/>
                  </a:lnTo>
                  <a:lnTo>
                    <a:pt x="767016" y="977900"/>
                  </a:lnTo>
                  <a:close/>
                </a:path>
                <a:path w="2812415" h="2447290">
                  <a:moveTo>
                    <a:pt x="780072" y="977900"/>
                  </a:moveTo>
                  <a:lnTo>
                    <a:pt x="774877" y="977900"/>
                  </a:lnTo>
                  <a:lnTo>
                    <a:pt x="774166" y="990600"/>
                  </a:lnTo>
                  <a:lnTo>
                    <a:pt x="789686" y="990600"/>
                  </a:lnTo>
                  <a:lnTo>
                    <a:pt x="780072" y="977900"/>
                  </a:lnTo>
                  <a:close/>
                </a:path>
                <a:path w="2812415" h="2447290">
                  <a:moveTo>
                    <a:pt x="799553" y="977900"/>
                  </a:moveTo>
                  <a:lnTo>
                    <a:pt x="789686" y="990600"/>
                  </a:lnTo>
                  <a:lnTo>
                    <a:pt x="806005" y="990600"/>
                  </a:lnTo>
                  <a:lnTo>
                    <a:pt x="799553" y="977900"/>
                  </a:lnTo>
                  <a:close/>
                </a:path>
                <a:path w="2812415" h="2447290">
                  <a:moveTo>
                    <a:pt x="1185189" y="977900"/>
                  </a:moveTo>
                  <a:lnTo>
                    <a:pt x="1183182" y="977900"/>
                  </a:lnTo>
                  <a:lnTo>
                    <a:pt x="1185532" y="990600"/>
                  </a:lnTo>
                  <a:lnTo>
                    <a:pt x="1187615" y="990600"/>
                  </a:lnTo>
                  <a:lnTo>
                    <a:pt x="1185189" y="977900"/>
                  </a:lnTo>
                  <a:close/>
                </a:path>
                <a:path w="2812415" h="2447290">
                  <a:moveTo>
                    <a:pt x="1848142" y="977900"/>
                  </a:moveTo>
                  <a:lnTo>
                    <a:pt x="1845906" y="977900"/>
                  </a:lnTo>
                  <a:lnTo>
                    <a:pt x="1842541" y="990600"/>
                  </a:lnTo>
                  <a:lnTo>
                    <a:pt x="1845068" y="990600"/>
                  </a:lnTo>
                  <a:lnTo>
                    <a:pt x="1848142" y="977900"/>
                  </a:lnTo>
                  <a:close/>
                </a:path>
                <a:path w="2812415" h="2447290">
                  <a:moveTo>
                    <a:pt x="1962835" y="977900"/>
                  </a:moveTo>
                  <a:lnTo>
                    <a:pt x="1953691" y="977900"/>
                  </a:lnTo>
                  <a:lnTo>
                    <a:pt x="1953793" y="990600"/>
                  </a:lnTo>
                  <a:lnTo>
                    <a:pt x="1960765" y="990600"/>
                  </a:lnTo>
                  <a:lnTo>
                    <a:pt x="1962835" y="977900"/>
                  </a:lnTo>
                  <a:close/>
                </a:path>
                <a:path w="2812415" h="2447290">
                  <a:moveTo>
                    <a:pt x="2040674" y="977900"/>
                  </a:moveTo>
                  <a:lnTo>
                    <a:pt x="2038413" y="977900"/>
                  </a:lnTo>
                  <a:lnTo>
                    <a:pt x="2031441" y="990600"/>
                  </a:lnTo>
                  <a:lnTo>
                    <a:pt x="2034667" y="990600"/>
                  </a:lnTo>
                  <a:lnTo>
                    <a:pt x="2040674" y="977900"/>
                  </a:lnTo>
                  <a:close/>
                </a:path>
                <a:path w="2812415" h="2447290">
                  <a:moveTo>
                    <a:pt x="2105710" y="977900"/>
                  </a:moveTo>
                  <a:lnTo>
                    <a:pt x="2101418" y="977900"/>
                  </a:lnTo>
                  <a:lnTo>
                    <a:pt x="2101418" y="990600"/>
                  </a:lnTo>
                  <a:lnTo>
                    <a:pt x="2104174" y="990600"/>
                  </a:lnTo>
                  <a:lnTo>
                    <a:pt x="2105710" y="977900"/>
                  </a:lnTo>
                  <a:close/>
                </a:path>
                <a:path w="2812415" h="2447290">
                  <a:moveTo>
                    <a:pt x="2126361" y="977900"/>
                  </a:moveTo>
                  <a:lnTo>
                    <a:pt x="2123757" y="977900"/>
                  </a:lnTo>
                  <a:lnTo>
                    <a:pt x="2123719" y="990600"/>
                  </a:lnTo>
                  <a:lnTo>
                    <a:pt x="2126361" y="990600"/>
                  </a:lnTo>
                  <a:lnTo>
                    <a:pt x="2126361" y="977900"/>
                  </a:lnTo>
                  <a:close/>
                </a:path>
                <a:path w="2812415" h="2447290">
                  <a:moveTo>
                    <a:pt x="2157412" y="977900"/>
                  </a:moveTo>
                  <a:lnTo>
                    <a:pt x="2147392" y="977900"/>
                  </a:lnTo>
                  <a:lnTo>
                    <a:pt x="2145487" y="990600"/>
                  </a:lnTo>
                  <a:lnTo>
                    <a:pt x="2157222" y="990600"/>
                  </a:lnTo>
                  <a:lnTo>
                    <a:pt x="2157412" y="977900"/>
                  </a:lnTo>
                  <a:close/>
                </a:path>
                <a:path w="2812415" h="2447290">
                  <a:moveTo>
                    <a:pt x="769277" y="965200"/>
                  </a:moveTo>
                  <a:lnTo>
                    <a:pt x="765009" y="965200"/>
                  </a:lnTo>
                  <a:lnTo>
                    <a:pt x="764108" y="977900"/>
                  </a:lnTo>
                  <a:lnTo>
                    <a:pt x="767422" y="977900"/>
                  </a:lnTo>
                  <a:lnTo>
                    <a:pt x="769277" y="965200"/>
                  </a:lnTo>
                  <a:close/>
                </a:path>
                <a:path w="2812415" h="2447290">
                  <a:moveTo>
                    <a:pt x="1183538" y="965200"/>
                  </a:moveTo>
                  <a:lnTo>
                    <a:pt x="1181404" y="965200"/>
                  </a:lnTo>
                  <a:lnTo>
                    <a:pt x="1177658" y="977900"/>
                  </a:lnTo>
                  <a:lnTo>
                    <a:pt x="1179449" y="977900"/>
                  </a:lnTo>
                  <a:lnTo>
                    <a:pt x="1183538" y="965200"/>
                  </a:lnTo>
                  <a:close/>
                </a:path>
                <a:path w="2812415" h="2447290">
                  <a:moveTo>
                    <a:pt x="1865960" y="965200"/>
                  </a:moveTo>
                  <a:lnTo>
                    <a:pt x="1852891" y="965200"/>
                  </a:lnTo>
                  <a:lnTo>
                    <a:pt x="1849424" y="977900"/>
                  </a:lnTo>
                  <a:lnTo>
                    <a:pt x="1868055" y="977900"/>
                  </a:lnTo>
                  <a:lnTo>
                    <a:pt x="1865960" y="965200"/>
                  </a:lnTo>
                  <a:close/>
                </a:path>
                <a:path w="2812415" h="2447290">
                  <a:moveTo>
                    <a:pt x="1930044" y="965200"/>
                  </a:moveTo>
                  <a:lnTo>
                    <a:pt x="1927555" y="965200"/>
                  </a:lnTo>
                  <a:lnTo>
                    <a:pt x="1927618" y="977900"/>
                  </a:lnTo>
                  <a:lnTo>
                    <a:pt x="1930844" y="977900"/>
                  </a:lnTo>
                  <a:lnTo>
                    <a:pt x="1930044" y="965200"/>
                  </a:lnTo>
                  <a:close/>
                </a:path>
                <a:path w="2812415" h="2447290">
                  <a:moveTo>
                    <a:pt x="1979917" y="965200"/>
                  </a:moveTo>
                  <a:lnTo>
                    <a:pt x="1977263" y="965200"/>
                  </a:lnTo>
                  <a:lnTo>
                    <a:pt x="1977428" y="977900"/>
                  </a:lnTo>
                  <a:lnTo>
                    <a:pt x="1980069" y="977900"/>
                  </a:lnTo>
                  <a:lnTo>
                    <a:pt x="1979917" y="965200"/>
                  </a:lnTo>
                  <a:close/>
                </a:path>
                <a:path w="2812415" h="2447290">
                  <a:moveTo>
                    <a:pt x="2057146" y="965200"/>
                  </a:moveTo>
                  <a:lnTo>
                    <a:pt x="2053615" y="965200"/>
                  </a:lnTo>
                  <a:lnTo>
                    <a:pt x="2052637" y="977900"/>
                  </a:lnTo>
                  <a:lnTo>
                    <a:pt x="2055952" y="977900"/>
                  </a:lnTo>
                  <a:lnTo>
                    <a:pt x="2057146" y="965200"/>
                  </a:lnTo>
                  <a:close/>
                </a:path>
                <a:path w="2812415" h="2447290">
                  <a:moveTo>
                    <a:pt x="2136762" y="965200"/>
                  </a:moveTo>
                  <a:lnTo>
                    <a:pt x="2133892" y="965200"/>
                  </a:lnTo>
                  <a:lnTo>
                    <a:pt x="2126551" y="977900"/>
                  </a:lnTo>
                  <a:lnTo>
                    <a:pt x="2135860" y="977900"/>
                  </a:lnTo>
                  <a:lnTo>
                    <a:pt x="2136762" y="965200"/>
                  </a:lnTo>
                  <a:close/>
                </a:path>
                <a:path w="2812415" h="2447290">
                  <a:moveTo>
                    <a:pt x="2143620" y="965200"/>
                  </a:moveTo>
                  <a:lnTo>
                    <a:pt x="2141372" y="965200"/>
                  </a:lnTo>
                  <a:lnTo>
                    <a:pt x="2142794" y="977900"/>
                  </a:lnTo>
                  <a:lnTo>
                    <a:pt x="2145334" y="977900"/>
                  </a:lnTo>
                  <a:lnTo>
                    <a:pt x="2143620" y="965200"/>
                  </a:lnTo>
                  <a:close/>
                </a:path>
                <a:path w="2812415" h="2447290">
                  <a:moveTo>
                    <a:pt x="2267077" y="965200"/>
                  </a:moveTo>
                  <a:lnTo>
                    <a:pt x="2262682" y="965200"/>
                  </a:lnTo>
                  <a:lnTo>
                    <a:pt x="2265730" y="977900"/>
                  </a:lnTo>
                  <a:lnTo>
                    <a:pt x="2269401" y="977900"/>
                  </a:lnTo>
                  <a:lnTo>
                    <a:pt x="2267077" y="965200"/>
                  </a:lnTo>
                  <a:close/>
                </a:path>
                <a:path w="2812415" h="2447290">
                  <a:moveTo>
                    <a:pt x="809066" y="889000"/>
                  </a:moveTo>
                  <a:lnTo>
                    <a:pt x="806462" y="889000"/>
                  </a:lnTo>
                  <a:lnTo>
                    <a:pt x="804368" y="901700"/>
                  </a:lnTo>
                  <a:lnTo>
                    <a:pt x="799274" y="914400"/>
                  </a:lnTo>
                  <a:lnTo>
                    <a:pt x="793332" y="927100"/>
                  </a:lnTo>
                  <a:lnTo>
                    <a:pt x="788695" y="939800"/>
                  </a:lnTo>
                  <a:lnTo>
                    <a:pt x="784654" y="952500"/>
                  </a:lnTo>
                  <a:lnTo>
                    <a:pt x="779338" y="965200"/>
                  </a:lnTo>
                  <a:lnTo>
                    <a:pt x="781351" y="965200"/>
                  </a:lnTo>
                  <a:lnTo>
                    <a:pt x="786990" y="952500"/>
                  </a:lnTo>
                  <a:lnTo>
                    <a:pt x="791235" y="939800"/>
                  </a:lnTo>
                  <a:lnTo>
                    <a:pt x="795769" y="927100"/>
                  </a:lnTo>
                  <a:lnTo>
                    <a:pt x="801670" y="914400"/>
                  </a:lnTo>
                  <a:lnTo>
                    <a:pt x="806810" y="901700"/>
                  </a:lnTo>
                  <a:lnTo>
                    <a:pt x="809066" y="889000"/>
                  </a:lnTo>
                  <a:close/>
                </a:path>
                <a:path w="2812415" h="2447290">
                  <a:moveTo>
                    <a:pt x="1202613" y="952500"/>
                  </a:moveTo>
                  <a:lnTo>
                    <a:pt x="1191717" y="952500"/>
                  </a:lnTo>
                  <a:lnTo>
                    <a:pt x="1189647" y="965200"/>
                  </a:lnTo>
                  <a:lnTo>
                    <a:pt x="1193368" y="965200"/>
                  </a:lnTo>
                  <a:lnTo>
                    <a:pt x="1202613" y="952500"/>
                  </a:lnTo>
                  <a:close/>
                </a:path>
                <a:path w="2812415" h="2447290">
                  <a:moveTo>
                    <a:pt x="1946236" y="952500"/>
                  </a:moveTo>
                  <a:lnTo>
                    <a:pt x="1933829" y="952500"/>
                  </a:lnTo>
                  <a:lnTo>
                    <a:pt x="1929561" y="965200"/>
                  </a:lnTo>
                  <a:lnTo>
                    <a:pt x="1945030" y="965200"/>
                  </a:lnTo>
                  <a:lnTo>
                    <a:pt x="1946236" y="952500"/>
                  </a:lnTo>
                  <a:close/>
                </a:path>
                <a:path w="2812415" h="2447290">
                  <a:moveTo>
                    <a:pt x="1965502" y="952500"/>
                  </a:moveTo>
                  <a:lnTo>
                    <a:pt x="1962708" y="952500"/>
                  </a:lnTo>
                  <a:lnTo>
                    <a:pt x="1962988" y="965200"/>
                  </a:lnTo>
                  <a:lnTo>
                    <a:pt x="1966239" y="965200"/>
                  </a:lnTo>
                  <a:lnTo>
                    <a:pt x="1965502" y="952500"/>
                  </a:lnTo>
                  <a:close/>
                </a:path>
                <a:path w="2812415" h="2447290">
                  <a:moveTo>
                    <a:pt x="2048471" y="952500"/>
                  </a:moveTo>
                  <a:lnTo>
                    <a:pt x="2044877" y="952500"/>
                  </a:lnTo>
                  <a:lnTo>
                    <a:pt x="2046528" y="965200"/>
                  </a:lnTo>
                  <a:lnTo>
                    <a:pt x="2051672" y="965200"/>
                  </a:lnTo>
                  <a:lnTo>
                    <a:pt x="2048471" y="952500"/>
                  </a:lnTo>
                  <a:close/>
                </a:path>
                <a:path w="2812415" h="2447290">
                  <a:moveTo>
                    <a:pt x="2128291" y="952500"/>
                  </a:moveTo>
                  <a:lnTo>
                    <a:pt x="2125941" y="952500"/>
                  </a:lnTo>
                  <a:lnTo>
                    <a:pt x="2128570" y="965200"/>
                  </a:lnTo>
                  <a:lnTo>
                    <a:pt x="2129358" y="965200"/>
                  </a:lnTo>
                  <a:lnTo>
                    <a:pt x="2128291" y="952500"/>
                  </a:lnTo>
                  <a:close/>
                </a:path>
                <a:path w="2812415" h="2447290">
                  <a:moveTo>
                    <a:pt x="2260930" y="952500"/>
                  </a:moveTo>
                  <a:lnTo>
                    <a:pt x="2255647" y="952500"/>
                  </a:lnTo>
                  <a:lnTo>
                    <a:pt x="2257145" y="965200"/>
                  </a:lnTo>
                  <a:lnTo>
                    <a:pt x="2263952" y="965200"/>
                  </a:lnTo>
                  <a:lnTo>
                    <a:pt x="2260930" y="952500"/>
                  </a:lnTo>
                  <a:close/>
                </a:path>
                <a:path w="2812415" h="2447290">
                  <a:moveTo>
                    <a:pt x="1206500" y="939800"/>
                  </a:moveTo>
                  <a:lnTo>
                    <a:pt x="1203871" y="939800"/>
                  </a:lnTo>
                  <a:lnTo>
                    <a:pt x="1203553" y="952500"/>
                  </a:lnTo>
                  <a:lnTo>
                    <a:pt x="1206131" y="952500"/>
                  </a:lnTo>
                  <a:lnTo>
                    <a:pt x="1206500" y="939800"/>
                  </a:lnTo>
                  <a:close/>
                </a:path>
                <a:path w="2812415" h="2447290">
                  <a:moveTo>
                    <a:pt x="1953590" y="939800"/>
                  </a:moveTo>
                  <a:lnTo>
                    <a:pt x="1950999" y="939800"/>
                  </a:lnTo>
                  <a:lnTo>
                    <a:pt x="1950999" y="952500"/>
                  </a:lnTo>
                  <a:lnTo>
                    <a:pt x="1953590" y="952500"/>
                  </a:lnTo>
                  <a:lnTo>
                    <a:pt x="1953590" y="939800"/>
                  </a:lnTo>
                  <a:close/>
                </a:path>
                <a:path w="2812415" h="2447290">
                  <a:moveTo>
                    <a:pt x="1958911" y="939800"/>
                  </a:moveTo>
                  <a:lnTo>
                    <a:pt x="1956968" y="939800"/>
                  </a:lnTo>
                  <a:lnTo>
                    <a:pt x="1959762" y="952500"/>
                  </a:lnTo>
                  <a:lnTo>
                    <a:pt x="1961984" y="952500"/>
                  </a:lnTo>
                  <a:lnTo>
                    <a:pt x="1958911" y="939800"/>
                  </a:lnTo>
                  <a:close/>
                </a:path>
                <a:path w="2812415" h="2447290">
                  <a:moveTo>
                    <a:pt x="2062619" y="939800"/>
                  </a:moveTo>
                  <a:lnTo>
                    <a:pt x="2046046" y="939800"/>
                  </a:lnTo>
                  <a:lnTo>
                    <a:pt x="2044306" y="952500"/>
                  </a:lnTo>
                  <a:lnTo>
                    <a:pt x="2059190" y="952500"/>
                  </a:lnTo>
                  <a:lnTo>
                    <a:pt x="2062619" y="939800"/>
                  </a:lnTo>
                  <a:close/>
                </a:path>
                <a:path w="2812415" h="2447290">
                  <a:moveTo>
                    <a:pt x="2126081" y="939800"/>
                  </a:moveTo>
                  <a:lnTo>
                    <a:pt x="2123770" y="939800"/>
                  </a:lnTo>
                  <a:lnTo>
                    <a:pt x="2123325" y="952500"/>
                  </a:lnTo>
                  <a:lnTo>
                    <a:pt x="2126018" y="952500"/>
                  </a:lnTo>
                  <a:lnTo>
                    <a:pt x="2126081" y="939800"/>
                  </a:lnTo>
                  <a:close/>
                </a:path>
                <a:path w="2812415" h="2447290">
                  <a:moveTo>
                    <a:pt x="2253437" y="939800"/>
                  </a:moveTo>
                  <a:lnTo>
                    <a:pt x="2250973" y="939800"/>
                  </a:lnTo>
                  <a:lnTo>
                    <a:pt x="2251925" y="952500"/>
                  </a:lnTo>
                  <a:lnTo>
                    <a:pt x="2254643" y="952500"/>
                  </a:lnTo>
                  <a:lnTo>
                    <a:pt x="2253437" y="939800"/>
                  </a:lnTo>
                  <a:close/>
                </a:path>
                <a:path w="2812415" h="2447290">
                  <a:moveTo>
                    <a:pt x="1213815" y="914400"/>
                  </a:moveTo>
                  <a:lnTo>
                    <a:pt x="1211211" y="914400"/>
                  </a:lnTo>
                  <a:lnTo>
                    <a:pt x="1211224" y="927100"/>
                  </a:lnTo>
                  <a:lnTo>
                    <a:pt x="1210043" y="927100"/>
                  </a:lnTo>
                  <a:lnTo>
                    <a:pt x="1203934" y="939800"/>
                  </a:lnTo>
                  <a:lnTo>
                    <a:pt x="1206398" y="939800"/>
                  </a:lnTo>
                  <a:lnTo>
                    <a:pt x="1213802" y="927100"/>
                  </a:lnTo>
                  <a:lnTo>
                    <a:pt x="1213815" y="914400"/>
                  </a:lnTo>
                  <a:close/>
                </a:path>
                <a:path w="2812415" h="2447290">
                  <a:moveTo>
                    <a:pt x="1950974" y="927100"/>
                  </a:moveTo>
                  <a:lnTo>
                    <a:pt x="1948395" y="927100"/>
                  </a:lnTo>
                  <a:lnTo>
                    <a:pt x="1951189" y="939800"/>
                  </a:lnTo>
                  <a:lnTo>
                    <a:pt x="1952828" y="939800"/>
                  </a:lnTo>
                  <a:lnTo>
                    <a:pt x="1950974" y="927100"/>
                  </a:lnTo>
                  <a:close/>
                </a:path>
                <a:path w="2812415" h="2447290">
                  <a:moveTo>
                    <a:pt x="2069884" y="927100"/>
                  </a:moveTo>
                  <a:lnTo>
                    <a:pt x="2066836" y="927100"/>
                  </a:lnTo>
                  <a:lnTo>
                    <a:pt x="2063165" y="939800"/>
                  </a:lnTo>
                  <a:lnTo>
                    <a:pt x="2065083" y="939800"/>
                  </a:lnTo>
                  <a:lnTo>
                    <a:pt x="2069884" y="927100"/>
                  </a:lnTo>
                  <a:close/>
                </a:path>
                <a:path w="2812415" h="2447290">
                  <a:moveTo>
                    <a:pt x="2112911" y="927100"/>
                  </a:moveTo>
                  <a:lnTo>
                    <a:pt x="2101951" y="927100"/>
                  </a:lnTo>
                  <a:lnTo>
                    <a:pt x="2105558" y="939800"/>
                  </a:lnTo>
                  <a:lnTo>
                    <a:pt x="2112060" y="939800"/>
                  </a:lnTo>
                  <a:lnTo>
                    <a:pt x="2112911" y="927100"/>
                  </a:lnTo>
                  <a:close/>
                </a:path>
                <a:path w="2812415" h="2447290">
                  <a:moveTo>
                    <a:pt x="2137295" y="927100"/>
                  </a:moveTo>
                  <a:lnTo>
                    <a:pt x="2117293" y="927100"/>
                  </a:lnTo>
                  <a:lnTo>
                    <a:pt x="2122335" y="939800"/>
                  </a:lnTo>
                  <a:lnTo>
                    <a:pt x="2137270" y="939800"/>
                  </a:lnTo>
                  <a:lnTo>
                    <a:pt x="2137295" y="927100"/>
                  </a:lnTo>
                  <a:close/>
                </a:path>
                <a:path w="2812415" h="2447290">
                  <a:moveTo>
                    <a:pt x="2232647" y="927100"/>
                  </a:moveTo>
                  <a:lnTo>
                    <a:pt x="2229040" y="927100"/>
                  </a:lnTo>
                  <a:lnTo>
                    <a:pt x="2229904" y="939800"/>
                  </a:lnTo>
                  <a:lnTo>
                    <a:pt x="2236851" y="939800"/>
                  </a:lnTo>
                  <a:lnTo>
                    <a:pt x="2232647" y="927100"/>
                  </a:lnTo>
                  <a:close/>
                </a:path>
                <a:path w="2812415" h="2447290">
                  <a:moveTo>
                    <a:pt x="1109929" y="914400"/>
                  </a:moveTo>
                  <a:lnTo>
                    <a:pt x="1107338" y="914400"/>
                  </a:lnTo>
                  <a:lnTo>
                    <a:pt x="1107478" y="927100"/>
                  </a:lnTo>
                  <a:lnTo>
                    <a:pt x="1110056" y="927100"/>
                  </a:lnTo>
                  <a:lnTo>
                    <a:pt x="1109929" y="914400"/>
                  </a:lnTo>
                  <a:close/>
                </a:path>
                <a:path w="2812415" h="2447290">
                  <a:moveTo>
                    <a:pt x="1125054" y="914400"/>
                  </a:moveTo>
                  <a:lnTo>
                    <a:pt x="1120914" y="914400"/>
                  </a:lnTo>
                  <a:lnTo>
                    <a:pt x="1119924" y="927100"/>
                  </a:lnTo>
                  <a:lnTo>
                    <a:pt x="1123530" y="927100"/>
                  </a:lnTo>
                  <a:lnTo>
                    <a:pt x="1125054" y="914400"/>
                  </a:lnTo>
                  <a:close/>
                </a:path>
                <a:path w="2812415" h="2447290">
                  <a:moveTo>
                    <a:pt x="1945487" y="914400"/>
                  </a:moveTo>
                  <a:lnTo>
                    <a:pt x="1943379" y="914400"/>
                  </a:lnTo>
                  <a:lnTo>
                    <a:pt x="1946694" y="927100"/>
                  </a:lnTo>
                  <a:lnTo>
                    <a:pt x="1948789" y="927100"/>
                  </a:lnTo>
                  <a:lnTo>
                    <a:pt x="1945487" y="914400"/>
                  </a:lnTo>
                  <a:close/>
                </a:path>
                <a:path w="2812415" h="2447290">
                  <a:moveTo>
                    <a:pt x="2082215" y="914400"/>
                  </a:moveTo>
                  <a:lnTo>
                    <a:pt x="2073998" y="914400"/>
                  </a:lnTo>
                  <a:lnTo>
                    <a:pt x="2074011" y="927100"/>
                  </a:lnTo>
                  <a:lnTo>
                    <a:pt x="2081149" y="927100"/>
                  </a:lnTo>
                  <a:lnTo>
                    <a:pt x="2082215" y="914400"/>
                  </a:lnTo>
                  <a:close/>
                </a:path>
                <a:path w="2812415" h="2447290">
                  <a:moveTo>
                    <a:pt x="2096744" y="914400"/>
                  </a:moveTo>
                  <a:lnTo>
                    <a:pt x="2093099" y="914400"/>
                  </a:lnTo>
                  <a:lnTo>
                    <a:pt x="2097671" y="927100"/>
                  </a:lnTo>
                  <a:lnTo>
                    <a:pt x="2099500" y="927100"/>
                  </a:lnTo>
                  <a:lnTo>
                    <a:pt x="2096744" y="914400"/>
                  </a:lnTo>
                  <a:close/>
                </a:path>
                <a:path w="2812415" h="2447290">
                  <a:moveTo>
                    <a:pt x="2211425" y="914400"/>
                  </a:moveTo>
                  <a:lnTo>
                    <a:pt x="2208339" y="914400"/>
                  </a:lnTo>
                  <a:lnTo>
                    <a:pt x="2209038" y="927100"/>
                  </a:lnTo>
                  <a:lnTo>
                    <a:pt x="2212975" y="927100"/>
                  </a:lnTo>
                  <a:lnTo>
                    <a:pt x="2211425" y="914400"/>
                  </a:lnTo>
                  <a:close/>
                </a:path>
                <a:path w="2812415" h="2447290">
                  <a:moveTo>
                    <a:pt x="1111897" y="901700"/>
                  </a:moveTo>
                  <a:lnTo>
                    <a:pt x="1109294" y="901700"/>
                  </a:lnTo>
                  <a:lnTo>
                    <a:pt x="1108570" y="914400"/>
                  </a:lnTo>
                  <a:lnTo>
                    <a:pt x="1111135" y="914400"/>
                  </a:lnTo>
                  <a:lnTo>
                    <a:pt x="1111897" y="901700"/>
                  </a:lnTo>
                  <a:close/>
                </a:path>
                <a:path w="2812415" h="2447290">
                  <a:moveTo>
                    <a:pt x="1143063" y="901700"/>
                  </a:moveTo>
                  <a:lnTo>
                    <a:pt x="1141831" y="901700"/>
                  </a:lnTo>
                  <a:lnTo>
                    <a:pt x="1137831" y="914400"/>
                  </a:lnTo>
                  <a:lnTo>
                    <a:pt x="1144295" y="914400"/>
                  </a:lnTo>
                  <a:lnTo>
                    <a:pt x="1143063" y="901700"/>
                  </a:lnTo>
                  <a:close/>
                </a:path>
                <a:path w="2812415" h="2447290">
                  <a:moveTo>
                    <a:pt x="1181227" y="901700"/>
                  </a:moveTo>
                  <a:lnTo>
                    <a:pt x="1155674" y="901700"/>
                  </a:lnTo>
                  <a:lnTo>
                    <a:pt x="1153858" y="914400"/>
                  </a:lnTo>
                  <a:lnTo>
                    <a:pt x="1170749" y="914400"/>
                  </a:lnTo>
                  <a:lnTo>
                    <a:pt x="1181227" y="901700"/>
                  </a:lnTo>
                  <a:close/>
                </a:path>
                <a:path w="2812415" h="2447290">
                  <a:moveTo>
                    <a:pt x="1203159" y="901700"/>
                  </a:moveTo>
                  <a:lnTo>
                    <a:pt x="1201331" y="901700"/>
                  </a:lnTo>
                  <a:lnTo>
                    <a:pt x="1206677" y="914400"/>
                  </a:lnTo>
                  <a:lnTo>
                    <a:pt x="1210564" y="914400"/>
                  </a:lnTo>
                  <a:lnTo>
                    <a:pt x="1203159" y="901700"/>
                  </a:lnTo>
                  <a:close/>
                </a:path>
                <a:path w="2812415" h="2447290">
                  <a:moveTo>
                    <a:pt x="1947837" y="901700"/>
                  </a:moveTo>
                  <a:lnTo>
                    <a:pt x="1945551" y="901700"/>
                  </a:lnTo>
                  <a:lnTo>
                    <a:pt x="1943417" y="914400"/>
                  </a:lnTo>
                  <a:lnTo>
                    <a:pt x="1947011" y="914400"/>
                  </a:lnTo>
                  <a:lnTo>
                    <a:pt x="1947837" y="901700"/>
                  </a:lnTo>
                  <a:close/>
                </a:path>
                <a:path w="2812415" h="2447290">
                  <a:moveTo>
                    <a:pt x="2089289" y="901700"/>
                  </a:moveTo>
                  <a:lnTo>
                    <a:pt x="2087613" y="901700"/>
                  </a:lnTo>
                  <a:lnTo>
                    <a:pt x="2086648" y="914400"/>
                  </a:lnTo>
                  <a:lnTo>
                    <a:pt x="2091855" y="914400"/>
                  </a:lnTo>
                  <a:lnTo>
                    <a:pt x="2089289" y="901700"/>
                  </a:lnTo>
                  <a:close/>
                </a:path>
                <a:path w="2812415" h="2447290">
                  <a:moveTo>
                    <a:pt x="2216048" y="901700"/>
                  </a:moveTo>
                  <a:lnTo>
                    <a:pt x="2210955" y="901700"/>
                  </a:lnTo>
                  <a:lnTo>
                    <a:pt x="2208834" y="914400"/>
                  </a:lnTo>
                  <a:lnTo>
                    <a:pt x="2213140" y="914400"/>
                  </a:lnTo>
                  <a:lnTo>
                    <a:pt x="2216048" y="901700"/>
                  </a:lnTo>
                  <a:close/>
                </a:path>
                <a:path w="2812415" h="2447290">
                  <a:moveTo>
                    <a:pt x="1111999" y="889000"/>
                  </a:moveTo>
                  <a:lnTo>
                    <a:pt x="1109294" y="889000"/>
                  </a:lnTo>
                  <a:lnTo>
                    <a:pt x="1109345" y="901700"/>
                  </a:lnTo>
                  <a:lnTo>
                    <a:pt x="1111948" y="901700"/>
                  </a:lnTo>
                  <a:lnTo>
                    <a:pt x="1111999" y="889000"/>
                  </a:lnTo>
                  <a:close/>
                </a:path>
                <a:path w="2812415" h="2447290">
                  <a:moveTo>
                    <a:pt x="1943265" y="889000"/>
                  </a:moveTo>
                  <a:lnTo>
                    <a:pt x="1940661" y="889000"/>
                  </a:lnTo>
                  <a:lnTo>
                    <a:pt x="1940636" y="901700"/>
                  </a:lnTo>
                  <a:lnTo>
                    <a:pt x="1943265" y="901700"/>
                  </a:lnTo>
                  <a:lnTo>
                    <a:pt x="1943265" y="889000"/>
                  </a:lnTo>
                  <a:close/>
                </a:path>
                <a:path w="2812415" h="2447290">
                  <a:moveTo>
                    <a:pt x="2220760" y="889000"/>
                  </a:moveTo>
                  <a:lnTo>
                    <a:pt x="2218423" y="889000"/>
                  </a:lnTo>
                  <a:lnTo>
                    <a:pt x="2217699" y="901700"/>
                  </a:lnTo>
                  <a:lnTo>
                    <a:pt x="2220112" y="901700"/>
                  </a:lnTo>
                  <a:lnTo>
                    <a:pt x="2220760" y="889000"/>
                  </a:lnTo>
                  <a:close/>
                </a:path>
                <a:path w="2812415" h="2447290">
                  <a:moveTo>
                    <a:pt x="809256" y="876300"/>
                  </a:moveTo>
                  <a:lnTo>
                    <a:pt x="806691" y="876300"/>
                  </a:lnTo>
                  <a:lnTo>
                    <a:pt x="806970" y="889000"/>
                  </a:lnTo>
                  <a:lnTo>
                    <a:pt x="809599" y="889000"/>
                  </a:lnTo>
                  <a:lnTo>
                    <a:pt x="809256" y="876300"/>
                  </a:lnTo>
                  <a:close/>
                </a:path>
                <a:path w="2812415" h="2447290">
                  <a:moveTo>
                    <a:pt x="875271" y="863600"/>
                  </a:moveTo>
                  <a:lnTo>
                    <a:pt x="873379" y="863600"/>
                  </a:lnTo>
                  <a:lnTo>
                    <a:pt x="856221" y="876300"/>
                  </a:lnTo>
                  <a:lnTo>
                    <a:pt x="826223" y="876300"/>
                  </a:lnTo>
                  <a:lnTo>
                    <a:pt x="833170" y="889000"/>
                  </a:lnTo>
                  <a:lnTo>
                    <a:pt x="857351" y="889000"/>
                  </a:lnTo>
                  <a:lnTo>
                    <a:pt x="875271" y="863600"/>
                  </a:lnTo>
                  <a:close/>
                </a:path>
                <a:path w="2812415" h="2447290">
                  <a:moveTo>
                    <a:pt x="1097724" y="876300"/>
                  </a:moveTo>
                  <a:lnTo>
                    <a:pt x="1093216" y="876300"/>
                  </a:lnTo>
                  <a:lnTo>
                    <a:pt x="1094714" y="889000"/>
                  </a:lnTo>
                  <a:lnTo>
                    <a:pt x="1101598" y="889000"/>
                  </a:lnTo>
                  <a:lnTo>
                    <a:pt x="1097724" y="876300"/>
                  </a:lnTo>
                  <a:close/>
                </a:path>
                <a:path w="2812415" h="2447290">
                  <a:moveTo>
                    <a:pt x="1957959" y="876300"/>
                  </a:moveTo>
                  <a:lnTo>
                    <a:pt x="1950529" y="876300"/>
                  </a:lnTo>
                  <a:lnTo>
                    <a:pt x="1947646" y="889000"/>
                  </a:lnTo>
                  <a:lnTo>
                    <a:pt x="1955914" y="889000"/>
                  </a:lnTo>
                  <a:lnTo>
                    <a:pt x="1957959" y="876300"/>
                  </a:lnTo>
                  <a:close/>
                </a:path>
                <a:path w="2812415" h="2447290">
                  <a:moveTo>
                    <a:pt x="2189149" y="876300"/>
                  </a:moveTo>
                  <a:lnTo>
                    <a:pt x="2175598" y="876300"/>
                  </a:lnTo>
                  <a:lnTo>
                    <a:pt x="2177554" y="889000"/>
                  </a:lnTo>
                  <a:lnTo>
                    <a:pt x="2182723" y="889000"/>
                  </a:lnTo>
                  <a:lnTo>
                    <a:pt x="2189149" y="876300"/>
                  </a:lnTo>
                  <a:close/>
                </a:path>
                <a:path w="2812415" h="2447290">
                  <a:moveTo>
                    <a:pt x="2228672" y="876300"/>
                  </a:moveTo>
                  <a:lnTo>
                    <a:pt x="2211298" y="876300"/>
                  </a:lnTo>
                  <a:lnTo>
                    <a:pt x="2215273" y="889000"/>
                  </a:lnTo>
                  <a:lnTo>
                    <a:pt x="2228240" y="889000"/>
                  </a:lnTo>
                  <a:lnTo>
                    <a:pt x="2228672" y="876300"/>
                  </a:lnTo>
                  <a:close/>
                </a:path>
                <a:path w="2812415" h="2447290">
                  <a:moveTo>
                    <a:pt x="1087277" y="863600"/>
                  </a:moveTo>
                  <a:lnTo>
                    <a:pt x="1082128" y="863600"/>
                  </a:lnTo>
                  <a:lnTo>
                    <a:pt x="1085837" y="876300"/>
                  </a:lnTo>
                  <a:lnTo>
                    <a:pt x="1092157" y="876300"/>
                  </a:lnTo>
                  <a:lnTo>
                    <a:pt x="1087277" y="863600"/>
                  </a:lnTo>
                  <a:close/>
                </a:path>
                <a:path w="2812415" h="2447290">
                  <a:moveTo>
                    <a:pt x="1958657" y="863600"/>
                  </a:moveTo>
                  <a:lnTo>
                    <a:pt x="1956054" y="863600"/>
                  </a:lnTo>
                  <a:lnTo>
                    <a:pt x="1956765" y="876300"/>
                  </a:lnTo>
                  <a:lnTo>
                    <a:pt x="1959279" y="876300"/>
                  </a:lnTo>
                  <a:lnTo>
                    <a:pt x="1958657" y="863600"/>
                  </a:lnTo>
                  <a:close/>
                </a:path>
                <a:path w="2812415" h="2447290">
                  <a:moveTo>
                    <a:pt x="1993480" y="863600"/>
                  </a:moveTo>
                  <a:lnTo>
                    <a:pt x="1990877" y="863600"/>
                  </a:lnTo>
                  <a:lnTo>
                    <a:pt x="1991677" y="876300"/>
                  </a:lnTo>
                  <a:lnTo>
                    <a:pt x="1994154" y="876300"/>
                  </a:lnTo>
                  <a:lnTo>
                    <a:pt x="1993480" y="863600"/>
                  </a:lnTo>
                  <a:close/>
                </a:path>
                <a:path w="2812415" h="2447290">
                  <a:moveTo>
                    <a:pt x="2020506" y="863600"/>
                  </a:moveTo>
                  <a:lnTo>
                    <a:pt x="2015667" y="863600"/>
                  </a:lnTo>
                  <a:lnTo>
                    <a:pt x="2016480" y="876300"/>
                  </a:lnTo>
                  <a:lnTo>
                    <a:pt x="2020557" y="876300"/>
                  </a:lnTo>
                  <a:lnTo>
                    <a:pt x="2020506" y="863600"/>
                  </a:lnTo>
                  <a:close/>
                </a:path>
                <a:path w="2812415" h="2447290">
                  <a:moveTo>
                    <a:pt x="2175954" y="863600"/>
                  </a:moveTo>
                  <a:lnTo>
                    <a:pt x="2174011" y="863600"/>
                  </a:lnTo>
                  <a:lnTo>
                    <a:pt x="2174519" y="876300"/>
                  </a:lnTo>
                  <a:lnTo>
                    <a:pt x="2177084" y="876300"/>
                  </a:lnTo>
                  <a:lnTo>
                    <a:pt x="2175954" y="863600"/>
                  </a:lnTo>
                  <a:close/>
                </a:path>
                <a:path w="2812415" h="2447290">
                  <a:moveTo>
                    <a:pt x="2234425" y="863600"/>
                  </a:moveTo>
                  <a:lnTo>
                    <a:pt x="2231885" y="863600"/>
                  </a:lnTo>
                  <a:lnTo>
                    <a:pt x="2230462" y="876300"/>
                  </a:lnTo>
                  <a:lnTo>
                    <a:pt x="2233028" y="876300"/>
                  </a:lnTo>
                  <a:lnTo>
                    <a:pt x="2234425" y="863600"/>
                  </a:lnTo>
                  <a:close/>
                </a:path>
                <a:path w="2812415" h="2447290">
                  <a:moveTo>
                    <a:pt x="880694" y="850900"/>
                  </a:moveTo>
                  <a:lnTo>
                    <a:pt x="878598" y="850900"/>
                  </a:lnTo>
                  <a:lnTo>
                    <a:pt x="876477" y="863600"/>
                  </a:lnTo>
                  <a:lnTo>
                    <a:pt x="878763" y="863600"/>
                  </a:lnTo>
                  <a:lnTo>
                    <a:pt x="880694" y="850900"/>
                  </a:lnTo>
                  <a:close/>
                </a:path>
                <a:path w="2812415" h="2447290">
                  <a:moveTo>
                    <a:pt x="1078039" y="850900"/>
                  </a:moveTo>
                  <a:lnTo>
                    <a:pt x="1074674" y="850900"/>
                  </a:lnTo>
                  <a:lnTo>
                    <a:pt x="1076071" y="863600"/>
                  </a:lnTo>
                  <a:lnTo>
                    <a:pt x="1082108" y="863600"/>
                  </a:lnTo>
                  <a:lnTo>
                    <a:pt x="1078039" y="850900"/>
                  </a:lnTo>
                  <a:close/>
                </a:path>
                <a:path w="2812415" h="2447290">
                  <a:moveTo>
                    <a:pt x="1959597" y="850900"/>
                  </a:moveTo>
                  <a:lnTo>
                    <a:pt x="1957082" y="850900"/>
                  </a:lnTo>
                  <a:lnTo>
                    <a:pt x="1956130" y="863600"/>
                  </a:lnTo>
                  <a:lnTo>
                    <a:pt x="1958733" y="863600"/>
                  </a:lnTo>
                  <a:lnTo>
                    <a:pt x="1959597" y="850900"/>
                  </a:lnTo>
                  <a:close/>
                </a:path>
                <a:path w="2812415" h="2447290">
                  <a:moveTo>
                    <a:pt x="1995601" y="850900"/>
                  </a:moveTo>
                  <a:lnTo>
                    <a:pt x="1992807" y="850900"/>
                  </a:lnTo>
                  <a:lnTo>
                    <a:pt x="1992452" y="863600"/>
                  </a:lnTo>
                  <a:lnTo>
                    <a:pt x="1995424" y="863600"/>
                  </a:lnTo>
                  <a:lnTo>
                    <a:pt x="1995601" y="850900"/>
                  </a:lnTo>
                  <a:close/>
                </a:path>
                <a:path w="2812415" h="2447290">
                  <a:moveTo>
                    <a:pt x="2041550" y="850900"/>
                  </a:moveTo>
                  <a:lnTo>
                    <a:pt x="2030133" y="850900"/>
                  </a:lnTo>
                  <a:lnTo>
                    <a:pt x="2026488" y="863600"/>
                  </a:lnTo>
                  <a:lnTo>
                    <a:pt x="2031733" y="863600"/>
                  </a:lnTo>
                  <a:lnTo>
                    <a:pt x="2041550" y="850900"/>
                  </a:lnTo>
                  <a:close/>
                </a:path>
                <a:path w="2812415" h="2447290">
                  <a:moveTo>
                    <a:pt x="2058517" y="850900"/>
                  </a:moveTo>
                  <a:lnTo>
                    <a:pt x="2048383" y="850900"/>
                  </a:lnTo>
                  <a:lnTo>
                    <a:pt x="2050707" y="863600"/>
                  </a:lnTo>
                  <a:lnTo>
                    <a:pt x="2057044" y="863600"/>
                  </a:lnTo>
                  <a:lnTo>
                    <a:pt x="2058517" y="850900"/>
                  </a:lnTo>
                  <a:close/>
                </a:path>
                <a:path w="2812415" h="2447290">
                  <a:moveTo>
                    <a:pt x="2166620" y="850900"/>
                  </a:moveTo>
                  <a:lnTo>
                    <a:pt x="2164156" y="850900"/>
                  </a:lnTo>
                  <a:lnTo>
                    <a:pt x="2168842" y="863600"/>
                  </a:lnTo>
                  <a:lnTo>
                    <a:pt x="2170823" y="863600"/>
                  </a:lnTo>
                  <a:lnTo>
                    <a:pt x="2166620" y="850900"/>
                  </a:lnTo>
                  <a:close/>
                </a:path>
                <a:path w="2812415" h="2447290">
                  <a:moveTo>
                    <a:pt x="2231567" y="850900"/>
                  </a:moveTo>
                  <a:lnTo>
                    <a:pt x="2228329" y="850900"/>
                  </a:lnTo>
                  <a:lnTo>
                    <a:pt x="2229561" y="863600"/>
                  </a:lnTo>
                  <a:lnTo>
                    <a:pt x="2232672" y="863600"/>
                  </a:lnTo>
                  <a:lnTo>
                    <a:pt x="2231567" y="850900"/>
                  </a:lnTo>
                  <a:close/>
                </a:path>
                <a:path w="2812415" h="2447290">
                  <a:moveTo>
                    <a:pt x="2574632" y="850900"/>
                  </a:moveTo>
                  <a:lnTo>
                    <a:pt x="2572219" y="850900"/>
                  </a:lnTo>
                  <a:lnTo>
                    <a:pt x="2570797" y="863600"/>
                  </a:lnTo>
                  <a:lnTo>
                    <a:pt x="2572918" y="863600"/>
                  </a:lnTo>
                  <a:lnTo>
                    <a:pt x="2574632" y="850900"/>
                  </a:lnTo>
                  <a:close/>
                </a:path>
                <a:path w="2812415" h="2447290">
                  <a:moveTo>
                    <a:pt x="898637" y="838200"/>
                  </a:moveTo>
                  <a:lnTo>
                    <a:pt x="897212" y="838200"/>
                  </a:lnTo>
                  <a:lnTo>
                    <a:pt x="887108" y="850900"/>
                  </a:lnTo>
                  <a:lnTo>
                    <a:pt x="888816" y="850900"/>
                  </a:lnTo>
                  <a:lnTo>
                    <a:pt x="898637" y="838200"/>
                  </a:lnTo>
                  <a:close/>
                </a:path>
                <a:path w="2812415" h="2447290">
                  <a:moveTo>
                    <a:pt x="1093990" y="838200"/>
                  </a:moveTo>
                  <a:lnTo>
                    <a:pt x="1091184" y="838200"/>
                  </a:lnTo>
                  <a:lnTo>
                    <a:pt x="1088148" y="850900"/>
                  </a:lnTo>
                  <a:lnTo>
                    <a:pt x="1094003" y="850900"/>
                  </a:lnTo>
                  <a:lnTo>
                    <a:pt x="1093990" y="838200"/>
                  </a:lnTo>
                  <a:close/>
                </a:path>
                <a:path w="2812415" h="2447290">
                  <a:moveTo>
                    <a:pt x="1971243" y="838200"/>
                  </a:moveTo>
                  <a:lnTo>
                    <a:pt x="1968639" y="838200"/>
                  </a:lnTo>
                  <a:lnTo>
                    <a:pt x="1969046" y="850900"/>
                  </a:lnTo>
                  <a:lnTo>
                    <a:pt x="1971509" y="850900"/>
                  </a:lnTo>
                  <a:lnTo>
                    <a:pt x="1971243" y="838200"/>
                  </a:lnTo>
                  <a:close/>
                </a:path>
                <a:path w="2812415" h="2447290">
                  <a:moveTo>
                    <a:pt x="1993290" y="838200"/>
                  </a:moveTo>
                  <a:lnTo>
                    <a:pt x="1990750" y="838200"/>
                  </a:lnTo>
                  <a:lnTo>
                    <a:pt x="1991893" y="850900"/>
                  </a:lnTo>
                  <a:lnTo>
                    <a:pt x="1994420" y="850900"/>
                  </a:lnTo>
                  <a:lnTo>
                    <a:pt x="1993290" y="838200"/>
                  </a:lnTo>
                  <a:close/>
                </a:path>
                <a:path w="2812415" h="2447290">
                  <a:moveTo>
                    <a:pt x="2067725" y="838200"/>
                  </a:moveTo>
                  <a:lnTo>
                    <a:pt x="2063559" y="838200"/>
                  </a:lnTo>
                  <a:lnTo>
                    <a:pt x="2061337" y="850900"/>
                  </a:lnTo>
                  <a:lnTo>
                    <a:pt x="2065782" y="850900"/>
                  </a:lnTo>
                  <a:lnTo>
                    <a:pt x="2067725" y="838200"/>
                  </a:lnTo>
                  <a:close/>
                </a:path>
                <a:path w="2812415" h="2447290">
                  <a:moveTo>
                    <a:pt x="2091626" y="838200"/>
                  </a:moveTo>
                  <a:lnTo>
                    <a:pt x="2073973" y="838200"/>
                  </a:lnTo>
                  <a:lnTo>
                    <a:pt x="2078583" y="850900"/>
                  </a:lnTo>
                  <a:lnTo>
                    <a:pt x="2089315" y="850900"/>
                  </a:lnTo>
                  <a:lnTo>
                    <a:pt x="2091626" y="838200"/>
                  </a:lnTo>
                  <a:close/>
                </a:path>
                <a:path w="2812415" h="2447290">
                  <a:moveTo>
                    <a:pt x="2176068" y="838200"/>
                  </a:moveTo>
                  <a:lnTo>
                    <a:pt x="2173465" y="838200"/>
                  </a:lnTo>
                  <a:lnTo>
                    <a:pt x="2173452" y="850900"/>
                  </a:lnTo>
                  <a:lnTo>
                    <a:pt x="2176081" y="850900"/>
                  </a:lnTo>
                  <a:lnTo>
                    <a:pt x="2176068" y="838200"/>
                  </a:lnTo>
                  <a:close/>
                </a:path>
                <a:path w="2812415" h="2447290">
                  <a:moveTo>
                    <a:pt x="2274011" y="838200"/>
                  </a:moveTo>
                  <a:lnTo>
                    <a:pt x="2264257" y="838200"/>
                  </a:lnTo>
                  <a:lnTo>
                    <a:pt x="2265603" y="850900"/>
                  </a:lnTo>
                  <a:lnTo>
                    <a:pt x="2271725" y="850900"/>
                  </a:lnTo>
                  <a:lnTo>
                    <a:pt x="2274011" y="838200"/>
                  </a:lnTo>
                  <a:close/>
                </a:path>
                <a:path w="2812415" h="2447290">
                  <a:moveTo>
                    <a:pt x="2574328" y="838200"/>
                  </a:moveTo>
                  <a:lnTo>
                    <a:pt x="2571889" y="838200"/>
                  </a:lnTo>
                  <a:lnTo>
                    <a:pt x="2572702" y="850900"/>
                  </a:lnTo>
                  <a:lnTo>
                    <a:pt x="2575153" y="850900"/>
                  </a:lnTo>
                  <a:lnTo>
                    <a:pt x="2574328" y="838200"/>
                  </a:lnTo>
                  <a:close/>
                </a:path>
                <a:path w="2812415" h="2447290">
                  <a:moveTo>
                    <a:pt x="916686" y="825500"/>
                  </a:moveTo>
                  <a:lnTo>
                    <a:pt x="915720" y="825500"/>
                  </a:lnTo>
                  <a:lnTo>
                    <a:pt x="907289" y="838200"/>
                  </a:lnTo>
                  <a:lnTo>
                    <a:pt x="908485" y="838200"/>
                  </a:lnTo>
                  <a:lnTo>
                    <a:pt x="916686" y="825500"/>
                  </a:lnTo>
                  <a:close/>
                </a:path>
                <a:path w="2812415" h="2447290">
                  <a:moveTo>
                    <a:pt x="1086404" y="812800"/>
                  </a:moveTo>
                  <a:lnTo>
                    <a:pt x="1083943" y="812800"/>
                  </a:lnTo>
                  <a:lnTo>
                    <a:pt x="1086918" y="825500"/>
                  </a:lnTo>
                  <a:lnTo>
                    <a:pt x="1089418" y="838200"/>
                  </a:lnTo>
                  <a:lnTo>
                    <a:pt x="1091958" y="838200"/>
                  </a:lnTo>
                  <a:lnTo>
                    <a:pt x="1089404" y="825500"/>
                  </a:lnTo>
                  <a:lnTo>
                    <a:pt x="1086404" y="812800"/>
                  </a:lnTo>
                  <a:close/>
                </a:path>
                <a:path w="2812415" h="2447290">
                  <a:moveTo>
                    <a:pt x="1986902" y="825500"/>
                  </a:moveTo>
                  <a:lnTo>
                    <a:pt x="1984298" y="825500"/>
                  </a:lnTo>
                  <a:lnTo>
                    <a:pt x="1984349" y="838200"/>
                  </a:lnTo>
                  <a:lnTo>
                    <a:pt x="1986927" y="838200"/>
                  </a:lnTo>
                  <a:lnTo>
                    <a:pt x="1986902" y="825500"/>
                  </a:lnTo>
                  <a:close/>
                </a:path>
                <a:path w="2812415" h="2447290">
                  <a:moveTo>
                    <a:pt x="1991258" y="825500"/>
                  </a:moveTo>
                  <a:lnTo>
                    <a:pt x="1988451" y="825500"/>
                  </a:lnTo>
                  <a:lnTo>
                    <a:pt x="1990153" y="838200"/>
                  </a:lnTo>
                  <a:lnTo>
                    <a:pt x="1992337" y="838200"/>
                  </a:lnTo>
                  <a:lnTo>
                    <a:pt x="1991258" y="825500"/>
                  </a:lnTo>
                  <a:close/>
                </a:path>
                <a:path w="2812415" h="2447290">
                  <a:moveTo>
                    <a:pt x="2098751" y="825500"/>
                  </a:moveTo>
                  <a:lnTo>
                    <a:pt x="2095982" y="825500"/>
                  </a:lnTo>
                  <a:lnTo>
                    <a:pt x="2096084" y="838200"/>
                  </a:lnTo>
                  <a:lnTo>
                    <a:pt x="2098725" y="838200"/>
                  </a:lnTo>
                  <a:lnTo>
                    <a:pt x="2098751" y="825500"/>
                  </a:lnTo>
                  <a:close/>
                </a:path>
                <a:path w="2812415" h="2447290">
                  <a:moveTo>
                    <a:pt x="2171915" y="825500"/>
                  </a:moveTo>
                  <a:lnTo>
                    <a:pt x="2168690" y="825500"/>
                  </a:lnTo>
                  <a:lnTo>
                    <a:pt x="2169388" y="838200"/>
                  </a:lnTo>
                  <a:lnTo>
                    <a:pt x="2173058" y="838200"/>
                  </a:lnTo>
                  <a:lnTo>
                    <a:pt x="2171915" y="825500"/>
                  </a:lnTo>
                  <a:close/>
                </a:path>
                <a:path w="2812415" h="2447290">
                  <a:moveTo>
                    <a:pt x="2262581" y="825500"/>
                  </a:moveTo>
                  <a:lnTo>
                    <a:pt x="2260320" y="825500"/>
                  </a:lnTo>
                  <a:lnTo>
                    <a:pt x="2262441" y="838200"/>
                  </a:lnTo>
                  <a:lnTo>
                    <a:pt x="2264257" y="838200"/>
                  </a:lnTo>
                  <a:lnTo>
                    <a:pt x="2262581" y="825500"/>
                  </a:lnTo>
                  <a:close/>
                </a:path>
                <a:path w="2812415" h="2447290">
                  <a:moveTo>
                    <a:pt x="2280856" y="825500"/>
                  </a:moveTo>
                  <a:lnTo>
                    <a:pt x="2275065" y="825500"/>
                  </a:lnTo>
                  <a:lnTo>
                    <a:pt x="2271649" y="838200"/>
                  </a:lnTo>
                  <a:lnTo>
                    <a:pt x="2277110" y="838200"/>
                  </a:lnTo>
                  <a:lnTo>
                    <a:pt x="2280856" y="825500"/>
                  </a:lnTo>
                  <a:close/>
                </a:path>
                <a:path w="2812415" h="2447290">
                  <a:moveTo>
                    <a:pt x="2561590" y="825500"/>
                  </a:moveTo>
                  <a:lnTo>
                    <a:pt x="2559405" y="825500"/>
                  </a:lnTo>
                  <a:lnTo>
                    <a:pt x="2562110" y="838200"/>
                  </a:lnTo>
                  <a:lnTo>
                    <a:pt x="2564066" y="838200"/>
                  </a:lnTo>
                  <a:lnTo>
                    <a:pt x="2561590" y="825500"/>
                  </a:lnTo>
                  <a:close/>
                </a:path>
                <a:path w="2812415" h="2447290">
                  <a:moveTo>
                    <a:pt x="938784" y="812800"/>
                  </a:moveTo>
                  <a:lnTo>
                    <a:pt x="927836" y="812800"/>
                  </a:lnTo>
                  <a:lnTo>
                    <a:pt x="924864" y="825500"/>
                  </a:lnTo>
                  <a:lnTo>
                    <a:pt x="928763" y="825500"/>
                  </a:lnTo>
                  <a:lnTo>
                    <a:pt x="938784" y="812800"/>
                  </a:lnTo>
                  <a:close/>
                </a:path>
                <a:path w="2812415" h="2447290">
                  <a:moveTo>
                    <a:pt x="948766" y="812800"/>
                  </a:moveTo>
                  <a:lnTo>
                    <a:pt x="945261" y="812800"/>
                  </a:lnTo>
                  <a:lnTo>
                    <a:pt x="946238" y="825500"/>
                  </a:lnTo>
                  <a:lnTo>
                    <a:pt x="950061" y="825500"/>
                  </a:lnTo>
                  <a:lnTo>
                    <a:pt x="948766" y="812800"/>
                  </a:lnTo>
                  <a:close/>
                </a:path>
                <a:path w="2812415" h="2447290">
                  <a:moveTo>
                    <a:pt x="959497" y="812800"/>
                  </a:moveTo>
                  <a:lnTo>
                    <a:pt x="958650" y="812800"/>
                  </a:lnTo>
                  <a:lnTo>
                    <a:pt x="953376" y="825500"/>
                  </a:lnTo>
                  <a:lnTo>
                    <a:pt x="955573" y="825500"/>
                  </a:lnTo>
                  <a:lnTo>
                    <a:pt x="959497" y="812800"/>
                  </a:lnTo>
                  <a:close/>
                </a:path>
                <a:path w="2812415" h="2447290">
                  <a:moveTo>
                    <a:pt x="2097493" y="812800"/>
                  </a:moveTo>
                  <a:lnTo>
                    <a:pt x="2094941" y="812800"/>
                  </a:lnTo>
                  <a:lnTo>
                    <a:pt x="2095360" y="825500"/>
                  </a:lnTo>
                  <a:lnTo>
                    <a:pt x="2097938" y="825500"/>
                  </a:lnTo>
                  <a:lnTo>
                    <a:pt x="2097493" y="812800"/>
                  </a:lnTo>
                  <a:close/>
                </a:path>
                <a:path w="2812415" h="2447290">
                  <a:moveTo>
                    <a:pt x="2157310" y="812800"/>
                  </a:moveTo>
                  <a:lnTo>
                    <a:pt x="2154974" y="812800"/>
                  </a:lnTo>
                  <a:lnTo>
                    <a:pt x="2157895" y="825500"/>
                  </a:lnTo>
                  <a:lnTo>
                    <a:pt x="2158733" y="825500"/>
                  </a:lnTo>
                  <a:lnTo>
                    <a:pt x="2157310" y="812800"/>
                  </a:lnTo>
                  <a:close/>
                </a:path>
                <a:path w="2812415" h="2447290">
                  <a:moveTo>
                    <a:pt x="2255164" y="812800"/>
                  </a:moveTo>
                  <a:lnTo>
                    <a:pt x="2252560" y="812800"/>
                  </a:lnTo>
                  <a:lnTo>
                    <a:pt x="2252916" y="825500"/>
                  </a:lnTo>
                  <a:lnTo>
                    <a:pt x="2255354" y="825500"/>
                  </a:lnTo>
                  <a:lnTo>
                    <a:pt x="2255164" y="812800"/>
                  </a:lnTo>
                  <a:close/>
                </a:path>
                <a:path w="2812415" h="2447290">
                  <a:moveTo>
                    <a:pt x="2288768" y="812800"/>
                  </a:moveTo>
                  <a:lnTo>
                    <a:pt x="2286165" y="812800"/>
                  </a:lnTo>
                  <a:lnTo>
                    <a:pt x="2286304" y="825500"/>
                  </a:lnTo>
                  <a:lnTo>
                    <a:pt x="2288628" y="825500"/>
                  </a:lnTo>
                  <a:lnTo>
                    <a:pt x="2288768" y="812800"/>
                  </a:lnTo>
                  <a:close/>
                </a:path>
                <a:path w="2812415" h="2447290">
                  <a:moveTo>
                    <a:pt x="2553335" y="812800"/>
                  </a:moveTo>
                  <a:lnTo>
                    <a:pt x="2551176" y="812800"/>
                  </a:lnTo>
                  <a:lnTo>
                    <a:pt x="2554287" y="825500"/>
                  </a:lnTo>
                  <a:lnTo>
                    <a:pt x="2556675" y="825500"/>
                  </a:lnTo>
                  <a:lnTo>
                    <a:pt x="2553335" y="812800"/>
                  </a:lnTo>
                  <a:close/>
                </a:path>
                <a:path w="2812415" h="2447290">
                  <a:moveTo>
                    <a:pt x="997546" y="800100"/>
                  </a:moveTo>
                  <a:lnTo>
                    <a:pt x="995362" y="800100"/>
                  </a:lnTo>
                  <a:lnTo>
                    <a:pt x="993825" y="812800"/>
                  </a:lnTo>
                  <a:lnTo>
                    <a:pt x="996289" y="812800"/>
                  </a:lnTo>
                  <a:lnTo>
                    <a:pt x="997546" y="800100"/>
                  </a:lnTo>
                  <a:close/>
                </a:path>
                <a:path w="2812415" h="2447290">
                  <a:moveTo>
                    <a:pt x="1065872" y="749300"/>
                  </a:moveTo>
                  <a:lnTo>
                    <a:pt x="1063396" y="749300"/>
                  </a:lnTo>
                  <a:lnTo>
                    <a:pt x="1066969" y="762000"/>
                  </a:lnTo>
                  <a:lnTo>
                    <a:pt x="1070932" y="774700"/>
                  </a:lnTo>
                  <a:lnTo>
                    <a:pt x="1074806" y="787400"/>
                  </a:lnTo>
                  <a:lnTo>
                    <a:pt x="1078115" y="800100"/>
                  </a:lnTo>
                  <a:lnTo>
                    <a:pt x="1080880" y="812800"/>
                  </a:lnTo>
                  <a:lnTo>
                    <a:pt x="1083348" y="812800"/>
                  </a:lnTo>
                  <a:lnTo>
                    <a:pt x="1080630" y="800100"/>
                  </a:lnTo>
                  <a:lnTo>
                    <a:pt x="1077313" y="787400"/>
                  </a:lnTo>
                  <a:lnTo>
                    <a:pt x="1073432" y="774700"/>
                  </a:lnTo>
                  <a:lnTo>
                    <a:pt x="1069461" y="762000"/>
                  </a:lnTo>
                  <a:lnTo>
                    <a:pt x="1065872" y="749300"/>
                  </a:lnTo>
                  <a:close/>
                </a:path>
                <a:path w="2812415" h="2447290">
                  <a:moveTo>
                    <a:pt x="2101164" y="800100"/>
                  </a:moveTo>
                  <a:lnTo>
                    <a:pt x="2099538" y="800100"/>
                  </a:lnTo>
                  <a:lnTo>
                    <a:pt x="2094496" y="812800"/>
                  </a:lnTo>
                  <a:lnTo>
                    <a:pt x="2096998" y="812800"/>
                  </a:lnTo>
                  <a:lnTo>
                    <a:pt x="2101164" y="800100"/>
                  </a:lnTo>
                  <a:close/>
                </a:path>
                <a:path w="2812415" h="2447290">
                  <a:moveTo>
                    <a:pt x="2156739" y="800100"/>
                  </a:moveTo>
                  <a:lnTo>
                    <a:pt x="2153018" y="800100"/>
                  </a:lnTo>
                  <a:lnTo>
                    <a:pt x="2154910" y="812800"/>
                  </a:lnTo>
                  <a:lnTo>
                    <a:pt x="2158530" y="812800"/>
                  </a:lnTo>
                  <a:lnTo>
                    <a:pt x="2156739" y="800100"/>
                  </a:lnTo>
                  <a:close/>
                </a:path>
                <a:path w="2812415" h="2447290">
                  <a:moveTo>
                    <a:pt x="2240064" y="800100"/>
                  </a:moveTo>
                  <a:lnTo>
                    <a:pt x="2236520" y="800100"/>
                  </a:lnTo>
                  <a:lnTo>
                    <a:pt x="2238933" y="812800"/>
                  </a:lnTo>
                  <a:lnTo>
                    <a:pt x="2243823" y="812800"/>
                  </a:lnTo>
                  <a:lnTo>
                    <a:pt x="2240064" y="800100"/>
                  </a:lnTo>
                  <a:close/>
                </a:path>
                <a:path w="2812415" h="2447290">
                  <a:moveTo>
                    <a:pt x="2303932" y="800100"/>
                  </a:moveTo>
                  <a:lnTo>
                    <a:pt x="2297569" y="800100"/>
                  </a:lnTo>
                  <a:lnTo>
                    <a:pt x="2291511" y="812800"/>
                  </a:lnTo>
                  <a:lnTo>
                    <a:pt x="2298522" y="812800"/>
                  </a:lnTo>
                  <a:lnTo>
                    <a:pt x="2303932" y="800100"/>
                  </a:lnTo>
                  <a:close/>
                </a:path>
                <a:path w="2812415" h="2447290">
                  <a:moveTo>
                    <a:pt x="2545181" y="800100"/>
                  </a:moveTo>
                  <a:lnTo>
                    <a:pt x="2542159" y="800100"/>
                  </a:lnTo>
                  <a:lnTo>
                    <a:pt x="2544940" y="812800"/>
                  </a:lnTo>
                  <a:lnTo>
                    <a:pt x="2546934" y="812800"/>
                  </a:lnTo>
                  <a:lnTo>
                    <a:pt x="2545181" y="800100"/>
                  </a:lnTo>
                  <a:close/>
                </a:path>
                <a:path w="2812415" h="2447290">
                  <a:moveTo>
                    <a:pt x="1000937" y="787400"/>
                  </a:moveTo>
                  <a:lnTo>
                    <a:pt x="998347" y="787400"/>
                  </a:lnTo>
                  <a:lnTo>
                    <a:pt x="998359" y="800100"/>
                  </a:lnTo>
                  <a:lnTo>
                    <a:pt x="1001610" y="800100"/>
                  </a:lnTo>
                  <a:lnTo>
                    <a:pt x="1000937" y="787400"/>
                  </a:lnTo>
                  <a:close/>
                </a:path>
                <a:path w="2812415" h="2447290">
                  <a:moveTo>
                    <a:pt x="2148332" y="787400"/>
                  </a:moveTo>
                  <a:lnTo>
                    <a:pt x="2122487" y="787400"/>
                  </a:lnTo>
                  <a:lnTo>
                    <a:pt x="2120722" y="800100"/>
                  </a:lnTo>
                  <a:lnTo>
                    <a:pt x="2150186" y="800100"/>
                  </a:lnTo>
                  <a:lnTo>
                    <a:pt x="2148332" y="787400"/>
                  </a:lnTo>
                  <a:close/>
                </a:path>
                <a:path w="2812415" h="2447290">
                  <a:moveTo>
                    <a:pt x="2325217" y="787400"/>
                  </a:moveTo>
                  <a:lnTo>
                    <a:pt x="2322906" y="787400"/>
                  </a:lnTo>
                  <a:lnTo>
                    <a:pt x="2321153" y="800100"/>
                  </a:lnTo>
                  <a:lnTo>
                    <a:pt x="2323147" y="800100"/>
                  </a:lnTo>
                  <a:lnTo>
                    <a:pt x="2325217" y="787400"/>
                  </a:lnTo>
                  <a:close/>
                </a:path>
                <a:path w="2812415" h="2447290">
                  <a:moveTo>
                    <a:pt x="2544102" y="787400"/>
                  </a:moveTo>
                  <a:lnTo>
                    <a:pt x="2541549" y="787400"/>
                  </a:lnTo>
                  <a:lnTo>
                    <a:pt x="2541828" y="800100"/>
                  </a:lnTo>
                  <a:lnTo>
                    <a:pt x="2544241" y="800100"/>
                  </a:lnTo>
                  <a:lnTo>
                    <a:pt x="2544102" y="787400"/>
                  </a:lnTo>
                  <a:close/>
                </a:path>
                <a:path w="2812415" h="2447290">
                  <a:moveTo>
                    <a:pt x="1003846" y="774700"/>
                  </a:moveTo>
                  <a:lnTo>
                    <a:pt x="1000633" y="774700"/>
                  </a:lnTo>
                  <a:lnTo>
                    <a:pt x="1001598" y="787400"/>
                  </a:lnTo>
                  <a:lnTo>
                    <a:pt x="1005014" y="787400"/>
                  </a:lnTo>
                  <a:lnTo>
                    <a:pt x="1003846" y="774700"/>
                  </a:lnTo>
                  <a:close/>
                </a:path>
                <a:path w="2812415" h="2447290">
                  <a:moveTo>
                    <a:pt x="2346452" y="774700"/>
                  </a:moveTo>
                  <a:lnTo>
                    <a:pt x="2333777" y="774700"/>
                  </a:lnTo>
                  <a:lnTo>
                    <a:pt x="2328672" y="787400"/>
                  </a:lnTo>
                  <a:lnTo>
                    <a:pt x="2347810" y="787400"/>
                  </a:lnTo>
                  <a:lnTo>
                    <a:pt x="2346452" y="774700"/>
                  </a:lnTo>
                  <a:close/>
                </a:path>
                <a:path w="2812415" h="2447290">
                  <a:moveTo>
                    <a:pt x="2354326" y="774700"/>
                  </a:moveTo>
                  <a:lnTo>
                    <a:pt x="2348636" y="774700"/>
                  </a:lnTo>
                  <a:lnTo>
                    <a:pt x="2348318" y="787400"/>
                  </a:lnTo>
                  <a:lnTo>
                    <a:pt x="2351290" y="787400"/>
                  </a:lnTo>
                  <a:lnTo>
                    <a:pt x="2354326" y="774700"/>
                  </a:lnTo>
                  <a:close/>
                </a:path>
                <a:path w="2812415" h="2447290">
                  <a:moveTo>
                    <a:pt x="2548724" y="774700"/>
                  </a:moveTo>
                  <a:lnTo>
                    <a:pt x="2545689" y="774700"/>
                  </a:lnTo>
                  <a:lnTo>
                    <a:pt x="2544114" y="787400"/>
                  </a:lnTo>
                  <a:lnTo>
                    <a:pt x="2548128" y="787400"/>
                  </a:lnTo>
                  <a:lnTo>
                    <a:pt x="2548724" y="774700"/>
                  </a:lnTo>
                  <a:close/>
                </a:path>
                <a:path w="2812415" h="2447290">
                  <a:moveTo>
                    <a:pt x="1002385" y="762000"/>
                  </a:moveTo>
                  <a:lnTo>
                    <a:pt x="997280" y="762000"/>
                  </a:lnTo>
                  <a:lnTo>
                    <a:pt x="996696" y="774700"/>
                  </a:lnTo>
                  <a:lnTo>
                    <a:pt x="999236" y="774700"/>
                  </a:lnTo>
                  <a:lnTo>
                    <a:pt x="1002385" y="762000"/>
                  </a:lnTo>
                  <a:close/>
                </a:path>
                <a:path w="2812415" h="2447290">
                  <a:moveTo>
                    <a:pt x="2359533" y="762000"/>
                  </a:moveTo>
                  <a:lnTo>
                    <a:pt x="2356891" y="762000"/>
                  </a:lnTo>
                  <a:lnTo>
                    <a:pt x="2356027" y="774700"/>
                  </a:lnTo>
                  <a:lnTo>
                    <a:pt x="2358783" y="774700"/>
                  </a:lnTo>
                  <a:lnTo>
                    <a:pt x="2359533" y="762000"/>
                  </a:lnTo>
                  <a:close/>
                </a:path>
                <a:path w="2812415" h="2447290">
                  <a:moveTo>
                    <a:pt x="2536736" y="762000"/>
                  </a:moveTo>
                  <a:lnTo>
                    <a:pt x="2532253" y="762000"/>
                  </a:lnTo>
                  <a:lnTo>
                    <a:pt x="2535402" y="774700"/>
                  </a:lnTo>
                  <a:lnTo>
                    <a:pt x="2539072" y="774700"/>
                  </a:lnTo>
                  <a:lnTo>
                    <a:pt x="2536736" y="762000"/>
                  </a:lnTo>
                  <a:close/>
                </a:path>
                <a:path w="2812415" h="2447290">
                  <a:moveTo>
                    <a:pt x="1022007" y="749300"/>
                  </a:moveTo>
                  <a:lnTo>
                    <a:pt x="1020572" y="749300"/>
                  </a:lnTo>
                  <a:lnTo>
                    <a:pt x="1010259" y="762000"/>
                  </a:lnTo>
                  <a:lnTo>
                    <a:pt x="1011478" y="762000"/>
                  </a:lnTo>
                  <a:lnTo>
                    <a:pt x="1022007" y="749300"/>
                  </a:lnTo>
                  <a:close/>
                </a:path>
                <a:path w="2812415" h="2447290">
                  <a:moveTo>
                    <a:pt x="2384513" y="749300"/>
                  </a:moveTo>
                  <a:lnTo>
                    <a:pt x="2380475" y="749300"/>
                  </a:lnTo>
                  <a:lnTo>
                    <a:pt x="2381338" y="762000"/>
                  </a:lnTo>
                  <a:lnTo>
                    <a:pt x="2384539" y="762000"/>
                  </a:lnTo>
                  <a:lnTo>
                    <a:pt x="2384513" y="749300"/>
                  </a:lnTo>
                  <a:close/>
                </a:path>
                <a:path w="2812415" h="2447290">
                  <a:moveTo>
                    <a:pt x="2527046" y="749300"/>
                  </a:moveTo>
                  <a:lnTo>
                    <a:pt x="2524112" y="749300"/>
                  </a:lnTo>
                  <a:lnTo>
                    <a:pt x="2525242" y="762000"/>
                  </a:lnTo>
                  <a:lnTo>
                    <a:pt x="2532481" y="762000"/>
                  </a:lnTo>
                  <a:lnTo>
                    <a:pt x="2527046" y="749300"/>
                  </a:lnTo>
                  <a:close/>
                </a:path>
                <a:path w="2812415" h="2447290">
                  <a:moveTo>
                    <a:pt x="2427185" y="723900"/>
                  </a:moveTo>
                  <a:lnTo>
                    <a:pt x="2424226" y="723900"/>
                  </a:lnTo>
                  <a:lnTo>
                    <a:pt x="2421547" y="736600"/>
                  </a:lnTo>
                  <a:lnTo>
                    <a:pt x="2421153" y="749300"/>
                  </a:lnTo>
                  <a:lnTo>
                    <a:pt x="2423756" y="749300"/>
                  </a:lnTo>
                  <a:lnTo>
                    <a:pt x="2423909" y="736600"/>
                  </a:lnTo>
                  <a:lnTo>
                    <a:pt x="2427185" y="723900"/>
                  </a:lnTo>
                  <a:close/>
                </a:path>
                <a:path w="2812415" h="2447290">
                  <a:moveTo>
                    <a:pt x="2519019" y="736600"/>
                  </a:moveTo>
                  <a:lnTo>
                    <a:pt x="2515235" y="736600"/>
                  </a:lnTo>
                  <a:lnTo>
                    <a:pt x="2516581" y="749300"/>
                  </a:lnTo>
                  <a:lnTo>
                    <a:pt x="2521318" y="749300"/>
                  </a:lnTo>
                  <a:lnTo>
                    <a:pt x="2519019" y="736600"/>
                  </a:lnTo>
                  <a:close/>
                </a:path>
                <a:path w="2812415" h="2447290">
                  <a:moveTo>
                    <a:pt x="2439720" y="723900"/>
                  </a:moveTo>
                  <a:lnTo>
                    <a:pt x="2433523" y="723900"/>
                  </a:lnTo>
                  <a:lnTo>
                    <a:pt x="2436571" y="736600"/>
                  </a:lnTo>
                  <a:lnTo>
                    <a:pt x="2440190" y="736600"/>
                  </a:lnTo>
                  <a:lnTo>
                    <a:pt x="2439720" y="723900"/>
                  </a:lnTo>
                  <a:close/>
                </a:path>
                <a:path w="2812415" h="2447290">
                  <a:moveTo>
                    <a:pt x="2486215" y="723900"/>
                  </a:moveTo>
                  <a:lnTo>
                    <a:pt x="2482862" y="723900"/>
                  </a:lnTo>
                  <a:lnTo>
                    <a:pt x="2482875" y="736600"/>
                  </a:lnTo>
                  <a:lnTo>
                    <a:pt x="2485517" y="736600"/>
                  </a:lnTo>
                  <a:lnTo>
                    <a:pt x="2486215" y="723900"/>
                  </a:lnTo>
                  <a:close/>
                </a:path>
                <a:path w="2812415" h="2447290">
                  <a:moveTo>
                    <a:pt x="2495931" y="723900"/>
                  </a:moveTo>
                  <a:lnTo>
                    <a:pt x="2493746" y="723900"/>
                  </a:lnTo>
                  <a:lnTo>
                    <a:pt x="2491041" y="736600"/>
                  </a:lnTo>
                  <a:lnTo>
                    <a:pt x="2494013" y="736600"/>
                  </a:lnTo>
                  <a:lnTo>
                    <a:pt x="2495931" y="723900"/>
                  </a:lnTo>
                  <a:close/>
                </a:path>
                <a:path w="2812415" h="2447290">
                  <a:moveTo>
                    <a:pt x="2508427" y="711200"/>
                  </a:moveTo>
                  <a:lnTo>
                    <a:pt x="2505837" y="711200"/>
                  </a:lnTo>
                  <a:lnTo>
                    <a:pt x="2506319" y="723900"/>
                  </a:lnTo>
                  <a:lnTo>
                    <a:pt x="2506840" y="723900"/>
                  </a:lnTo>
                  <a:lnTo>
                    <a:pt x="2507869" y="736600"/>
                  </a:lnTo>
                  <a:lnTo>
                    <a:pt x="2510485" y="736600"/>
                  </a:lnTo>
                  <a:lnTo>
                    <a:pt x="2509151" y="723900"/>
                  </a:lnTo>
                  <a:lnTo>
                    <a:pt x="2508427" y="711200"/>
                  </a:lnTo>
                  <a:close/>
                </a:path>
                <a:path w="2812415" h="2447290">
                  <a:moveTo>
                    <a:pt x="2444965" y="711200"/>
                  </a:moveTo>
                  <a:lnTo>
                    <a:pt x="2442362" y="711200"/>
                  </a:lnTo>
                  <a:lnTo>
                    <a:pt x="2441359" y="723900"/>
                  </a:lnTo>
                  <a:lnTo>
                    <a:pt x="2444546" y="723900"/>
                  </a:lnTo>
                  <a:lnTo>
                    <a:pt x="2444965" y="711200"/>
                  </a:lnTo>
                  <a:close/>
                </a:path>
                <a:path w="2812415" h="2447290">
                  <a:moveTo>
                    <a:pt x="2485110" y="711200"/>
                  </a:moveTo>
                  <a:lnTo>
                    <a:pt x="2482011" y="711200"/>
                  </a:lnTo>
                  <a:lnTo>
                    <a:pt x="2482735" y="723900"/>
                  </a:lnTo>
                  <a:lnTo>
                    <a:pt x="2485250" y="723900"/>
                  </a:lnTo>
                  <a:lnTo>
                    <a:pt x="2485110" y="711200"/>
                  </a:lnTo>
                  <a:close/>
                </a:path>
                <a:path w="2812415" h="2447290">
                  <a:moveTo>
                    <a:pt x="2503220" y="711200"/>
                  </a:moveTo>
                  <a:lnTo>
                    <a:pt x="2499055" y="711200"/>
                  </a:lnTo>
                  <a:lnTo>
                    <a:pt x="2497797" y="723900"/>
                  </a:lnTo>
                  <a:lnTo>
                    <a:pt x="2501379" y="723900"/>
                  </a:lnTo>
                  <a:lnTo>
                    <a:pt x="2503220" y="711200"/>
                  </a:lnTo>
                  <a:close/>
                </a:path>
                <a:path w="2812415" h="2447290">
                  <a:moveTo>
                    <a:pt x="2445219" y="698500"/>
                  </a:moveTo>
                  <a:lnTo>
                    <a:pt x="2442489" y="698500"/>
                  </a:lnTo>
                  <a:lnTo>
                    <a:pt x="2442679" y="711200"/>
                  </a:lnTo>
                  <a:lnTo>
                    <a:pt x="2445258" y="711200"/>
                  </a:lnTo>
                  <a:lnTo>
                    <a:pt x="2445219" y="698500"/>
                  </a:lnTo>
                  <a:close/>
                </a:path>
                <a:path w="2812415" h="2447290">
                  <a:moveTo>
                    <a:pt x="2466797" y="698500"/>
                  </a:moveTo>
                  <a:lnTo>
                    <a:pt x="2457030" y="698500"/>
                  </a:lnTo>
                  <a:lnTo>
                    <a:pt x="2461247" y="711200"/>
                  </a:lnTo>
                  <a:lnTo>
                    <a:pt x="2467711" y="711200"/>
                  </a:lnTo>
                  <a:lnTo>
                    <a:pt x="2466797" y="698500"/>
                  </a:lnTo>
                  <a:close/>
                </a:path>
                <a:path w="2812415" h="2447290">
                  <a:moveTo>
                    <a:pt x="2423629" y="685800"/>
                  </a:moveTo>
                  <a:lnTo>
                    <a:pt x="2421280" y="685800"/>
                  </a:lnTo>
                  <a:lnTo>
                    <a:pt x="2421547" y="698500"/>
                  </a:lnTo>
                  <a:lnTo>
                    <a:pt x="2426322" y="698500"/>
                  </a:lnTo>
                  <a:lnTo>
                    <a:pt x="2423629" y="685800"/>
                  </a:lnTo>
                  <a:close/>
                </a:path>
                <a:path w="2812415" h="2447290">
                  <a:moveTo>
                    <a:pt x="2450096" y="685800"/>
                  </a:moveTo>
                  <a:lnTo>
                    <a:pt x="2446248" y="685800"/>
                  </a:lnTo>
                  <a:lnTo>
                    <a:pt x="2444267" y="698500"/>
                  </a:lnTo>
                  <a:lnTo>
                    <a:pt x="2452052" y="698500"/>
                  </a:lnTo>
                  <a:lnTo>
                    <a:pt x="2450096" y="685800"/>
                  </a:lnTo>
                  <a:close/>
                </a:path>
                <a:path w="2812415" h="2447290">
                  <a:moveTo>
                    <a:pt x="2430767" y="673100"/>
                  </a:moveTo>
                  <a:lnTo>
                    <a:pt x="2428240" y="673100"/>
                  </a:lnTo>
                  <a:lnTo>
                    <a:pt x="2429103" y="685800"/>
                  </a:lnTo>
                  <a:lnTo>
                    <a:pt x="2431592" y="685800"/>
                  </a:lnTo>
                  <a:lnTo>
                    <a:pt x="2430767" y="673100"/>
                  </a:lnTo>
                  <a:close/>
                </a:path>
                <a:path w="2812415" h="2447290">
                  <a:moveTo>
                    <a:pt x="2424963" y="660400"/>
                  </a:moveTo>
                  <a:lnTo>
                    <a:pt x="2422118" y="660400"/>
                  </a:lnTo>
                  <a:lnTo>
                    <a:pt x="2426195" y="673100"/>
                  </a:lnTo>
                  <a:lnTo>
                    <a:pt x="2428481" y="673100"/>
                  </a:lnTo>
                  <a:lnTo>
                    <a:pt x="2424963" y="660400"/>
                  </a:lnTo>
                  <a:close/>
                </a:path>
                <a:path w="2812415" h="2447290">
                  <a:moveTo>
                    <a:pt x="2418613" y="647700"/>
                  </a:moveTo>
                  <a:lnTo>
                    <a:pt x="2415603" y="647700"/>
                  </a:lnTo>
                  <a:lnTo>
                    <a:pt x="2415628" y="660400"/>
                  </a:lnTo>
                  <a:lnTo>
                    <a:pt x="2420696" y="660400"/>
                  </a:lnTo>
                  <a:lnTo>
                    <a:pt x="2418613" y="647700"/>
                  </a:lnTo>
                  <a:close/>
                </a:path>
                <a:path w="2812415" h="2447290">
                  <a:moveTo>
                    <a:pt x="2361120" y="635000"/>
                  </a:moveTo>
                  <a:lnTo>
                    <a:pt x="2358529" y="635000"/>
                  </a:lnTo>
                  <a:lnTo>
                    <a:pt x="2359101" y="647700"/>
                  </a:lnTo>
                  <a:lnTo>
                    <a:pt x="2361971" y="647700"/>
                  </a:lnTo>
                  <a:lnTo>
                    <a:pt x="2361120" y="635000"/>
                  </a:lnTo>
                  <a:close/>
                </a:path>
                <a:path w="2812415" h="2447290">
                  <a:moveTo>
                    <a:pt x="2382831" y="635000"/>
                  </a:moveTo>
                  <a:lnTo>
                    <a:pt x="2380915" y="635000"/>
                  </a:lnTo>
                  <a:lnTo>
                    <a:pt x="2375884" y="647700"/>
                  </a:lnTo>
                  <a:lnTo>
                    <a:pt x="2377538" y="647700"/>
                  </a:lnTo>
                  <a:lnTo>
                    <a:pt x="2382831" y="635000"/>
                  </a:lnTo>
                  <a:close/>
                </a:path>
                <a:path w="2812415" h="2447290">
                  <a:moveTo>
                    <a:pt x="2412682" y="635000"/>
                  </a:moveTo>
                  <a:lnTo>
                    <a:pt x="2409926" y="635000"/>
                  </a:lnTo>
                  <a:lnTo>
                    <a:pt x="2417178" y="647700"/>
                  </a:lnTo>
                  <a:lnTo>
                    <a:pt x="2419083" y="647700"/>
                  </a:lnTo>
                  <a:lnTo>
                    <a:pt x="2412682" y="635000"/>
                  </a:lnTo>
                  <a:close/>
                </a:path>
                <a:path w="2812415" h="2447290">
                  <a:moveTo>
                    <a:pt x="2704604" y="635000"/>
                  </a:moveTo>
                  <a:lnTo>
                    <a:pt x="2700350" y="635000"/>
                  </a:lnTo>
                  <a:lnTo>
                    <a:pt x="2702661" y="647700"/>
                  </a:lnTo>
                  <a:lnTo>
                    <a:pt x="2707081" y="647700"/>
                  </a:lnTo>
                  <a:lnTo>
                    <a:pt x="2704604" y="635000"/>
                  </a:lnTo>
                  <a:close/>
                </a:path>
                <a:path w="2812415" h="2447290">
                  <a:moveTo>
                    <a:pt x="2722816" y="635000"/>
                  </a:moveTo>
                  <a:lnTo>
                    <a:pt x="2713189" y="635000"/>
                  </a:lnTo>
                  <a:lnTo>
                    <a:pt x="2708313" y="647700"/>
                  </a:lnTo>
                  <a:lnTo>
                    <a:pt x="2722435" y="647700"/>
                  </a:lnTo>
                  <a:lnTo>
                    <a:pt x="2722816" y="635000"/>
                  </a:lnTo>
                  <a:close/>
                </a:path>
                <a:path w="2812415" h="2447290">
                  <a:moveTo>
                    <a:pt x="2357513" y="622300"/>
                  </a:moveTo>
                  <a:lnTo>
                    <a:pt x="2353043" y="622300"/>
                  </a:lnTo>
                  <a:lnTo>
                    <a:pt x="2355481" y="635000"/>
                  </a:lnTo>
                  <a:lnTo>
                    <a:pt x="2360498" y="635000"/>
                  </a:lnTo>
                  <a:lnTo>
                    <a:pt x="2357513" y="622300"/>
                  </a:lnTo>
                  <a:close/>
                </a:path>
                <a:path w="2812415" h="2447290">
                  <a:moveTo>
                    <a:pt x="2393657" y="622300"/>
                  </a:moveTo>
                  <a:lnTo>
                    <a:pt x="2391638" y="622300"/>
                  </a:lnTo>
                  <a:lnTo>
                    <a:pt x="2386595" y="635000"/>
                  </a:lnTo>
                  <a:lnTo>
                    <a:pt x="2388486" y="635000"/>
                  </a:lnTo>
                  <a:lnTo>
                    <a:pt x="2393657" y="622300"/>
                  </a:lnTo>
                  <a:close/>
                </a:path>
                <a:path w="2812415" h="2447290">
                  <a:moveTo>
                    <a:pt x="2405329" y="622300"/>
                  </a:moveTo>
                  <a:lnTo>
                    <a:pt x="2402725" y="622300"/>
                  </a:lnTo>
                  <a:lnTo>
                    <a:pt x="2402738" y="635000"/>
                  </a:lnTo>
                  <a:lnTo>
                    <a:pt x="2405316" y="635000"/>
                  </a:lnTo>
                  <a:lnTo>
                    <a:pt x="2405329" y="622300"/>
                  </a:lnTo>
                  <a:close/>
                </a:path>
                <a:path w="2812415" h="2447290">
                  <a:moveTo>
                    <a:pt x="2696718" y="622300"/>
                  </a:moveTo>
                  <a:lnTo>
                    <a:pt x="2694457" y="622300"/>
                  </a:lnTo>
                  <a:lnTo>
                    <a:pt x="2696057" y="635000"/>
                  </a:lnTo>
                  <a:lnTo>
                    <a:pt x="2698369" y="635000"/>
                  </a:lnTo>
                  <a:lnTo>
                    <a:pt x="2696718" y="622300"/>
                  </a:lnTo>
                  <a:close/>
                </a:path>
                <a:path w="2812415" h="2447290">
                  <a:moveTo>
                    <a:pt x="2721914" y="622300"/>
                  </a:moveTo>
                  <a:lnTo>
                    <a:pt x="2719273" y="622300"/>
                  </a:lnTo>
                  <a:lnTo>
                    <a:pt x="2719311" y="635000"/>
                  </a:lnTo>
                  <a:lnTo>
                    <a:pt x="2721914" y="635000"/>
                  </a:lnTo>
                  <a:lnTo>
                    <a:pt x="2721914" y="622300"/>
                  </a:lnTo>
                  <a:close/>
                </a:path>
                <a:path w="2812415" h="2447290">
                  <a:moveTo>
                    <a:pt x="2804960" y="622300"/>
                  </a:moveTo>
                  <a:lnTo>
                    <a:pt x="2797644" y="622300"/>
                  </a:lnTo>
                  <a:lnTo>
                    <a:pt x="2801315" y="635000"/>
                  </a:lnTo>
                  <a:lnTo>
                    <a:pt x="2805620" y="635000"/>
                  </a:lnTo>
                  <a:lnTo>
                    <a:pt x="2804960" y="622300"/>
                  </a:lnTo>
                  <a:close/>
                </a:path>
                <a:path w="2812415" h="2447290">
                  <a:moveTo>
                    <a:pt x="2812059" y="622300"/>
                  </a:moveTo>
                  <a:lnTo>
                    <a:pt x="2807970" y="622300"/>
                  </a:lnTo>
                  <a:lnTo>
                    <a:pt x="2807449" y="635000"/>
                  </a:lnTo>
                  <a:lnTo>
                    <a:pt x="2810332" y="635000"/>
                  </a:lnTo>
                  <a:lnTo>
                    <a:pt x="2812059" y="622300"/>
                  </a:lnTo>
                  <a:close/>
                </a:path>
                <a:path w="2812415" h="2447290">
                  <a:moveTo>
                    <a:pt x="2346731" y="596900"/>
                  </a:moveTo>
                  <a:lnTo>
                    <a:pt x="2344624" y="596900"/>
                  </a:lnTo>
                  <a:lnTo>
                    <a:pt x="2347156" y="609600"/>
                  </a:lnTo>
                  <a:lnTo>
                    <a:pt x="2347696" y="622300"/>
                  </a:lnTo>
                  <a:lnTo>
                    <a:pt x="2350274" y="622300"/>
                  </a:lnTo>
                  <a:lnTo>
                    <a:pt x="2349982" y="609600"/>
                  </a:lnTo>
                  <a:lnTo>
                    <a:pt x="2346731" y="596900"/>
                  </a:lnTo>
                  <a:close/>
                </a:path>
                <a:path w="2812415" h="2447290">
                  <a:moveTo>
                    <a:pt x="2651734" y="609600"/>
                  </a:moveTo>
                  <a:lnTo>
                    <a:pt x="2642501" y="609600"/>
                  </a:lnTo>
                  <a:lnTo>
                    <a:pt x="2644660" y="622300"/>
                  </a:lnTo>
                  <a:lnTo>
                    <a:pt x="2649651" y="622300"/>
                  </a:lnTo>
                  <a:lnTo>
                    <a:pt x="2651734" y="609600"/>
                  </a:lnTo>
                  <a:close/>
                </a:path>
                <a:path w="2812415" h="2447290">
                  <a:moveTo>
                    <a:pt x="2685478" y="609600"/>
                  </a:moveTo>
                  <a:lnTo>
                    <a:pt x="2683230" y="609600"/>
                  </a:lnTo>
                  <a:lnTo>
                    <a:pt x="2685072" y="622300"/>
                  </a:lnTo>
                  <a:lnTo>
                    <a:pt x="2687116" y="622300"/>
                  </a:lnTo>
                  <a:lnTo>
                    <a:pt x="2685478" y="609600"/>
                  </a:lnTo>
                  <a:close/>
                </a:path>
                <a:path w="2812415" h="2447290">
                  <a:moveTo>
                    <a:pt x="2734805" y="609600"/>
                  </a:moveTo>
                  <a:lnTo>
                    <a:pt x="2733725" y="609600"/>
                  </a:lnTo>
                  <a:lnTo>
                    <a:pt x="2721229" y="622300"/>
                  </a:lnTo>
                  <a:lnTo>
                    <a:pt x="2727896" y="622300"/>
                  </a:lnTo>
                  <a:lnTo>
                    <a:pt x="2734805" y="609600"/>
                  </a:lnTo>
                  <a:close/>
                </a:path>
                <a:path w="2812415" h="2447290">
                  <a:moveTo>
                    <a:pt x="2783039" y="609600"/>
                  </a:moveTo>
                  <a:lnTo>
                    <a:pt x="2780677" y="609600"/>
                  </a:lnTo>
                  <a:lnTo>
                    <a:pt x="2782239" y="622300"/>
                  </a:lnTo>
                  <a:lnTo>
                    <a:pt x="2786176" y="622300"/>
                  </a:lnTo>
                  <a:lnTo>
                    <a:pt x="2783039" y="609600"/>
                  </a:lnTo>
                  <a:close/>
                </a:path>
                <a:path w="2812415" h="2447290">
                  <a:moveTo>
                    <a:pt x="2632202" y="596900"/>
                  </a:moveTo>
                  <a:lnTo>
                    <a:pt x="2629700" y="596900"/>
                  </a:lnTo>
                  <a:lnTo>
                    <a:pt x="2630208" y="609600"/>
                  </a:lnTo>
                  <a:lnTo>
                    <a:pt x="2632773" y="609600"/>
                  </a:lnTo>
                  <a:lnTo>
                    <a:pt x="2632202" y="596900"/>
                  </a:lnTo>
                  <a:close/>
                </a:path>
                <a:path w="2812415" h="2447290">
                  <a:moveTo>
                    <a:pt x="2655557" y="596900"/>
                  </a:moveTo>
                  <a:lnTo>
                    <a:pt x="2652801" y="596900"/>
                  </a:lnTo>
                  <a:lnTo>
                    <a:pt x="2655989" y="609600"/>
                  </a:lnTo>
                  <a:lnTo>
                    <a:pt x="2658656" y="609600"/>
                  </a:lnTo>
                  <a:lnTo>
                    <a:pt x="2655557" y="596900"/>
                  </a:lnTo>
                  <a:close/>
                </a:path>
                <a:path w="2812415" h="2447290">
                  <a:moveTo>
                    <a:pt x="2679293" y="596900"/>
                  </a:moveTo>
                  <a:lnTo>
                    <a:pt x="2676004" y="596900"/>
                  </a:lnTo>
                  <a:lnTo>
                    <a:pt x="2676918" y="609600"/>
                  </a:lnTo>
                  <a:lnTo>
                    <a:pt x="2681871" y="609600"/>
                  </a:lnTo>
                  <a:lnTo>
                    <a:pt x="2679293" y="596900"/>
                  </a:lnTo>
                  <a:close/>
                </a:path>
                <a:path w="2812415" h="2447290">
                  <a:moveTo>
                    <a:pt x="2748445" y="596900"/>
                  </a:moveTo>
                  <a:lnTo>
                    <a:pt x="2745854" y="596900"/>
                  </a:lnTo>
                  <a:lnTo>
                    <a:pt x="2745613" y="609600"/>
                  </a:lnTo>
                  <a:lnTo>
                    <a:pt x="2747975" y="609600"/>
                  </a:lnTo>
                  <a:lnTo>
                    <a:pt x="2748445" y="596900"/>
                  </a:lnTo>
                  <a:close/>
                </a:path>
                <a:path w="2812415" h="2447290">
                  <a:moveTo>
                    <a:pt x="2757271" y="596900"/>
                  </a:moveTo>
                  <a:lnTo>
                    <a:pt x="2754960" y="596900"/>
                  </a:lnTo>
                  <a:lnTo>
                    <a:pt x="2756776" y="609600"/>
                  </a:lnTo>
                  <a:lnTo>
                    <a:pt x="2758694" y="609600"/>
                  </a:lnTo>
                  <a:lnTo>
                    <a:pt x="2757271" y="596900"/>
                  </a:lnTo>
                  <a:close/>
                </a:path>
                <a:path w="2812415" h="2447290">
                  <a:moveTo>
                    <a:pt x="2767418" y="596900"/>
                  </a:moveTo>
                  <a:lnTo>
                    <a:pt x="2764929" y="596900"/>
                  </a:lnTo>
                  <a:lnTo>
                    <a:pt x="2763316" y="609600"/>
                  </a:lnTo>
                  <a:lnTo>
                    <a:pt x="2765780" y="609600"/>
                  </a:lnTo>
                  <a:lnTo>
                    <a:pt x="2767418" y="596900"/>
                  </a:lnTo>
                  <a:close/>
                </a:path>
                <a:path w="2812415" h="2447290">
                  <a:moveTo>
                    <a:pt x="2775572" y="596900"/>
                  </a:moveTo>
                  <a:lnTo>
                    <a:pt x="2772892" y="596900"/>
                  </a:lnTo>
                  <a:lnTo>
                    <a:pt x="2772803" y="609600"/>
                  </a:lnTo>
                  <a:lnTo>
                    <a:pt x="2775394" y="609600"/>
                  </a:lnTo>
                  <a:lnTo>
                    <a:pt x="2775572" y="596900"/>
                  </a:lnTo>
                  <a:close/>
                </a:path>
                <a:path w="2812415" h="2447290">
                  <a:moveTo>
                    <a:pt x="2346490" y="584200"/>
                  </a:moveTo>
                  <a:lnTo>
                    <a:pt x="2343861" y="584200"/>
                  </a:lnTo>
                  <a:lnTo>
                    <a:pt x="2343873" y="596900"/>
                  </a:lnTo>
                  <a:lnTo>
                    <a:pt x="2346477" y="596900"/>
                  </a:lnTo>
                  <a:lnTo>
                    <a:pt x="2346490" y="584200"/>
                  </a:lnTo>
                  <a:close/>
                </a:path>
                <a:path w="2812415" h="2447290">
                  <a:moveTo>
                    <a:pt x="2624442" y="584200"/>
                  </a:moveTo>
                  <a:lnTo>
                    <a:pt x="2621076" y="584200"/>
                  </a:lnTo>
                  <a:lnTo>
                    <a:pt x="2623908" y="596900"/>
                  </a:lnTo>
                  <a:lnTo>
                    <a:pt x="2626169" y="596900"/>
                  </a:lnTo>
                  <a:lnTo>
                    <a:pt x="2624442" y="584200"/>
                  </a:lnTo>
                  <a:close/>
                </a:path>
                <a:path w="2812415" h="2447290">
                  <a:moveTo>
                    <a:pt x="2659976" y="584200"/>
                  </a:moveTo>
                  <a:lnTo>
                    <a:pt x="2656941" y="584200"/>
                  </a:lnTo>
                  <a:lnTo>
                    <a:pt x="2655785" y="596900"/>
                  </a:lnTo>
                  <a:lnTo>
                    <a:pt x="2659405" y="596900"/>
                  </a:lnTo>
                  <a:lnTo>
                    <a:pt x="2659976" y="584200"/>
                  </a:lnTo>
                  <a:close/>
                </a:path>
                <a:path w="2812415" h="2447290">
                  <a:moveTo>
                    <a:pt x="2674569" y="584200"/>
                  </a:moveTo>
                  <a:lnTo>
                    <a:pt x="2672029" y="584200"/>
                  </a:lnTo>
                  <a:lnTo>
                    <a:pt x="2673362" y="596900"/>
                  </a:lnTo>
                  <a:lnTo>
                    <a:pt x="2675877" y="596900"/>
                  </a:lnTo>
                  <a:lnTo>
                    <a:pt x="2674569" y="584200"/>
                  </a:lnTo>
                  <a:close/>
                </a:path>
                <a:path w="2812415" h="2447290">
                  <a:moveTo>
                    <a:pt x="2350376" y="571500"/>
                  </a:moveTo>
                  <a:lnTo>
                    <a:pt x="2347836" y="571500"/>
                  </a:lnTo>
                  <a:lnTo>
                    <a:pt x="2347506" y="584200"/>
                  </a:lnTo>
                  <a:lnTo>
                    <a:pt x="2348115" y="584200"/>
                  </a:lnTo>
                  <a:lnTo>
                    <a:pt x="2350376" y="571500"/>
                  </a:lnTo>
                  <a:close/>
                </a:path>
                <a:path w="2812415" h="2447290">
                  <a:moveTo>
                    <a:pt x="2593911" y="571500"/>
                  </a:moveTo>
                  <a:lnTo>
                    <a:pt x="2591574" y="571500"/>
                  </a:lnTo>
                  <a:lnTo>
                    <a:pt x="2594483" y="584200"/>
                  </a:lnTo>
                  <a:lnTo>
                    <a:pt x="2597645" y="584200"/>
                  </a:lnTo>
                  <a:lnTo>
                    <a:pt x="2593911" y="571500"/>
                  </a:lnTo>
                  <a:close/>
                </a:path>
                <a:path w="2812415" h="2447290">
                  <a:moveTo>
                    <a:pt x="2345080" y="558800"/>
                  </a:moveTo>
                  <a:lnTo>
                    <a:pt x="2341587" y="558800"/>
                  </a:lnTo>
                  <a:lnTo>
                    <a:pt x="2342616" y="571500"/>
                  </a:lnTo>
                  <a:lnTo>
                    <a:pt x="2346629" y="571500"/>
                  </a:lnTo>
                  <a:lnTo>
                    <a:pt x="2345080" y="558800"/>
                  </a:lnTo>
                  <a:close/>
                </a:path>
                <a:path w="2812415" h="2447290">
                  <a:moveTo>
                    <a:pt x="2597035" y="558800"/>
                  </a:moveTo>
                  <a:lnTo>
                    <a:pt x="2593225" y="558800"/>
                  </a:lnTo>
                  <a:lnTo>
                    <a:pt x="2591054" y="571500"/>
                  </a:lnTo>
                  <a:lnTo>
                    <a:pt x="2595206" y="571500"/>
                  </a:lnTo>
                  <a:lnTo>
                    <a:pt x="2597035" y="558800"/>
                  </a:lnTo>
                  <a:close/>
                </a:path>
                <a:path w="2812415" h="2447290">
                  <a:moveTo>
                    <a:pt x="2335923" y="546100"/>
                  </a:moveTo>
                  <a:lnTo>
                    <a:pt x="2333332" y="546100"/>
                  </a:lnTo>
                  <a:lnTo>
                    <a:pt x="2333574" y="558800"/>
                  </a:lnTo>
                  <a:lnTo>
                    <a:pt x="2336241" y="558800"/>
                  </a:lnTo>
                  <a:lnTo>
                    <a:pt x="2335923" y="546100"/>
                  </a:lnTo>
                  <a:close/>
                </a:path>
                <a:path w="2812415" h="2447290">
                  <a:moveTo>
                    <a:pt x="2534424" y="546100"/>
                  </a:moveTo>
                  <a:lnTo>
                    <a:pt x="2522855" y="546100"/>
                  </a:lnTo>
                  <a:lnTo>
                    <a:pt x="2529687" y="558800"/>
                  </a:lnTo>
                  <a:lnTo>
                    <a:pt x="2537561" y="558800"/>
                  </a:lnTo>
                  <a:lnTo>
                    <a:pt x="2534424" y="546100"/>
                  </a:lnTo>
                  <a:close/>
                </a:path>
                <a:path w="2812415" h="2447290">
                  <a:moveTo>
                    <a:pt x="2562199" y="546100"/>
                  </a:moveTo>
                  <a:lnTo>
                    <a:pt x="2555062" y="546100"/>
                  </a:lnTo>
                  <a:lnTo>
                    <a:pt x="2550363" y="558800"/>
                  </a:lnTo>
                  <a:lnTo>
                    <a:pt x="2556306" y="558800"/>
                  </a:lnTo>
                  <a:lnTo>
                    <a:pt x="2562199" y="546100"/>
                  </a:lnTo>
                  <a:close/>
                </a:path>
                <a:path w="2812415" h="2447290">
                  <a:moveTo>
                    <a:pt x="2591600" y="546100"/>
                  </a:moveTo>
                  <a:lnTo>
                    <a:pt x="2589466" y="546100"/>
                  </a:lnTo>
                  <a:lnTo>
                    <a:pt x="2589936" y="558800"/>
                  </a:lnTo>
                  <a:lnTo>
                    <a:pt x="2592933" y="558800"/>
                  </a:lnTo>
                  <a:lnTo>
                    <a:pt x="2591600" y="546100"/>
                  </a:lnTo>
                  <a:close/>
                </a:path>
                <a:path w="2812415" h="2447290">
                  <a:moveTo>
                    <a:pt x="2320925" y="533400"/>
                  </a:moveTo>
                  <a:lnTo>
                    <a:pt x="2318715" y="533400"/>
                  </a:lnTo>
                  <a:lnTo>
                    <a:pt x="2316822" y="546100"/>
                  </a:lnTo>
                  <a:lnTo>
                    <a:pt x="2319629" y="546100"/>
                  </a:lnTo>
                  <a:lnTo>
                    <a:pt x="2320925" y="533400"/>
                  </a:lnTo>
                  <a:close/>
                </a:path>
                <a:path w="2812415" h="2447290">
                  <a:moveTo>
                    <a:pt x="2450172" y="533400"/>
                  </a:moveTo>
                  <a:lnTo>
                    <a:pt x="2448052" y="533400"/>
                  </a:lnTo>
                  <a:lnTo>
                    <a:pt x="2453817" y="546100"/>
                  </a:lnTo>
                  <a:lnTo>
                    <a:pt x="2455887" y="546100"/>
                  </a:lnTo>
                  <a:lnTo>
                    <a:pt x="2450172" y="533400"/>
                  </a:lnTo>
                  <a:close/>
                </a:path>
                <a:path w="2812415" h="2447290">
                  <a:moveTo>
                    <a:pt x="2523693" y="533400"/>
                  </a:moveTo>
                  <a:lnTo>
                    <a:pt x="2521140" y="533400"/>
                  </a:lnTo>
                  <a:lnTo>
                    <a:pt x="2522448" y="546100"/>
                  </a:lnTo>
                  <a:lnTo>
                    <a:pt x="2524861" y="546100"/>
                  </a:lnTo>
                  <a:lnTo>
                    <a:pt x="2523693" y="533400"/>
                  </a:lnTo>
                  <a:close/>
                </a:path>
                <a:path w="2812415" h="2447290">
                  <a:moveTo>
                    <a:pt x="2323693" y="520700"/>
                  </a:moveTo>
                  <a:lnTo>
                    <a:pt x="2320010" y="520700"/>
                  </a:lnTo>
                  <a:lnTo>
                    <a:pt x="2320963" y="533400"/>
                  </a:lnTo>
                  <a:lnTo>
                    <a:pt x="2324188" y="533400"/>
                  </a:lnTo>
                  <a:lnTo>
                    <a:pt x="2323693" y="520700"/>
                  </a:lnTo>
                  <a:close/>
                </a:path>
                <a:path w="2812415" h="2447290">
                  <a:moveTo>
                    <a:pt x="2332824" y="520700"/>
                  </a:moveTo>
                  <a:lnTo>
                    <a:pt x="2331021" y="520700"/>
                  </a:lnTo>
                  <a:lnTo>
                    <a:pt x="2334831" y="533400"/>
                  </a:lnTo>
                  <a:lnTo>
                    <a:pt x="2336609" y="533400"/>
                  </a:lnTo>
                  <a:lnTo>
                    <a:pt x="2332824" y="520700"/>
                  </a:lnTo>
                  <a:close/>
                </a:path>
                <a:path w="2812415" h="2447290">
                  <a:moveTo>
                    <a:pt x="2352548" y="520700"/>
                  </a:moveTo>
                  <a:lnTo>
                    <a:pt x="2348699" y="520700"/>
                  </a:lnTo>
                  <a:lnTo>
                    <a:pt x="2347531" y="533400"/>
                  </a:lnTo>
                  <a:lnTo>
                    <a:pt x="2350782" y="533400"/>
                  </a:lnTo>
                  <a:lnTo>
                    <a:pt x="2352548" y="520700"/>
                  </a:lnTo>
                  <a:close/>
                </a:path>
                <a:path w="2812415" h="2447290">
                  <a:moveTo>
                    <a:pt x="2356510" y="520700"/>
                  </a:moveTo>
                  <a:lnTo>
                    <a:pt x="2353640" y="520700"/>
                  </a:lnTo>
                  <a:lnTo>
                    <a:pt x="2354300" y="533400"/>
                  </a:lnTo>
                  <a:lnTo>
                    <a:pt x="2357488" y="533400"/>
                  </a:lnTo>
                  <a:lnTo>
                    <a:pt x="2356510" y="520700"/>
                  </a:lnTo>
                  <a:close/>
                </a:path>
                <a:path w="2812415" h="2447290">
                  <a:moveTo>
                    <a:pt x="2372499" y="520700"/>
                  </a:moveTo>
                  <a:lnTo>
                    <a:pt x="2370035" y="520700"/>
                  </a:lnTo>
                  <a:lnTo>
                    <a:pt x="2371610" y="533400"/>
                  </a:lnTo>
                  <a:lnTo>
                    <a:pt x="2374176" y="533400"/>
                  </a:lnTo>
                  <a:lnTo>
                    <a:pt x="2372499" y="520700"/>
                  </a:lnTo>
                  <a:close/>
                </a:path>
                <a:path w="2812415" h="2447290">
                  <a:moveTo>
                    <a:pt x="2438476" y="520700"/>
                  </a:moveTo>
                  <a:lnTo>
                    <a:pt x="2435898" y="520700"/>
                  </a:lnTo>
                  <a:lnTo>
                    <a:pt x="2435847" y="533400"/>
                  </a:lnTo>
                  <a:lnTo>
                    <a:pt x="2438488" y="533400"/>
                  </a:lnTo>
                  <a:lnTo>
                    <a:pt x="2438476" y="520700"/>
                  </a:lnTo>
                  <a:close/>
                </a:path>
                <a:path w="2812415" h="2447290">
                  <a:moveTo>
                    <a:pt x="2370975" y="508000"/>
                  </a:moveTo>
                  <a:lnTo>
                    <a:pt x="2368181" y="508000"/>
                  </a:lnTo>
                  <a:lnTo>
                    <a:pt x="2368270" y="520700"/>
                  </a:lnTo>
                  <a:lnTo>
                    <a:pt x="2370874" y="520700"/>
                  </a:lnTo>
                  <a:lnTo>
                    <a:pt x="2370975" y="508000"/>
                  </a:lnTo>
                  <a:close/>
                </a:path>
                <a:path w="2812415" h="2447290">
                  <a:moveTo>
                    <a:pt x="2436520" y="508000"/>
                  </a:moveTo>
                  <a:lnTo>
                    <a:pt x="2434069" y="508000"/>
                  </a:lnTo>
                  <a:lnTo>
                    <a:pt x="2435098" y="520700"/>
                  </a:lnTo>
                  <a:lnTo>
                    <a:pt x="2437130" y="520700"/>
                  </a:lnTo>
                  <a:lnTo>
                    <a:pt x="2436520" y="508000"/>
                  </a:lnTo>
                  <a:close/>
                </a:path>
                <a:path w="2812415" h="2447290">
                  <a:moveTo>
                    <a:pt x="2386812" y="495300"/>
                  </a:moveTo>
                  <a:lnTo>
                    <a:pt x="2384361" y="495300"/>
                  </a:lnTo>
                  <a:lnTo>
                    <a:pt x="2379954" y="508000"/>
                  </a:lnTo>
                  <a:lnTo>
                    <a:pt x="2386241" y="508000"/>
                  </a:lnTo>
                  <a:lnTo>
                    <a:pt x="2386812" y="495300"/>
                  </a:lnTo>
                  <a:close/>
                </a:path>
                <a:path w="2812415" h="2447290">
                  <a:moveTo>
                    <a:pt x="2432812" y="495300"/>
                  </a:moveTo>
                  <a:lnTo>
                    <a:pt x="2430183" y="495300"/>
                  </a:lnTo>
                  <a:lnTo>
                    <a:pt x="2430767" y="508000"/>
                  </a:lnTo>
                  <a:lnTo>
                    <a:pt x="2433307" y="508000"/>
                  </a:lnTo>
                  <a:lnTo>
                    <a:pt x="2432812" y="495300"/>
                  </a:lnTo>
                  <a:close/>
                </a:path>
                <a:path w="2812415" h="2447290">
                  <a:moveTo>
                    <a:pt x="2379713" y="482600"/>
                  </a:moveTo>
                  <a:lnTo>
                    <a:pt x="2373884" y="482600"/>
                  </a:lnTo>
                  <a:lnTo>
                    <a:pt x="2377617" y="495300"/>
                  </a:lnTo>
                  <a:lnTo>
                    <a:pt x="2385695" y="495300"/>
                  </a:lnTo>
                  <a:lnTo>
                    <a:pt x="2379713" y="482600"/>
                  </a:lnTo>
                  <a:close/>
                </a:path>
                <a:path w="2812415" h="2447290">
                  <a:moveTo>
                    <a:pt x="2380322" y="469900"/>
                  </a:moveTo>
                  <a:lnTo>
                    <a:pt x="2374277" y="469900"/>
                  </a:lnTo>
                  <a:lnTo>
                    <a:pt x="2373795" y="482600"/>
                  </a:lnTo>
                  <a:lnTo>
                    <a:pt x="2376716" y="482600"/>
                  </a:lnTo>
                  <a:lnTo>
                    <a:pt x="2380322" y="469900"/>
                  </a:lnTo>
                  <a:close/>
                </a:path>
                <a:path w="2812415" h="2447290">
                  <a:moveTo>
                    <a:pt x="2377897" y="457200"/>
                  </a:moveTo>
                  <a:lnTo>
                    <a:pt x="2369235" y="457200"/>
                  </a:lnTo>
                  <a:lnTo>
                    <a:pt x="2372385" y="469900"/>
                  </a:lnTo>
                  <a:lnTo>
                    <a:pt x="2376525" y="469900"/>
                  </a:lnTo>
                  <a:lnTo>
                    <a:pt x="2377897" y="457200"/>
                  </a:lnTo>
                  <a:close/>
                </a:path>
                <a:path w="2812415" h="2447290">
                  <a:moveTo>
                    <a:pt x="2403386" y="457200"/>
                  </a:moveTo>
                  <a:lnTo>
                    <a:pt x="2399792" y="457200"/>
                  </a:lnTo>
                  <a:lnTo>
                    <a:pt x="2388311" y="469900"/>
                  </a:lnTo>
                  <a:lnTo>
                    <a:pt x="2400947" y="469900"/>
                  </a:lnTo>
                  <a:lnTo>
                    <a:pt x="2403386" y="457200"/>
                  </a:lnTo>
                  <a:close/>
                </a:path>
                <a:path w="2812415" h="2447290">
                  <a:moveTo>
                    <a:pt x="2368080" y="444500"/>
                  </a:moveTo>
                  <a:lnTo>
                    <a:pt x="2364409" y="444500"/>
                  </a:lnTo>
                  <a:lnTo>
                    <a:pt x="2365679" y="457200"/>
                  </a:lnTo>
                  <a:lnTo>
                    <a:pt x="2367978" y="457200"/>
                  </a:lnTo>
                  <a:lnTo>
                    <a:pt x="2368080" y="444500"/>
                  </a:lnTo>
                  <a:close/>
                </a:path>
                <a:path w="2812415" h="2447290">
                  <a:moveTo>
                    <a:pt x="2392362" y="444500"/>
                  </a:moveTo>
                  <a:lnTo>
                    <a:pt x="2389720" y="444500"/>
                  </a:lnTo>
                  <a:lnTo>
                    <a:pt x="2389581" y="457200"/>
                  </a:lnTo>
                  <a:lnTo>
                    <a:pt x="2392121" y="457200"/>
                  </a:lnTo>
                  <a:lnTo>
                    <a:pt x="2392362" y="444500"/>
                  </a:lnTo>
                  <a:close/>
                </a:path>
                <a:path w="2812415" h="2447290">
                  <a:moveTo>
                    <a:pt x="2400566" y="444500"/>
                  </a:moveTo>
                  <a:lnTo>
                    <a:pt x="2398077" y="444500"/>
                  </a:lnTo>
                  <a:lnTo>
                    <a:pt x="2397950" y="457200"/>
                  </a:lnTo>
                  <a:lnTo>
                    <a:pt x="2400566" y="457200"/>
                  </a:lnTo>
                  <a:lnTo>
                    <a:pt x="2400566" y="444500"/>
                  </a:lnTo>
                  <a:close/>
                </a:path>
                <a:path w="2812415" h="2447290">
                  <a:moveTo>
                    <a:pt x="2405773" y="444500"/>
                  </a:moveTo>
                  <a:lnTo>
                    <a:pt x="2402979" y="444500"/>
                  </a:lnTo>
                  <a:lnTo>
                    <a:pt x="2401443" y="457200"/>
                  </a:lnTo>
                  <a:lnTo>
                    <a:pt x="2405926" y="457200"/>
                  </a:lnTo>
                  <a:lnTo>
                    <a:pt x="2405773" y="444500"/>
                  </a:lnTo>
                  <a:close/>
                </a:path>
                <a:path w="2812415" h="2447290">
                  <a:moveTo>
                    <a:pt x="2357843" y="431800"/>
                  </a:moveTo>
                  <a:lnTo>
                    <a:pt x="2351379" y="431800"/>
                  </a:lnTo>
                  <a:lnTo>
                    <a:pt x="2356497" y="444500"/>
                  </a:lnTo>
                  <a:lnTo>
                    <a:pt x="2361234" y="444500"/>
                  </a:lnTo>
                  <a:lnTo>
                    <a:pt x="2357843" y="431800"/>
                  </a:lnTo>
                  <a:close/>
                </a:path>
                <a:path w="2812415" h="2447290">
                  <a:moveTo>
                    <a:pt x="2343365" y="419100"/>
                  </a:moveTo>
                  <a:lnTo>
                    <a:pt x="2340749" y="419100"/>
                  </a:lnTo>
                  <a:lnTo>
                    <a:pt x="2341676" y="431800"/>
                  </a:lnTo>
                  <a:lnTo>
                    <a:pt x="2344064" y="431800"/>
                  </a:lnTo>
                  <a:lnTo>
                    <a:pt x="2343365" y="419100"/>
                  </a:lnTo>
                  <a:close/>
                </a:path>
                <a:path w="2812415" h="2447290">
                  <a:moveTo>
                    <a:pt x="2348103" y="406400"/>
                  </a:moveTo>
                  <a:lnTo>
                    <a:pt x="2344750" y="406400"/>
                  </a:lnTo>
                  <a:lnTo>
                    <a:pt x="2341930" y="419100"/>
                  </a:lnTo>
                  <a:lnTo>
                    <a:pt x="2347036" y="419100"/>
                  </a:lnTo>
                  <a:lnTo>
                    <a:pt x="2348103" y="406400"/>
                  </a:lnTo>
                  <a:close/>
                </a:path>
                <a:path w="2812415" h="2447290">
                  <a:moveTo>
                    <a:pt x="2356269" y="393700"/>
                  </a:moveTo>
                  <a:lnTo>
                    <a:pt x="2351532" y="393700"/>
                  </a:lnTo>
                  <a:lnTo>
                    <a:pt x="2346934" y="406400"/>
                  </a:lnTo>
                  <a:lnTo>
                    <a:pt x="2353945" y="406400"/>
                  </a:lnTo>
                  <a:lnTo>
                    <a:pt x="2356269" y="393700"/>
                  </a:lnTo>
                  <a:close/>
                </a:path>
                <a:path w="2812415" h="2447290">
                  <a:moveTo>
                    <a:pt x="2376601" y="381000"/>
                  </a:moveTo>
                  <a:lnTo>
                    <a:pt x="2372677" y="381000"/>
                  </a:lnTo>
                  <a:lnTo>
                    <a:pt x="2369794" y="393700"/>
                  </a:lnTo>
                  <a:lnTo>
                    <a:pt x="2371445" y="393700"/>
                  </a:lnTo>
                  <a:lnTo>
                    <a:pt x="2376601" y="381000"/>
                  </a:lnTo>
                  <a:close/>
                </a:path>
                <a:path w="2812415" h="2447290">
                  <a:moveTo>
                    <a:pt x="2381961" y="368300"/>
                  </a:moveTo>
                  <a:lnTo>
                    <a:pt x="2375814" y="368300"/>
                  </a:lnTo>
                  <a:lnTo>
                    <a:pt x="2375979" y="381000"/>
                  </a:lnTo>
                  <a:lnTo>
                    <a:pt x="2378329" y="381000"/>
                  </a:lnTo>
                  <a:lnTo>
                    <a:pt x="2381961" y="368300"/>
                  </a:lnTo>
                  <a:close/>
                </a:path>
                <a:path w="2812415" h="2447290">
                  <a:moveTo>
                    <a:pt x="2396769" y="355600"/>
                  </a:moveTo>
                  <a:lnTo>
                    <a:pt x="2390457" y="355600"/>
                  </a:lnTo>
                  <a:lnTo>
                    <a:pt x="2389695" y="368300"/>
                  </a:lnTo>
                  <a:lnTo>
                    <a:pt x="2392730" y="368300"/>
                  </a:lnTo>
                  <a:lnTo>
                    <a:pt x="2396769" y="355600"/>
                  </a:lnTo>
                  <a:close/>
                </a:path>
                <a:path w="2812415" h="2447290">
                  <a:moveTo>
                    <a:pt x="2411590" y="330200"/>
                  </a:moveTo>
                  <a:lnTo>
                    <a:pt x="2409190" y="330200"/>
                  </a:lnTo>
                  <a:lnTo>
                    <a:pt x="2403805" y="342900"/>
                  </a:lnTo>
                  <a:lnTo>
                    <a:pt x="2397366" y="342900"/>
                  </a:lnTo>
                  <a:lnTo>
                    <a:pt x="2394470" y="355600"/>
                  </a:lnTo>
                  <a:lnTo>
                    <a:pt x="2399626" y="355600"/>
                  </a:lnTo>
                  <a:lnTo>
                    <a:pt x="2405862" y="342900"/>
                  </a:lnTo>
                  <a:lnTo>
                    <a:pt x="2411590" y="330200"/>
                  </a:lnTo>
                  <a:close/>
                </a:path>
                <a:path w="2812415" h="2447290">
                  <a:moveTo>
                    <a:pt x="2427376" y="342900"/>
                  </a:moveTo>
                  <a:lnTo>
                    <a:pt x="2425103" y="342900"/>
                  </a:lnTo>
                  <a:lnTo>
                    <a:pt x="2427693" y="355600"/>
                  </a:lnTo>
                  <a:lnTo>
                    <a:pt x="2429891" y="355600"/>
                  </a:lnTo>
                  <a:lnTo>
                    <a:pt x="2427376" y="342900"/>
                  </a:lnTo>
                  <a:close/>
                </a:path>
                <a:path w="2812415" h="2447290">
                  <a:moveTo>
                    <a:pt x="2435860" y="342900"/>
                  </a:moveTo>
                  <a:lnTo>
                    <a:pt x="2433637" y="342900"/>
                  </a:lnTo>
                  <a:lnTo>
                    <a:pt x="2433231" y="355600"/>
                  </a:lnTo>
                  <a:lnTo>
                    <a:pt x="2435872" y="355600"/>
                  </a:lnTo>
                  <a:lnTo>
                    <a:pt x="2435860" y="342900"/>
                  </a:lnTo>
                  <a:close/>
                </a:path>
                <a:path w="2812415" h="2447290">
                  <a:moveTo>
                    <a:pt x="2421343" y="330200"/>
                  </a:moveTo>
                  <a:lnTo>
                    <a:pt x="2418816" y="330200"/>
                  </a:lnTo>
                  <a:lnTo>
                    <a:pt x="2420112" y="342900"/>
                  </a:lnTo>
                  <a:lnTo>
                    <a:pt x="2422537" y="342900"/>
                  </a:lnTo>
                  <a:lnTo>
                    <a:pt x="2421343" y="330200"/>
                  </a:lnTo>
                  <a:close/>
                </a:path>
                <a:path w="2812415" h="2447290">
                  <a:moveTo>
                    <a:pt x="2434018" y="330200"/>
                  </a:moveTo>
                  <a:lnTo>
                    <a:pt x="2431681" y="330200"/>
                  </a:lnTo>
                  <a:lnTo>
                    <a:pt x="2435085" y="342900"/>
                  </a:lnTo>
                  <a:lnTo>
                    <a:pt x="2437523" y="342900"/>
                  </a:lnTo>
                  <a:lnTo>
                    <a:pt x="2434018" y="330200"/>
                  </a:lnTo>
                  <a:close/>
                </a:path>
                <a:path w="2812415" h="2447290">
                  <a:moveTo>
                    <a:pt x="2433002" y="317500"/>
                  </a:moveTo>
                  <a:lnTo>
                    <a:pt x="2430399" y="317500"/>
                  </a:lnTo>
                  <a:lnTo>
                    <a:pt x="2430399" y="330200"/>
                  </a:lnTo>
                  <a:lnTo>
                    <a:pt x="2433002" y="330200"/>
                  </a:lnTo>
                  <a:lnTo>
                    <a:pt x="2433002" y="317500"/>
                  </a:lnTo>
                  <a:close/>
                </a:path>
                <a:path w="2812415" h="2447290">
                  <a:moveTo>
                    <a:pt x="2438260" y="292100"/>
                  </a:moveTo>
                  <a:lnTo>
                    <a:pt x="2434590" y="292100"/>
                  </a:lnTo>
                  <a:lnTo>
                    <a:pt x="2431732" y="304800"/>
                  </a:lnTo>
                  <a:lnTo>
                    <a:pt x="2430526" y="317500"/>
                  </a:lnTo>
                  <a:lnTo>
                    <a:pt x="2433129" y="317500"/>
                  </a:lnTo>
                  <a:lnTo>
                    <a:pt x="2434310" y="304800"/>
                  </a:lnTo>
                  <a:lnTo>
                    <a:pt x="2436977" y="304800"/>
                  </a:lnTo>
                  <a:lnTo>
                    <a:pt x="2438260" y="292100"/>
                  </a:lnTo>
                  <a:close/>
                </a:path>
                <a:path w="2812415" h="2447290">
                  <a:moveTo>
                    <a:pt x="2439619" y="279400"/>
                  </a:moveTo>
                  <a:lnTo>
                    <a:pt x="2437003" y="279400"/>
                  </a:lnTo>
                  <a:lnTo>
                    <a:pt x="2436901" y="292100"/>
                  </a:lnTo>
                  <a:lnTo>
                    <a:pt x="2439504" y="292100"/>
                  </a:lnTo>
                  <a:lnTo>
                    <a:pt x="2439619" y="279400"/>
                  </a:lnTo>
                  <a:close/>
                </a:path>
                <a:path w="2812415" h="2447290">
                  <a:moveTo>
                    <a:pt x="2457246" y="266700"/>
                  </a:moveTo>
                  <a:lnTo>
                    <a:pt x="2454490" y="266700"/>
                  </a:lnTo>
                  <a:lnTo>
                    <a:pt x="2452484" y="279400"/>
                  </a:lnTo>
                  <a:lnTo>
                    <a:pt x="2456027" y="279400"/>
                  </a:lnTo>
                  <a:lnTo>
                    <a:pt x="2457246" y="266700"/>
                  </a:lnTo>
                  <a:close/>
                </a:path>
                <a:path w="2812415" h="2447290">
                  <a:moveTo>
                    <a:pt x="2457831" y="254000"/>
                  </a:moveTo>
                  <a:lnTo>
                    <a:pt x="2455227" y="254000"/>
                  </a:lnTo>
                  <a:lnTo>
                    <a:pt x="2455227" y="266700"/>
                  </a:lnTo>
                  <a:lnTo>
                    <a:pt x="2457792" y="266700"/>
                  </a:lnTo>
                  <a:lnTo>
                    <a:pt x="2457831" y="254000"/>
                  </a:lnTo>
                  <a:close/>
                </a:path>
                <a:path w="2812415" h="2447290">
                  <a:moveTo>
                    <a:pt x="2451569" y="241300"/>
                  </a:moveTo>
                  <a:lnTo>
                    <a:pt x="2449461" y="241300"/>
                  </a:lnTo>
                  <a:lnTo>
                    <a:pt x="2451595" y="254000"/>
                  </a:lnTo>
                  <a:lnTo>
                    <a:pt x="2453932" y="254000"/>
                  </a:lnTo>
                  <a:lnTo>
                    <a:pt x="2451569" y="241300"/>
                  </a:lnTo>
                  <a:close/>
                </a:path>
                <a:path w="2812415" h="2447290">
                  <a:moveTo>
                    <a:pt x="2451633" y="228600"/>
                  </a:moveTo>
                  <a:lnTo>
                    <a:pt x="2448509" y="228600"/>
                  </a:lnTo>
                  <a:lnTo>
                    <a:pt x="2449106" y="241300"/>
                  </a:lnTo>
                  <a:lnTo>
                    <a:pt x="2451823" y="241300"/>
                  </a:lnTo>
                  <a:lnTo>
                    <a:pt x="2451633" y="228600"/>
                  </a:lnTo>
                  <a:close/>
                </a:path>
                <a:path w="2812415" h="2447290">
                  <a:moveTo>
                    <a:pt x="2449690" y="215900"/>
                  </a:moveTo>
                  <a:lnTo>
                    <a:pt x="2447086" y="215900"/>
                  </a:lnTo>
                  <a:lnTo>
                    <a:pt x="2447404" y="228600"/>
                  </a:lnTo>
                  <a:lnTo>
                    <a:pt x="2449995" y="228600"/>
                  </a:lnTo>
                  <a:lnTo>
                    <a:pt x="2449690" y="215900"/>
                  </a:lnTo>
                  <a:close/>
                </a:path>
                <a:path w="2812415" h="2447290">
                  <a:moveTo>
                    <a:pt x="2453157" y="203200"/>
                  </a:moveTo>
                  <a:lnTo>
                    <a:pt x="2449004" y="203200"/>
                  </a:lnTo>
                  <a:lnTo>
                    <a:pt x="2447328" y="215900"/>
                  </a:lnTo>
                  <a:lnTo>
                    <a:pt x="2451468" y="215900"/>
                  </a:lnTo>
                  <a:lnTo>
                    <a:pt x="2453157" y="203200"/>
                  </a:lnTo>
                  <a:close/>
                </a:path>
                <a:path w="2812415" h="2447290">
                  <a:moveTo>
                    <a:pt x="2453985" y="202082"/>
                  </a:moveTo>
                  <a:lnTo>
                    <a:pt x="2453614" y="203200"/>
                  </a:lnTo>
                  <a:lnTo>
                    <a:pt x="2453855" y="203200"/>
                  </a:lnTo>
                  <a:lnTo>
                    <a:pt x="2453985" y="202082"/>
                  </a:lnTo>
                  <a:close/>
                </a:path>
                <a:path w="2812415" h="2447290">
                  <a:moveTo>
                    <a:pt x="2457831" y="190500"/>
                  </a:moveTo>
                  <a:lnTo>
                    <a:pt x="2455329" y="190500"/>
                  </a:lnTo>
                  <a:lnTo>
                    <a:pt x="2453985" y="202082"/>
                  </a:lnTo>
                  <a:lnTo>
                    <a:pt x="2457831" y="190500"/>
                  </a:lnTo>
                  <a:close/>
                </a:path>
                <a:path w="2812415" h="2447290">
                  <a:moveTo>
                    <a:pt x="2459824" y="177800"/>
                  </a:moveTo>
                  <a:lnTo>
                    <a:pt x="2455456" y="177800"/>
                  </a:lnTo>
                  <a:lnTo>
                    <a:pt x="2455252" y="190500"/>
                  </a:lnTo>
                  <a:lnTo>
                    <a:pt x="2457665" y="190500"/>
                  </a:lnTo>
                  <a:lnTo>
                    <a:pt x="2459824" y="177800"/>
                  </a:lnTo>
                  <a:close/>
                </a:path>
                <a:path w="2812415" h="2447290">
                  <a:moveTo>
                    <a:pt x="2468778" y="165100"/>
                  </a:moveTo>
                  <a:lnTo>
                    <a:pt x="2466174" y="165100"/>
                  </a:lnTo>
                  <a:lnTo>
                    <a:pt x="2465819" y="177800"/>
                  </a:lnTo>
                  <a:lnTo>
                    <a:pt x="2468308" y="177800"/>
                  </a:lnTo>
                  <a:lnTo>
                    <a:pt x="2468778" y="165100"/>
                  </a:lnTo>
                  <a:close/>
                </a:path>
                <a:path w="2812415" h="2447290">
                  <a:moveTo>
                    <a:pt x="2466327" y="152400"/>
                  </a:moveTo>
                  <a:lnTo>
                    <a:pt x="2463787" y="152400"/>
                  </a:lnTo>
                  <a:lnTo>
                    <a:pt x="2463749" y="165100"/>
                  </a:lnTo>
                  <a:lnTo>
                    <a:pt x="2466352" y="165100"/>
                  </a:lnTo>
                  <a:lnTo>
                    <a:pt x="2466327" y="152400"/>
                  </a:lnTo>
                  <a:close/>
                </a:path>
                <a:path w="2812415" h="2447290">
                  <a:moveTo>
                    <a:pt x="2475661" y="139700"/>
                  </a:moveTo>
                  <a:lnTo>
                    <a:pt x="2472575" y="139700"/>
                  </a:lnTo>
                  <a:lnTo>
                    <a:pt x="2470734" y="152400"/>
                  </a:lnTo>
                  <a:lnTo>
                    <a:pt x="2472651" y="152400"/>
                  </a:lnTo>
                  <a:lnTo>
                    <a:pt x="2475661" y="139700"/>
                  </a:lnTo>
                  <a:close/>
                </a:path>
                <a:path w="2812415" h="2447290">
                  <a:moveTo>
                    <a:pt x="2326386" y="127000"/>
                  </a:moveTo>
                  <a:lnTo>
                    <a:pt x="2323896" y="127000"/>
                  </a:lnTo>
                  <a:lnTo>
                    <a:pt x="2326220" y="139700"/>
                  </a:lnTo>
                  <a:lnTo>
                    <a:pt x="2328037" y="139700"/>
                  </a:lnTo>
                  <a:lnTo>
                    <a:pt x="2326386" y="127000"/>
                  </a:lnTo>
                  <a:close/>
                </a:path>
                <a:path w="2812415" h="2447290">
                  <a:moveTo>
                    <a:pt x="2360955" y="127000"/>
                  </a:moveTo>
                  <a:lnTo>
                    <a:pt x="2358732" y="127000"/>
                  </a:lnTo>
                  <a:lnTo>
                    <a:pt x="2356205" y="139700"/>
                  </a:lnTo>
                  <a:lnTo>
                    <a:pt x="2357501" y="139700"/>
                  </a:lnTo>
                  <a:lnTo>
                    <a:pt x="2360955" y="127000"/>
                  </a:lnTo>
                  <a:close/>
                </a:path>
                <a:path w="2812415" h="2447290">
                  <a:moveTo>
                    <a:pt x="2467978" y="127000"/>
                  </a:moveTo>
                  <a:lnTo>
                    <a:pt x="2466403" y="127000"/>
                  </a:lnTo>
                  <a:lnTo>
                    <a:pt x="2467711" y="139700"/>
                  </a:lnTo>
                  <a:lnTo>
                    <a:pt x="2471039" y="139700"/>
                  </a:lnTo>
                  <a:lnTo>
                    <a:pt x="2467978" y="127000"/>
                  </a:lnTo>
                  <a:close/>
                </a:path>
                <a:path w="2812415" h="2447290">
                  <a:moveTo>
                    <a:pt x="2312085" y="88900"/>
                  </a:moveTo>
                  <a:lnTo>
                    <a:pt x="2309482" y="88900"/>
                  </a:lnTo>
                  <a:lnTo>
                    <a:pt x="2311786" y="101600"/>
                  </a:lnTo>
                  <a:lnTo>
                    <a:pt x="2316151" y="114300"/>
                  </a:lnTo>
                  <a:lnTo>
                    <a:pt x="2320785" y="127000"/>
                  </a:lnTo>
                  <a:lnTo>
                    <a:pt x="2323185" y="127000"/>
                  </a:lnTo>
                  <a:lnTo>
                    <a:pt x="2318554" y="114300"/>
                  </a:lnTo>
                  <a:lnTo>
                    <a:pt x="2314264" y="101600"/>
                  </a:lnTo>
                  <a:lnTo>
                    <a:pt x="2312085" y="88900"/>
                  </a:lnTo>
                  <a:close/>
                </a:path>
                <a:path w="2812415" h="2447290">
                  <a:moveTo>
                    <a:pt x="2409482" y="114300"/>
                  </a:moveTo>
                  <a:lnTo>
                    <a:pt x="2406434" y="114300"/>
                  </a:lnTo>
                  <a:lnTo>
                    <a:pt x="2405507" y="127000"/>
                  </a:lnTo>
                  <a:lnTo>
                    <a:pt x="2408529" y="127000"/>
                  </a:lnTo>
                  <a:lnTo>
                    <a:pt x="2409482" y="114300"/>
                  </a:lnTo>
                  <a:close/>
                </a:path>
                <a:path w="2812415" h="2447290">
                  <a:moveTo>
                    <a:pt x="2413990" y="114300"/>
                  </a:moveTo>
                  <a:lnTo>
                    <a:pt x="2409482" y="114300"/>
                  </a:lnTo>
                  <a:lnTo>
                    <a:pt x="2409723" y="127000"/>
                  </a:lnTo>
                  <a:lnTo>
                    <a:pt x="2413990" y="114300"/>
                  </a:lnTo>
                  <a:close/>
                </a:path>
                <a:path w="2812415" h="2447290">
                  <a:moveTo>
                    <a:pt x="2440918" y="101600"/>
                  </a:moveTo>
                  <a:lnTo>
                    <a:pt x="2439101" y="101600"/>
                  </a:lnTo>
                  <a:lnTo>
                    <a:pt x="2447216" y="114300"/>
                  </a:lnTo>
                  <a:lnTo>
                    <a:pt x="2456299" y="127000"/>
                  </a:lnTo>
                  <a:lnTo>
                    <a:pt x="2458073" y="127000"/>
                  </a:lnTo>
                  <a:lnTo>
                    <a:pt x="2449064" y="114300"/>
                  </a:lnTo>
                  <a:lnTo>
                    <a:pt x="2440918" y="101600"/>
                  </a:lnTo>
                  <a:close/>
                </a:path>
                <a:path w="2812415" h="2447290">
                  <a:moveTo>
                    <a:pt x="2420315" y="101600"/>
                  </a:moveTo>
                  <a:lnTo>
                    <a:pt x="2414130" y="101600"/>
                  </a:lnTo>
                  <a:lnTo>
                    <a:pt x="2413838" y="114300"/>
                  </a:lnTo>
                  <a:lnTo>
                    <a:pt x="2416149" y="114300"/>
                  </a:lnTo>
                  <a:lnTo>
                    <a:pt x="2420315" y="101600"/>
                  </a:lnTo>
                  <a:close/>
                </a:path>
                <a:path w="2812415" h="2447290">
                  <a:moveTo>
                    <a:pt x="2311323" y="76200"/>
                  </a:moveTo>
                  <a:lnTo>
                    <a:pt x="2308720" y="76200"/>
                  </a:lnTo>
                  <a:lnTo>
                    <a:pt x="2308733" y="88900"/>
                  </a:lnTo>
                  <a:lnTo>
                    <a:pt x="2311323" y="88900"/>
                  </a:lnTo>
                  <a:lnTo>
                    <a:pt x="2311323" y="76200"/>
                  </a:lnTo>
                  <a:close/>
                </a:path>
                <a:path w="2812415" h="2447290">
                  <a:moveTo>
                    <a:pt x="2261781" y="63500"/>
                  </a:moveTo>
                  <a:lnTo>
                    <a:pt x="2259761" y="63500"/>
                  </a:lnTo>
                  <a:lnTo>
                    <a:pt x="2263394" y="76200"/>
                  </a:lnTo>
                  <a:lnTo>
                    <a:pt x="2267292" y="76200"/>
                  </a:lnTo>
                  <a:lnTo>
                    <a:pt x="2261781" y="63500"/>
                  </a:lnTo>
                  <a:close/>
                </a:path>
                <a:path w="2812415" h="2447290">
                  <a:moveTo>
                    <a:pt x="2279688" y="63500"/>
                  </a:moveTo>
                  <a:lnTo>
                    <a:pt x="2277516" y="63500"/>
                  </a:lnTo>
                  <a:lnTo>
                    <a:pt x="2273338" y="76200"/>
                  </a:lnTo>
                  <a:lnTo>
                    <a:pt x="2276309" y="76200"/>
                  </a:lnTo>
                  <a:lnTo>
                    <a:pt x="2279688" y="63500"/>
                  </a:lnTo>
                  <a:close/>
                </a:path>
                <a:path w="2812415" h="2447290">
                  <a:moveTo>
                    <a:pt x="2300935" y="63500"/>
                  </a:moveTo>
                  <a:lnTo>
                    <a:pt x="2294890" y="63500"/>
                  </a:lnTo>
                  <a:lnTo>
                    <a:pt x="2297214" y="76200"/>
                  </a:lnTo>
                  <a:lnTo>
                    <a:pt x="2304681" y="76200"/>
                  </a:lnTo>
                  <a:lnTo>
                    <a:pt x="2300935" y="63500"/>
                  </a:lnTo>
                  <a:close/>
                </a:path>
                <a:path w="2812415" h="2447290">
                  <a:moveTo>
                    <a:pt x="2251659" y="38100"/>
                  </a:moveTo>
                  <a:lnTo>
                    <a:pt x="2249589" y="38100"/>
                  </a:lnTo>
                  <a:lnTo>
                    <a:pt x="2242502" y="50800"/>
                  </a:lnTo>
                  <a:lnTo>
                    <a:pt x="2239949" y="50800"/>
                  </a:lnTo>
                  <a:lnTo>
                    <a:pt x="2238692" y="63500"/>
                  </a:lnTo>
                  <a:lnTo>
                    <a:pt x="2242273" y="63500"/>
                  </a:lnTo>
                  <a:lnTo>
                    <a:pt x="2244610" y="50800"/>
                  </a:lnTo>
                  <a:lnTo>
                    <a:pt x="2251659" y="38100"/>
                  </a:lnTo>
                  <a:close/>
                </a:path>
                <a:path w="2812415" h="2447290">
                  <a:moveTo>
                    <a:pt x="2258656" y="25400"/>
                  </a:moveTo>
                  <a:lnTo>
                    <a:pt x="2256459" y="25400"/>
                  </a:lnTo>
                  <a:lnTo>
                    <a:pt x="2254275" y="38100"/>
                  </a:lnTo>
                  <a:lnTo>
                    <a:pt x="2256701" y="38100"/>
                  </a:lnTo>
                  <a:lnTo>
                    <a:pt x="2258656" y="25400"/>
                  </a:lnTo>
                  <a:close/>
                </a:path>
                <a:path w="2812415" h="2447290">
                  <a:moveTo>
                    <a:pt x="2260346" y="12700"/>
                  </a:moveTo>
                  <a:lnTo>
                    <a:pt x="2258364" y="12700"/>
                  </a:lnTo>
                  <a:lnTo>
                    <a:pt x="2258872" y="25400"/>
                  </a:lnTo>
                  <a:lnTo>
                    <a:pt x="2261514" y="25400"/>
                  </a:lnTo>
                  <a:lnTo>
                    <a:pt x="2260346" y="12700"/>
                  </a:lnTo>
                  <a:close/>
                </a:path>
                <a:path w="2812415" h="2447290">
                  <a:moveTo>
                    <a:pt x="2248890" y="0"/>
                  </a:moveTo>
                  <a:lnTo>
                    <a:pt x="2247011" y="12700"/>
                  </a:lnTo>
                  <a:lnTo>
                    <a:pt x="2251303" y="12700"/>
                  </a:lnTo>
                  <a:lnTo>
                    <a:pt x="2248890" y="0"/>
                  </a:lnTo>
                  <a:close/>
                </a:path>
                <a:path w="2812415" h="2447290">
                  <a:moveTo>
                    <a:pt x="1725866" y="2443975"/>
                  </a:moveTo>
                  <a:lnTo>
                    <a:pt x="1725701" y="2446578"/>
                  </a:lnTo>
                  <a:lnTo>
                    <a:pt x="1731848" y="2446972"/>
                  </a:lnTo>
                  <a:lnTo>
                    <a:pt x="1742833" y="2446972"/>
                  </a:lnTo>
                  <a:lnTo>
                    <a:pt x="1747735" y="2446769"/>
                  </a:lnTo>
                  <a:lnTo>
                    <a:pt x="1750809" y="2445956"/>
                  </a:lnTo>
                  <a:lnTo>
                    <a:pt x="1756177" y="2444994"/>
                  </a:lnTo>
                  <a:lnTo>
                    <a:pt x="1760803" y="2444381"/>
                  </a:lnTo>
                  <a:lnTo>
                    <a:pt x="1731822" y="2444369"/>
                  </a:lnTo>
                  <a:lnTo>
                    <a:pt x="1725866" y="2443975"/>
                  </a:lnTo>
                  <a:close/>
                </a:path>
                <a:path w="2812415" h="2447290">
                  <a:moveTo>
                    <a:pt x="1757108" y="2441613"/>
                  </a:moveTo>
                  <a:lnTo>
                    <a:pt x="1750123" y="2443429"/>
                  </a:lnTo>
                  <a:lnTo>
                    <a:pt x="1747596" y="2444127"/>
                  </a:lnTo>
                  <a:lnTo>
                    <a:pt x="1742719" y="2444381"/>
                  </a:lnTo>
                  <a:lnTo>
                    <a:pt x="1760898" y="2444369"/>
                  </a:lnTo>
                  <a:lnTo>
                    <a:pt x="1762631" y="2444127"/>
                  </a:lnTo>
                  <a:lnTo>
                    <a:pt x="1769127" y="2442502"/>
                  </a:lnTo>
                  <a:lnTo>
                    <a:pt x="1769334" y="2442387"/>
                  </a:lnTo>
                  <a:lnTo>
                    <a:pt x="1767293" y="2442387"/>
                  </a:lnTo>
                  <a:lnTo>
                    <a:pt x="1757108" y="2441613"/>
                  </a:lnTo>
                  <a:close/>
                </a:path>
                <a:path w="2812415" h="2447290">
                  <a:moveTo>
                    <a:pt x="1786496" y="2430449"/>
                  </a:moveTo>
                  <a:lnTo>
                    <a:pt x="1781962" y="2431605"/>
                  </a:lnTo>
                  <a:lnTo>
                    <a:pt x="1777174" y="2434132"/>
                  </a:lnTo>
                  <a:lnTo>
                    <a:pt x="1773567" y="2437104"/>
                  </a:lnTo>
                  <a:lnTo>
                    <a:pt x="1767293" y="2442387"/>
                  </a:lnTo>
                  <a:lnTo>
                    <a:pt x="1769334" y="2442387"/>
                  </a:lnTo>
                  <a:lnTo>
                    <a:pt x="1775231" y="2439111"/>
                  </a:lnTo>
                  <a:lnTo>
                    <a:pt x="1778508" y="2436393"/>
                  </a:lnTo>
                  <a:lnTo>
                    <a:pt x="1783067" y="2433993"/>
                  </a:lnTo>
                  <a:lnTo>
                    <a:pt x="1787131" y="2432964"/>
                  </a:lnTo>
                  <a:lnTo>
                    <a:pt x="1786496" y="24304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44" y="4990885"/>
              <a:ext cx="3169754" cy="2382133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9768133" y="7734775"/>
            <a:ext cx="57150" cy="86360"/>
          </a:xfrm>
          <a:custGeom>
            <a:avLst/>
            <a:gdLst/>
            <a:ahLst/>
            <a:cxnLst/>
            <a:rect l="l" t="t" r="r" b="b"/>
            <a:pathLst>
              <a:path w="57150" h="86359">
                <a:moveTo>
                  <a:pt x="14478" y="0"/>
                </a:moveTo>
                <a:lnTo>
                  <a:pt x="0" y="10706"/>
                </a:lnTo>
                <a:lnTo>
                  <a:pt x="11792" y="25329"/>
                </a:lnTo>
                <a:lnTo>
                  <a:pt x="24863" y="46343"/>
                </a:lnTo>
                <a:lnTo>
                  <a:pt x="36043" y="68350"/>
                </a:lnTo>
                <a:lnTo>
                  <a:pt x="42164" y="85953"/>
                </a:lnTo>
                <a:lnTo>
                  <a:pt x="56718" y="82473"/>
                </a:lnTo>
                <a:lnTo>
                  <a:pt x="47991" y="45970"/>
                </a:lnTo>
                <a:lnTo>
                  <a:pt x="33707" y="20243"/>
                </a:lnTo>
                <a:lnTo>
                  <a:pt x="20369" y="5014"/>
                </a:lnTo>
                <a:lnTo>
                  <a:pt x="14478" y="0"/>
                </a:lnTo>
                <a:close/>
              </a:path>
            </a:pathLst>
          </a:custGeom>
          <a:solidFill>
            <a:srgbClr val="5B5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92912" y="8620394"/>
            <a:ext cx="100330" cy="53975"/>
          </a:xfrm>
          <a:custGeom>
            <a:avLst/>
            <a:gdLst/>
            <a:ahLst/>
            <a:cxnLst/>
            <a:rect l="l" t="t" r="r" b="b"/>
            <a:pathLst>
              <a:path w="100329" h="53975">
                <a:moveTo>
                  <a:pt x="87375" y="0"/>
                </a:moveTo>
                <a:lnTo>
                  <a:pt x="69042" y="12626"/>
                </a:lnTo>
                <a:lnTo>
                  <a:pt x="39273" y="23691"/>
                </a:lnTo>
                <a:lnTo>
                  <a:pt x="0" y="35229"/>
                </a:lnTo>
                <a:lnTo>
                  <a:pt x="4000" y="53949"/>
                </a:lnTo>
                <a:lnTo>
                  <a:pt x="29750" y="48089"/>
                </a:lnTo>
                <a:lnTo>
                  <a:pt x="54289" y="40517"/>
                </a:lnTo>
                <a:lnTo>
                  <a:pt x="77641" y="29876"/>
                </a:lnTo>
                <a:lnTo>
                  <a:pt x="99834" y="14808"/>
                </a:lnTo>
                <a:lnTo>
                  <a:pt x="87375" y="0"/>
                </a:lnTo>
                <a:close/>
              </a:path>
            </a:pathLst>
          </a:custGeom>
          <a:solidFill>
            <a:srgbClr val="5B5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60115" y="7989144"/>
            <a:ext cx="46990" cy="100965"/>
          </a:xfrm>
          <a:custGeom>
            <a:avLst/>
            <a:gdLst/>
            <a:ahLst/>
            <a:cxnLst/>
            <a:rect l="l" t="t" r="r" b="b"/>
            <a:pathLst>
              <a:path w="46990" h="100965">
                <a:moveTo>
                  <a:pt x="29514" y="0"/>
                </a:moveTo>
                <a:lnTo>
                  <a:pt x="28839" y="7645"/>
                </a:lnTo>
                <a:lnTo>
                  <a:pt x="25253" y="28017"/>
                </a:lnTo>
                <a:lnTo>
                  <a:pt x="16420" y="57269"/>
                </a:lnTo>
                <a:lnTo>
                  <a:pt x="0" y="91554"/>
                </a:lnTo>
                <a:lnTo>
                  <a:pt x="16141" y="100380"/>
                </a:lnTo>
                <a:lnTo>
                  <a:pt x="26015" y="76855"/>
                </a:lnTo>
                <a:lnTo>
                  <a:pt x="34540" y="53459"/>
                </a:lnTo>
                <a:lnTo>
                  <a:pt x="41480" y="29555"/>
                </a:lnTo>
                <a:lnTo>
                  <a:pt x="46596" y="4508"/>
                </a:lnTo>
                <a:lnTo>
                  <a:pt x="29514" y="0"/>
                </a:lnTo>
                <a:close/>
              </a:path>
            </a:pathLst>
          </a:custGeom>
          <a:solidFill>
            <a:srgbClr val="5B5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70714" y="7693172"/>
            <a:ext cx="20955" cy="95885"/>
          </a:xfrm>
          <a:custGeom>
            <a:avLst/>
            <a:gdLst/>
            <a:ahLst/>
            <a:cxnLst/>
            <a:rect l="l" t="t" r="r" b="b"/>
            <a:pathLst>
              <a:path w="20954" h="95884">
                <a:moveTo>
                  <a:pt x="16878" y="0"/>
                </a:moveTo>
                <a:lnTo>
                  <a:pt x="0" y="1143"/>
                </a:lnTo>
                <a:lnTo>
                  <a:pt x="257" y="47864"/>
                </a:lnTo>
                <a:lnTo>
                  <a:pt x="582" y="73305"/>
                </a:lnTo>
                <a:lnTo>
                  <a:pt x="1191" y="86348"/>
                </a:lnTo>
                <a:lnTo>
                  <a:pt x="2298" y="95872"/>
                </a:lnTo>
                <a:lnTo>
                  <a:pt x="20929" y="94234"/>
                </a:lnTo>
                <a:lnTo>
                  <a:pt x="19716" y="74068"/>
                </a:lnTo>
                <a:lnTo>
                  <a:pt x="16878" y="0"/>
                </a:lnTo>
                <a:close/>
              </a:path>
            </a:pathLst>
          </a:custGeom>
          <a:solidFill>
            <a:srgbClr val="5B5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86507" y="7473936"/>
            <a:ext cx="46990" cy="92710"/>
          </a:xfrm>
          <a:custGeom>
            <a:avLst/>
            <a:gdLst/>
            <a:ahLst/>
            <a:cxnLst/>
            <a:rect l="l" t="t" r="r" b="b"/>
            <a:pathLst>
              <a:path w="46990" h="92709">
                <a:moveTo>
                  <a:pt x="27355" y="0"/>
                </a:moveTo>
                <a:lnTo>
                  <a:pt x="13533" y="21706"/>
                </a:lnTo>
                <a:lnTo>
                  <a:pt x="6076" y="38346"/>
                </a:lnTo>
                <a:lnTo>
                  <a:pt x="2420" y="58384"/>
                </a:lnTo>
                <a:lnTo>
                  <a:pt x="0" y="90284"/>
                </a:lnTo>
                <a:lnTo>
                  <a:pt x="18351" y="92608"/>
                </a:lnTo>
                <a:lnTo>
                  <a:pt x="23226" y="66168"/>
                </a:lnTo>
                <a:lnTo>
                  <a:pt x="25936" y="53680"/>
                </a:lnTo>
                <a:lnTo>
                  <a:pt x="29425" y="41795"/>
                </a:lnTo>
                <a:lnTo>
                  <a:pt x="33161" y="32770"/>
                </a:lnTo>
                <a:lnTo>
                  <a:pt x="42138" y="14995"/>
                </a:lnTo>
                <a:lnTo>
                  <a:pt x="46431" y="5384"/>
                </a:lnTo>
                <a:lnTo>
                  <a:pt x="27355" y="0"/>
                </a:lnTo>
                <a:close/>
              </a:path>
            </a:pathLst>
          </a:custGeom>
          <a:solidFill>
            <a:srgbClr val="5B5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99312" y="8382799"/>
            <a:ext cx="32384" cy="104139"/>
          </a:xfrm>
          <a:custGeom>
            <a:avLst/>
            <a:gdLst/>
            <a:ahLst/>
            <a:cxnLst/>
            <a:rect l="l" t="t" r="r" b="b"/>
            <a:pathLst>
              <a:path w="32384" h="104140">
                <a:moveTo>
                  <a:pt x="2366" y="0"/>
                </a:moveTo>
                <a:lnTo>
                  <a:pt x="560" y="14753"/>
                </a:lnTo>
                <a:lnTo>
                  <a:pt x="0" y="29732"/>
                </a:lnTo>
                <a:lnTo>
                  <a:pt x="575" y="44818"/>
                </a:lnTo>
                <a:lnTo>
                  <a:pt x="10732" y="93075"/>
                </a:lnTo>
                <a:lnTo>
                  <a:pt x="15016" y="103530"/>
                </a:lnTo>
                <a:lnTo>
                  <a:pt x="32326" y="96672"/>
                </a:lnTo>
                <a:lnTo>
                  <a:pt x="20448" y="68553"/>
                </a:lnTo>
                <a:lnTo>
                  <a:pt x="15365" y="49168"/>
                </a:lnTo>
                <a:lnTo>
                  <a:pt x="16063" y="29506"/>
                </a:lnTo>
                <a:lnTo>
                  <a:pt x="21531" y="558"/>
                </a:lnTo>
                <a:lnTo>
                  <a:pt x="2366" y="0"/>
                </a:lnTo>
                <a:close/>
              </a:path>
            </a:pathLst>
          </a:custGeom>
          <a:solidFill>
            <a:srgbClr val="5B5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34685" y="8002839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79" h="92075">
                <a:moveTo>
                  <a:pt x="25590" y="0"/>
                </a:moveTo>
                <a:lnTo>
                  <a:pt x="9080" y="863"/>
                </a:lnTo>
                <a:lnTo>
                  <a:pt x="11694" y="20091"/>
                </a:lnTo>
                <a:lnTo>
                  <a:pt x="10674" y="44432"/>
                </a:lnTo>
                <a:lnTo>
                  <a:pt x="6587" y="67823"/>
                </a:lnTo>
                <a:lnTo>
                  <a:pt x="0" y="84201"/>
                </a:lnTo>
                <a:lnTo>
                  <a:pt x="14300" y="91795"/>
                </a:lnTo>
                <a:lnTo>
                  <a:pt x="27658" y="56889"/>
                </a:lnTo>
                <a:lnTo>
                  <a:pt x="30251" y="27619"/>
                </a:lnTo>
                <a:lnTo>
                  <a:pt x="27691" y="7488"/>
                </a:lnTo>
                <a:lnTo>
                  <a:pt x="25590" y="0"/>
                </a:lnTo>
                <a:close/>
              </a:path>
            </a:pathLst>
          </a:custGeom>
          <a:solidFill>
            <a:srgbClr val="5B5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16274" y="7657045"/>
            <a:ext cx="115570" cy="98425"/>
          </a:xfrm>
          <a:custGeom>
            <a:avLst/>
            <a:gdLst/>
            <a:ahLst/>
            <a:cxnLst/>
            <a:rect l="l" t="t" r="r" b="b"/>
            <a:pathLst>
              <a:path w="115570" h="98425">
                <a:moveTo>
                  <a:pt x="8839" y="96177"/>
                </a:moveTo>
                <a:lnTo>
                  <a:pt x="8763" y="93459"/>
                </a:lnTo>
                <a:lnTo>
                  <a:pt x="8496" y="92633"/>
                </a:lnTo>
                <a:lnTo>
                  <a:pt x="8166" y="91643"/>
                </a:lnTo>
                <a:lnTo>
                  <a:pt x="5842" y="91490"/>
                </a:lnTo>
                <a:lnTo>
                  <a:pt x="5537" y="91490"/>
                </a:lnTo>
                <a:lnTo>
                  <a:pt x="5156" y="91554"/>
                </a:lnTo>
                <a:lnTo>
                  <a:pt x="4762" y="91744"/>
                </a:lnTo>
                <a:lnTo>
                  <a:pt x="2946" y="92532"/>
                </a:lnTo>
                <a:lnTo>
                  <a:pt x="901" y="94145"/>
                </a:lnTo>
                <a:lnTo>
                  <a:pt x="774" y="95491"/>
                </a:lnTo>
                <a:lnTo>
                  <a:pt x="736" y="95948"/>
                </a:lnTo>
                <a:lnTo>
                  <a:pt x="0" y="96761"/>
                </a:lnTo>
                <a:lnTo>
                  <a:pt x="673" y="96888"/>
                </a:lnTo>
                <a:lnTo>
                  <a:pt x="647" y="97243"/>
                </a:lnTo>
                <a:lnTo>
                  <a:pt x="1612" y="98094"/>
                </a:lnTo>
                <a:lnTo>
                  <a:pt x="2641" y="98196"/>
                </a:lnTo>
                <a:lnTo>
                  <a:pt x="3378" y="98336"/>
                </a:lnTo>
                <a:lnTo>
                  <a:pt x="4064" y="98386"/>
                </a:lnTo>
                <a:lnTo>
                  <a:pt x="6604" y="98374"/>
                </a:lnTo>
                <a:lnTo>
                  <a:pt x="8293" y="97815"/>
                </a:lnTo>
                <a:lnTo>
                  <a:pt x="8763" y="96418"/>
                </a:lnTo>
                <a:lnTo>
                  <a:pt x="8839" y="96177"/>
                </a:lnTo>
                <a:close/>
              </a:path>
              <a:path w="115570" h="98425">
                <a:moveTo>
                  <a:pt x="27940" y="4673"/>
                </a:moveTo>
                <a:lnTo>
                  <a:pt x="27863" y="1968"/>
                </a:lnTo>
                <a:lnTo>
                  <a:pt x="27597" y="1130"/>
                </a:lnTo>
                <a:lnTo>
                  <a:pt x="27266" y="139"/>
                </a:lnTo>
                <a:lnTo>
                  <a:pt x="24942" y="0"/>
                </a:lnTo>
                <a:lnTo>
                  <a:pt x="24638" y="0"/>
                </a:lnTo>
                <a:lnTo>
                  <a:pt x="24244" y="38"/>
                </a:lnTo>
                <a:lnTo>
                  <a:pt x="23850" y="241"/>
                </a:lnTo>
                <a:lnTo>
                  <a:pt x="22047" y="1028"/>
                </a:lnTo>
                <a:lnTo>
                  <a:pt x="20002" y="2654"/>
                </a:lnTo>
                <a:lnTo>
                  <a:pt x="19862" y="4025"/>
                </a:lnTo>
                <a:lnTo>
                  <a:pt x="19824" y="4483"/>
                </a:lnTo>
                <a:lnTo>
                  <a:pt x="19100" y="5283"/>
                </a:lnTo>
                <a:lnTo>
                  <a:pt x="19748" y="5397"/>
                </a:lnTo>
                <a:lnTo>
                  <a:pt x="19735" y="5727"/>
                </a:lnTo>
                <a:lnTo>
                  <a:pt x="20701" y="6591"/>
                </a:lnTo>
                <a:lnTo>
                  <a:pt x="21729" y="6692"/>
                </a:lnTo>
                <a:lnTo>
                  <a:pt x="22479" y="6819"/>
                </a:lnTo>
                <a:lnTo>
                  <a:pt x="23152" y="6883"/>
                </a:lnTo>
                <a:lnTo>
                  <a:pt x="25692" y="6870"/>
                </a:lnTo>
                <a:lnTo>
                  <a:pt x="27381" y="6311"/>
                </a:lnTo>
                <a:lnTo>
                  <a:pt x="27863" y="4914"/>
                </a:lnTo>
                <a:lnTo>
                  <a:pt x="27940" y="4673"/>
                </a:lnTo>
                <a:close/>
              </a:path>
              <a:path w="115570" h="98425">
                <a:moveTo>
                  <a:pt x="39217" y="39852"/>
                </a:moveTo>
                <a:lnTo>
                  <a:pt x="39128" y="37122"/>
                </a:lnTo>
                <a:lnTo>
                  <a:pt x="38862" y="36296"/>
                </a:lnTo>
                <a:lnTo>
                  <a:pt x="38544" y="35318"/>
                </a:lnTo>
                <a:lnTo>
                  <a:pt x="36233" y="35153"/>
                </a:lnTo>
                <a:lnTo>
                  <a:pt x="35890" y="35153"/>
                </a:lnTo>
                <a:lnTo>
                  <a:pt x="35521" y="35229"/>
                </a:lnTo>
                <a:lnTo>
                  <a:pt x="35140" y="35420"/>
                </a:lnTo>
                <a:lnTo>
                  <a:pt x="33324" y="36220"/>
                </a:lnTo>
                <a:lnTo>
                  <a:pt x="31280" y="37833"/>
                </a:lnTo>
                <a:lnTo>
                  <a:pt x="31127" y="39357"/>
                </a:lnTo>
                <a:lnTo>
                  <a:pt x="31102" y="39662"/>
                </a:lnTo>
                <a:lnTo>
                  <a:pt x="30391" y="40449"/>
                </a:lnTo>
                <a:lnTo>
                  <a:pt x="31038" y="40563"/>
                </a:lnTo>
                <a:lnTo>
                  <a:pt x="31026" y="40894"/>
                </a:lnTo>
                <a:lnTo>
                  <a:pt x="31991" y="41757"/>
                </a:lnTo>
                <a:lnTo>
                  <a:pt x="33020" y="41871"/>
                </a:lnTo>
                <a:lnTo>
                  <a:pt x="33769" y="41998"/>
                </a:lnTo>
                <a:lnTo>
                  <a:pt x="34442" y="42049"/>
                </a:lnTo>
                <a:lnTo>
                  <a:pt x="36982" y="42037"/>
                </a:lnTo>
                <a:lnTo>
                  <a:pt x="38671" y="41478"/>
                </a:lnTo>
                <a:lnTo>
                  <a:pt x="39128" y="40093"/>
                </a:lnTo>
                <a:lnTo>
                  <a:pt x="39217" y="39852"/>
                </a:lnTo>
                <a:close/>
              </a:path>
              <a:path w="115570" h="98425">
                <a:moveTo>
                  <a:pt x="56515" y="80619"/>
                </a:moveTo>
                <a:lnTo>
                  <a:pt x="56451" y="77901"/>
                </a:lnTo>
                <a:lnTo>
                  <a:pt x="56159" y="77063"/>
                </a:lnTo>
                <a:lnTo>
                  <a:pt x="55841" y="76085"/>
                </a:lnTo>
                <a:lnTo>
                  <a:pt x="53517" y="75946"/>
                </a:lnTo>
                <a:lnTo>
                  <a:pt x="53213" y="75946"/>
                </a:lnTo>
                <a:lnTo>
                  <a:pt x="48399" y="80429"/>
                </a:lnTo>
                <a:lnTo>
                  <a:pt x="47675" y="81216"/>
                </a:lnTo>
                <a:lnTo>
                  <a:pt x="48336" y="81330"/>
                </a:lnTo>
                <a:lnTo>
                  <a:pt x="48310" y="81673"/>
                </a:lnTo>
                <a:lnTo>
                  <a:pt x="49288" y="82537"/>
                </a:lnTo>
                <a:lnTo>
                  <a:pt x="50304" y="82638"/>
                </a:lnTo>
                <a:lnTo>
                  <a:pt x="51066" y="82778"/>
                </a:lnTo>
                <a:lnTo>
                  <a:pt x="51739" y="82829"/>
                </a:lnTo>
                <a:lnTo>
                  <a:pt x="54292" y="82816"/>
                </a:lnTo>
                <a:lnTo>
                  <a:pt x="55981" y="82257"/>
                </a:lnTo>
                <a:lnTo>
                  <a:pt x="56438" y="80860"/>
                </a:lnTo>
                <a:lnTo>
                  <a:pt x="56515" y="80619"/>
                </a:lnTo>
                <a:close/>
              </a:path>
              <a:path w="115570" h="98425">
                <a:moveTo>
                  <a:pt x="77647" y="5638"/>
                </a:moveTo>
                <a:lnTo>
                  <a:pt x="77558" y="2908"/>
                </a:lnTo>
                <a:lnTo>
                  <a:pt x="77304" y="2095"/>
                </a:lnTo>
                <a:lnTo>
                  <a:pt x="76987" y="1117"/>
                </a:lnTo>
                <a:lnTo>
                  <a:pt x="74663" y="952"/>
                </a:lnTo>
                <a:lnTo>
                  <a:pt x="74307" y="965"/>
                </a:lnTo>
                <a:lnTo>
                  <a:pt x="73939" y="1041"/>
                </a:lnTo>
                <a:lnTo>
                  <a:pt x="71767" y="1993"/>
                </a:lnTo>
                <a:lnTo>
                  <a:pt x="69723" y="3606"/>
                </a:lnTo>
                <a:lnTo>
                  <a:pt x="69583" y="5105"/>
                </a:lnTo>
                <a:lnTo>
                  <a:pt x="69545" y="5435"/>
                </a:lnTo>
                <a:lnTo>
                  <a:pt x="68821" y="6235"/>
                </a:lnTo>
                <a:lnTo>
                  <a:pt x="69481" y="6350"/>
                </a:lnTo>
                <a:lnTo>
                  <a:pt x="69456" y="6692"/>
                </a:lnTo>
                <a:lnTo>
                  <a:pt x="70434" y="7569"/>
                </a:lnTo>
                <a:lnTo>
                  <a:pt x="71462" y="7670"/>
                </a:lnTo>
                <a:lnTo>
                  <a:pt x="72186" y="7785"/>
                </a:lnTo>
                <a:lnTo>
                  <a:pt x="72859" y="7848"/>
                </a:lnTo>
                <a:lnTo>
                  <a:pt x="75412" y="7835"/>
                </a:lnTo>
                <a:lnTo>
                  <a:pt x="77114" y="7264"/>
                </a:lnTo>
                <a:lnTo>
                  <a:pt x="77558" y="5905"/>
                </a:lnTo>
                <a:lnTo>
                  <a:pt x="77647" y="5638"/>
                </a:lnTo>
                <a:close/>
              </a:path>
              <a:path w="115570" h="98425">
                <a:moveTo>
                  <a:pt x="79527" y="21285"/>
                </a:moveTo>
                <a:lnTo>
                  <a:pt x="79451" y="18542"/>
                </a:lnTo>
                <a:lnTo>
                  <a:pt x="79171" y="17729"/>
                </a:lnTo>
                <a:lnTo>
                  <a:pt x="78841" y="16738"/>
                </a:lnTo>
                <a:lnTo>
                  <a:pt x="76530" y="16586"/>
                </a:lnTo>
                <a:lnTo>
                  <a:pt x="76174" y="16586"/>
                </a:lnTo>
                <a:lnTo>
                  <a:pt x="71424" y="21082"/>
                </a:lnTo>
                <a:lnTo>
                  <a:pt x="70688" y="21882"/>
                </a:lnTo>
                <a:lnTo>
                  <a:pt x="71348" y="21996"/>
                </a:lnTo>
                <a:lnTo>
                  <a:pt x="71335" y="22326"/>
                </a:lnTo>
                <a:lnTo>
                  <a:pt x="72301" y="23202"/>
                </a:lnTo>
                <a:lnTo>
                  <a:pt x="73329" y="23304"/>
                </a:lnTo>
                <a:lnTo>
                  <a:pt x="74066" y="23418"/>
                </a:lnTo>
                <a:lnTo>
                  <a:pt x="74726" y="23482"/>
                </a:lnTo>
                <a:lnTo>
                  <a:pt x="77279" y="23469"/>
                </a:lnTo>
                <a:lnTo>
                  <a:pt x="78994" y="22910"/>
                </a:lnTo>
                <a:lnTo>
                  <a:pt x="79438" y="21539"/>
                </a:lnTo>
                <a:lnTo>
                  <a:pt x="79527" y="21285"/>
                </a:lnTo>
                <a:close/>
              </a:path>
              <a:path w="115570" h="98425">
                <a:moveTo>
                  <a:pt x="102819" y="76885"/>
                </a:moveTo>
                <a:lnTo>
                  <a:pt x="102743" y="74168"/>
                </a:lnTo>
                <a:lnTo>
                  <a:pt x="102463" y="73329"/>
                </a:lnTo>
                <a:lnTo>
                  <a:pt x="102146" y="72351"/>
                </a:lnTo>
                <a:lnTo>
                  <a:pt x="99822" y="72212"/>
                </a:lnTo>
                <a:lnTo>
                  <a:pt x="99517" y="72212"/>
                </a:lnTo>
                <a:lnTo>
                  <a:pt x="94716" y="76695"/>
                </a:lnTo>
                <a:lnTo>
                  <a:pt x="93992" y="77482"/>
                </a:lnTo>
                <a:lnTo>
                  <a:pt x="94653" y="77597"/>
                </a:lnTo>
                <a:lnTo>
                  <a:pt x="94627" y="77952"/>
                </a:lnTo>
                <a:lnTo>
                  <a:pt x="95592" y="78816"/>
                </a:lnTo>
                <a:lnTo>
                  <a:pt x="96608" y="78917"/>
                </a:lnTo>
                <a:lnTo>
                  <a:pt x="97370" y="79032"/>
                </a:lnTo>
                <a:lnTo>
                  <a:pt x="98031" y="79095"/>
                </a:lnTo>
                <a:lnTo>
                  <a:pt x="100571" y="79082"/>
                </a:lnTo>
                <a:lnTo>
                  <a:pt x="102285" y="78536"/>
                </a:lnTo>
                <a:lnTo>
                  <a:pt x="102743" y="77127"/>
                </a:lnTo>
                <a:lnTo>
                  <a:pt x="102819" y="76885"/>
                </a:lnTo>
                <a:close/>
              </a:path>
              <a:path w="115570" h="98425">
                <a:moveTo>
                  <a:pt x="115239" y="26162"/>
                </a:moveTo>
                <a:lnTo>
                  <a:pt x="115163" y="23431"/>
                </a:lnTo>
                <a:lnTo>
                  <a:pt x="114884" y="22593"/>
                </a:lnTo>
                <a:lnTo>
                  <a:pt x="114554" y="21628"/>
                </a:lnTo>
                <a:lnTo>
                  <a:pt x="112242" y="21475"/>
                </a:lnTo>
                <a:lnTo>
                  <a:pt x="111950" y="21475"/>
                </a:lnTo>
                <a:lnTo>
                  <a:pt x="107137" y="25946"/>
                </a:lnTo>
                <a:lnTo>
                  <a:pt x="106400" y="26758"/>
                </a:lnTo>
                <a:lnTo>
                  <a:pt x="107061" y="26873"/>
                </a:lnTo>
                <a:lnTo>
                  <a:pt x="107048" y="27216"/>
                </a:lnTo>
                <a:lnTo>
                  <a:pt x="108026" y="28079"/>
                </a:lnTo>
                <a:lnTo>
                  <a:pt x="109042" y="28181"/>
                </a:lnTo>
                <a:lnTo>
                  <a:pt x="109778" y="28308"/>
                </a:lnTo>
                <a:lnTo>
                  <a:pt x="110451" y="28371"/>
                </a:lnTo>
                <a:lnTo>
                  <a:pt x="112991" y="28359"/>
                </a:lnTo>
                <a:lnTo>
                  <a:pt x="114693" y="27800"/>
                </a:lnTo>
                <a:lnTo>
                  <a:pt x="115150" y="26416"/>
                </a:lnTo>
                <a:lnTo>
                  <a:pt x="115239" y="26162"/>
                </a:lnTo>
                <a:close/>
              </a:path>
            </a:pathLst>
          </a:custGeom>
          <a:solidFill>
            <a:srgbClr val="BFC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51987" y="7701559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5">
                <a:moveTo>
                  <a:pt x="8813" y="15633"/>
                </a:moveTo>
                <a:lnTo>
                  <a:pt x="8750" y="12915"/>
                </a:lnTo>
                <a:lnTo>
                  <a:pt x="8470" y="12090"/>
                </a:lnTo>
                <a:lnTo>
                  <a:pt x="8153" y="11112"/>
                </a:lnTo>
                <a:lnTo>
                  <a:pt x="5842" y="10960"/>
                </a:lnTo>
                <a:lnTo>
                  <a:pt x="5562" y="10960"/>
                </a:lnTo>
                <a:lnTo>
                  <a:pt x="5219" y="11010"/>
                </a:lnTo>
                <a:lnTo>
                  <a:pt x="4864" y="11163"/>
                </a:lnTo>
                <a:lnTo>
                  <a:pt x="3022" y="11950"/>
                </a:lnTo>
                <a:lnTo>
                  <a:pt x="901" y="13576"/>
                </a:lnTo>
                <a:lnTo>
                  <a:pt x="762" y="14960"/>
                </a:lnTo>
                <a:lnTo>
                  <a:pt x="723" y="15443"/>
                </a:lnTo>
                <a:lnTo>
                  <a:pt x="0" y="16243"/>
                </a:lnTo>
                <a:lnTo>
                  <a:pt x="660" y="16357"/>
                </a:lnTo>
                <a:lnTo>
                  <a:pt x="647" y="16700"/>
                </a:lnTo>
                <a:lnTo>
                  <a:pt x="1612" y="17564"/>
                </a:lnTo>
                <a:lnTo>
                  <a:pt x="2616" y="17665"/>
                </a:lnTo>
                <a:lnTo>
                  <a:pt x="3378" y="17792"/>
                </a:lnTo>
                <a:lnTo>
                  <a:pt x="4038" y="17843"/>
                </a:lnTo>
                <a:lnTo>
                  <a:pt x="6591" y="17830"/>
                </a:lnTo>
                <a:lnTo>
                  <a:pt x="8305" y="17284"/>
                </a:lnTo>
                <a:lnTo>
                  <a:pt x="8724" y="15900"/>
                </a:lnTo>
                <a:lnTo>
                  <a:pt x="8813" y="15633"/>
                </a:lnTo>
                <a:close/>
              </a:path>
              <a:path w="29845" h="18415">
                <a:moveTo>
                  <a:pt x="29337" y="4673"/>
                </a:moveTo>
                <a:lnTo>
                  <a:pt x="29260" y="1955"/>
                </a:lnTo>
                <a:lnTo>
                  <a:pt x="28994" y="1130"/>
                </a:lnTo>
                <a:lnTo>
                  <a:pt x="28676" y="152"/>
                </a:lnTo>
                <a:lnTo>
                  <a:pt x="26352" y="0"/>
                </a:lnTo>
                <a:lnTo>
                  <a:pt x="26022" y="0"/>
                </a:lnTo>
                <a:lnTo>
                  <a:pt x="21234" y="4470"/>
                </a:lnTo>
                <a:lnTo>
                  <a:pt x="20523" y="5257"/>
                </a:lnTo>
                <a:lnTo>
                  <a:pt x="21170" y="5372"/>
                </a:lnTo>
                <a:lnTo>
                  <a:pt x="21158" y="5727"/>
                </a:lnTo>
                <a:lnTo>
                  <a:pt x="22136" y="6591"/>
                </a:lnTo>
                <a:lnTo>
                  <a:pt x="23164" y="6705"/>
                </a:lnTo>
                <a:lnTo>
                  <a:pt x="23901" y="6819"/>
                </a:lnTo>
                <a:lnTo>
                  <a:pt x="24561" y="6883"/>
                </a:lnTo>
                <a:lnTo>
                  <a:pt x="27114" y="6870"/>
                </a:lnTo>
                <a:lnTo>
                  <a:pt x="28816" y="6311"/>
                </a:lnTo>
                <a:lnTo>
                  <a:pt x="29248" y="4940"/>
                </a:lnTo>
                <a:lnTo>
                  <a:pt x="29337" y="4673"/>
                </a:lnTo>
                <a:close/>
              </a:path>
            </a:pathLst>
          </a:custGeom>
          <a:solidFill>
            <a:srgbClr val="BFC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69667" y="7998380"/>
            <a:ext cx="424518" cy="53420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0105225" y="7721384"/>
            <a:ext cx="78105" cy="49530"/>
          </a:xfrm>
          <a:custGeom>
            <a:avLst/>
            <a:gdLst/>
            <a:ahLst/>
            <a:cxnLst/>
            <a:rect l="l" t="t" r="r" b="b"/>
            <a:pathLst>
              <a:path w="78104" h="49529">
                <a:moveTo>
                  <a:pt x="8826" y="46951"/>
                </a:moveTo>
                <a:lnTo>
                  <a:pt x="8750" y="44208"/>
                </a:lnTo>
                <a:lnTo>
                  <a:pt x="8470" y="43370"/>
                </a:lnTo>
                <a:lnTo>
                  <a:pt x="8166" y="42405"/>
                </a:lnTo>
                <a:lnTo>
                  <a:pt x="5854" y="42240"/>
                </a:lnTo>
                <a:lnTo>
                  <a:pt x="5537" y="42240"/>
                </a:lnTo>
                <a:lnTo>
                  <a:pt x="5156" y="42303"/>
                </a:lnTo>
                <a:lnTo>
                  <a:pt x="4762" y="42494"/>
                </a:lnTo>
                <a:lnTo>
                  <a:pt x="2946" y="43294"/>
                </a:lnTo>
                <a:lnTo>
                  <a:pt x="914" y="44919"/>
                </a:lnTo>
                <a:lnTo>
                  <a:pt x="774" y="46278"/>
                </a:lnTo>
                <a:lnTo>
                  <a:pt x="736" y="46723"/>
                </a:lnTo>
                <a:lnTo>
                  <a:pt x="0" y="47536"/>
                </a:lnTo>
                <a:lnTo>
                  <a:pt x="673" y="47650"/>
                </a:lnTo>
                <a:lnTo>
                  <a:pt x="647" y="47993"/>
                </a:lnTo>
                <a:lnTo>
                  <a:pt x="1625" y="48869"/>
                </a:lnTo>
                <a:lnTo>
                  <a:pt x="2654" y="48971"/>
                </a:lnTo>
                <a:lnTo>
                  <a:pt x="3390" y="49085"/>
                </a:lnTo>
                <a:lnTo>
                  <a:pt x="4051" y="49136"/>
                </a:lnTo>
                <a:lnTo>
                  <a:pt x="6591" y="49123"/>
                </a:lnTo>
                <a:lnTo>
                  <a:pt x="8280" y="48564"/>
                </a:lnTo>
                <a:lnTo>
                  <a:pt x="8763" y="47167"/>
                </a:lnTo>
                <a:lnTo>
                  <a:pt x="8826" y="46951"/>
                </a:lnTo>
                <a:close/>
              </a:path>
              <a:path w="78104" h="49529">
                <a:moveTo>
                  <a:pt x="16789" y="20713"/>
                </a:moveTo>
                <a:lnTo>
                  <a:pt x="16700" y="17983"/>
                </a:lnTo>
                <a:lnTo>
                  <a:pt x="16433" y="17157"/>
                </a:lnTo>
                <a:lnTo>
                  <a:pt x="16116" y="16192"/>
                </a:lnTo>
                <a:lnTo>
                  <a:pt x="13804" y="16027"/>
                </a:lnTo>
                <a:lnTo>
                  <a:pt x="13449" y="16027"/>
                </a:lnTo>
                <a:lnTo>
                  <a:pt x="8686" y="20510"/>
                </a:lnTo>
                <a:lnTo>
                  <a:pt x="7950" y="21310"/>
                </a:lnTo>
                <a:lnTo>
                  <a:pt x="8610" y="21424"/>
                </a:lnTo>
                <a:lnTo>
                  <a:pt x="8597" y="21767"/>
                </a:lnTo>
                <a:lnTo>
                  <a:pt x="9563" y="22631"/>
                </a:lnTo>
                <a:lnTo>
                  <a:pt x="11341" y="22860"/>
                </a:lnTo>
                <a:lnTo>
                  <a:pt x="12014" y="22923"/>
                </a:lnTo>
                <a:lnTo>
                  <a:pt x="14566" y="22910"/>
                </a:lnTo>
                <a:lnTo>
                  <a:pt x="16243" y="22352"/>
                </a:lnTo>
                <a:lnTo>
                  <a:pt x="16700" y="20955"/>
                </a:lnTo>
                <a:lnTo>
                  <a:pt x="16789" y="20713"/>
                </a:lnTo>
                <a:close/>
              </a:path>
              <a:path w="78104" h="49529">
                <a:moveTo>
                  <a:pt x="30835" y="46494"/>
                </a:moveTo>
                <a:lnTo>
                  <a:pt x="30746" y="43751"/>
                </a:lnTo>
                <a:lnTo>
                  <a:pt x="30492" y="42938"/>
                </a:lnTo>
                <a:lnTo>
                  <a:pt x="30175" y="41960"/>
                </a:lnTo>
                <a:lnTo>
                  <a:pt x="27863" y="41795"/>
                </a:lnTo>
                <a:lnTo>
                  <a:pt x="27495" y="41821"/>
                </a:lnTo>
                <a:lnTo>
                  <a:pt x="27139" y="41884"/>
                </a:lnTo>
                <a:lnTo>
                  <a:pt x="26797" y="42037"/>
                </a:lnTo>
                <a:lnTo>
                  <a:pt x="24968" y="42837"/>
                </a:lnTo>
                <a:lnTo>
                  <a:pt x="22910" y="44437"/>
                </a:lnTo>
                <a:lnTo>
                  <a:pt x="22771" y="46012"/>
                </a:lnTo>
                <a:lnTo>
                  <a:pt x="22745" y="46266"/>
                </a:lnTo>
                <a:lnTo>
                  <a:pt x="22009" y="47078"/>
                </a:lnTo>
                <a:lnTo>
                  <a:pt x="22682" y="47193"/>
                </a:lnTo>
                <a:lnTo>
                  <a:pt x="22656" y="47561"/>
                </a:lnTo>
                <a:lnTo>
                  <a:pt x="23622" y="48425"/>
                </a:lnTo>
                <a:lnTo>
                  <a:pt x="24663" y="48526"/>
                </a:lnTo>
                <a:lnTo>
                  <a:pt x="25387" y="48641"/>
                </a:lnTo>
                <a:lnTo>
                  <a:pt x="26060" y="48691"/>
                </a:lnTo>
                <a:lnTo>
                  <a:pt x="28600" y="48679"/>
                </a:lnTo>
                <a:lnTo>
                  <a:pt x="30289" y="48120"/>
                </a:lnTo>
                <a:lnTo>
                  <a:pt x="30759" y="46723"/>
                </a:lnTo>
                <a:lnTo>
                  <a:pt x="30835" y="46494"/>
                </a:lnTo>
                <a:close/>
              </a:path>
              <a:path w="78104" h="49529">
                <a:moveTo>
                  <a:pt x="40792" y="6972"/>
                </a:moveTo>
                <a:lnTo>
                  <a:pt x="40716" y="4229"/>
                </a:lnTo>
                <a:lnTo>
                  <a:pt x="40449" y="3403"/>
                </a:lnTo>
                <a:lnTo>
                  <a:pt x="40144" y="2425"/>
                </a:lnTo>
                <a:lnTo>
                  <a:pt x="37820" y="2260"/>
                </a:lnTo>
                <a:lnTo>
                  <a:pt x="37490" y="2260"/>
                </a:lnTo>
                <a:lnTo>
                  <a:pt x="37109" y="2336"/>
                </a:lnTo>
                <a:lnTo>
                  <a:pt x="36741" y="2501"/>
                </a:lnTo>
                <a:lnTo>
                  <a:pt x="34925" y="3302"/>
                </a:lnTo>
                <a:lnTo>
                  <a:pt x="32880" y="4940"/>
                </a:lnTo>
                <a:lnTo>
                  <a:pt x="32715" y="6743"/>
                </a:lnTo>
                <a:lnTo>
                  <a:pt x="31978" y="7556"/>
                </a:lnTo>
                <a:lnTo>
                  <a:pt x="32626" y="7670"/>
                </a:lnTo>
                <a:lnTo>
                  <a:pt x="32600" y="8001"/>
                </a:lnTo>
                <a:lnTo>
                  <a:pt x="33591" y="8902"/>
                </a:lnTo>
                <a:lnTo>
                  <a:pt x="34620" y="8991"/>
                </a:lnTo>
                <a:lnTo>
                  <a:pt x="35356" y="9105"/>
                </a:lnTo>
                <a:lnTo>
                  <a:pt x="36029" y="9169"/>
                </a:lnTo>
                <a:lnTo>
                  <a:pt x="38569" y="9156"/>
                </a:lnTo>
                <a:lnTo>
                  <a:pt x="40259" y="8597"/>
                </a:lnTo>
                <a:lnTo>
                  <a:pt x="40716" y="7200"/>
                </a:lnTo>
                <a:lnTo>
                  <a:pt x="40792" y="6972"/>
                </a:lnTo>
                <a:close/>
              </a:path>
              <a:path w="78104" h="49529">
                <a:moveTo>
                  <a:pt x="60718" y="33426"/>
                </a:moveTo>
                <a:lnTo>
                  <a:pt x="60655" y="30708"/>
                </a:lnTo>
                <a:lnTo>
                  <a:pt x="60388" y="29870"/>
                </a:lnTo>
                <a:lnTo>
                  <a:pt x="60058" y="28879"/>
                </a:lnTo>
                <a:lnTo>
                  <a:pt x="57746" y="28740"/>
                </a:lnTo>
                <a:lnTo>
                  <a:pt x="57429" y="28740"/>
                </a:lnTo>
                <a:lnTo>
                  <a:pt x="52628" y="33223"/>
                </a:lnTo>
                <a:lnTo>
                  <a:pt x="51904" y="34023"/>
                </a:lnTo>
                <a:lnTo>
                  <a:pt x="52552" y="34137"/>
                </a:lnTo>
                <a:lnTo>
                  <a:pt x="52539" y="34480"/>
                </a:lnTo>
                <a:lnTo>
                  <a:pt x="53505" y="35331"/>
                </a:lnTo>
                <a:lnTo>
                  <a:pt x="55283" y="35572"/>
                </a:lnTo>
                <a:lnTo>
                  <a:pt x="55943" y="35623"/>
                </a:lnTo>
                <a:lnTo>
                  <a:pt x="58483" y="35623"/>
                </a:lnTo>
                <a:lnTo>
                  <a:pt x="60185" y="35064"/>
                </a:lnTo>
                <a:lnTo>
                  <a:pt x="60642" y="33667"/>
                </a:lnTo>
                <a:lnTo>
                  <a:pt x="60718" y="33426"/>
                </a:lnTo>
                <a:close/>
              </a:path>
              <a:path w="78104" h="49529">
                <a:moveTo>
                  <a:pt x="77927" y="4686"/>
                </a:moveTo>
                <a:lnTo>
                  <a:pt x="77863" y="1968"/>
                </a:lnTo>
                <a:lnTo>
                  <a:pt x="77584" y="1130"/>
                </a:lnTo>
                <a:lnTo>
                  <a:pt x="77266" y="139"/>
                </a:lnTo>
                <a:lnTo>
                  <a:pt x="74968" y="0"/>
                </a:lnTo>
                <a:lnTo>
                  <a:pt x="74612" y="0"/>
                </a:lnTo>
                <a:lnTo>
                  <a:pt x="74256" y="63"/>
                </a:lnTo>
                <a:lnTo>
                  <a:pt x="73863" y="254"/>
                </a:lnTo>
                <a:lnTo>
                  <a:pt x="72047" y="1054"/>
                </a:lnTo>
                <a:lnTo>
                  <a:pt x="70002" y="2654"/>
                </a:lnTo>
                <a:lnTo>
                  <a:pt x="69875" y="3987"/>
                </a:lnTo>
                <a:lnTo>
                  <a:pt x="69837" y="4470"/>
                </a:lnTo>
                <a:lnTo>
                  <a:pt x="69100" y="5283"/>
                </a:lnTo>
                <a:lnTo>
                  <a:pt x="69761" y="5397"/>
                </a:lnTo>
                <a:lnTo>
                  <a:pt x="69748" y="5740"/>
                </a:lnTo>
                <a:lnTo>
                  <a:pt x="70700" y="6604"/>
                </a:lnTo>
                <a:lnTo>
                  <a:pt x="71742" y="6705"/>
                </a:lnTo>
                <a:lnTo>
                  <a:pt x="72491" y="6832"/>
                </a:lnTo>
                <a:lnTo>
                  <a:pt x="73152" y="6883"/>
                </a:lnTo>
                <a:lnTo>
                  <a:pt x="75692" y="6870"/>
                </a:lnTo>
                <a:lnTo>
                  <a:pt x="77393" y="6311"/>
                </a:lnTo>
                <a:lnTo>
                  <a:pt x="77851" y="4940"/>
                </a:lnTo>
                <a:lnTo>
                  <a:pt x="77927" y="4686"/>
                </a:lnTo>
                <a:close/>
              </a:path>
            </a:pathLst>
          </a:custGeom>
          <a:solidFill>
            <a:srgbClr val="BFC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36023" y="8302294"/>
            <a:ext cx="57785" cy="53975"/>
          </a:xfrm>
          <a:custGeom>
            <a:avLst/>
            <a:gdLst/>
            <a:ahLst/>
            <a:cxnLst/>
            <a:rect l="l" t="t" r="r" b="b"/>
            <a:pathLst>
              <a:path w="57784" h="53975">
                <a:moveTo>
                  <a:pt x="8826" y="51562"/>
                </a:moveTo>
                <a:lnTo>
                  <a:pt x="8750" y="48831"/>
                </a:lnTo>
                <a:lnTo>
                  <a:pt x="8483" y="48018"/>
                </a:lnTo>
                <a:lnTo>
                  <a:pt x="8166" y="47040"/>
                </a:lnTo>
                <a:lnTo>
                  <a:pt x="5854" y="46888"/>
                </a:lnTo>
                <a:lnTo>
                  <a:pt x="5511" y="46888"/>
                </a:lnTo>
                <a:lnTo>
                  <a:pt x="5130" y="46951"/>
                </a:lnTo>
                <a:lnTo>
                  <a:pt x="2959" y="47929"/>
                </a:lnTo>
                <a:lnTo>
                  <a:pt x="889" y="49542"/>
                </a:lnTo>
                <a:lnTo>
                  <a:pt x="736" y="51358"/>
                </a:lnTo>
                <a:lnTo>
                  <a:pt x="0" y="52171"/>
                </a:lnTo>
                <a:lnTo>
                  <a:pt x="660" y="52285"/>
                </a:lnTo>
                <a:lnTo>
                  <a:pt x="635" y="52616"/>
                </a:lnTo>
                <a:lnTo>
                  <a:pt x="1612" y="53492"/>
                </a:lnTo>
                <a:lnTo>
                  <a:pt x="2641" y="53594"/>
                </a:lnTo>
                <a:lnTo>
                  <a:pt x="3378" y="53708"/>
                </a:lnTo>
                <a:lnTo>
                  <a:pt x="4051" y="53771"/>
                </a:lnTo>
                <a:lnTo>
                  <a:pt x="6591" y="53759"/>
                </a:lnTo>
                <a:lnTo>
                  <a:pt x="8280" y="53200"/>
                </a:lnTo>
                <a:lnTo>
                  <a:pt x="8750" y="51816"/>
                </a:lnTo>
                <a:lnTo>
                  <a:pt x="8826" y="51562"/>
                </a:lnTo>
                <a:close/>
              </a:path>
              <a:path w="57784" h="53975">
                <a:moveTo>
                  <a:pt x="24155" y="22161"/>
                </a:moveTo>
                <a:lnTo>
                  <a:pt x="24079" y="19431"/>
                </a:lnTo>
                <a:lnTo>
                  <a:pt x="23812" y="18605"/>
                </a:lnTo>
                <a:lnTo>
                  <a:pt x="23507" y="17627"/>
                </a:lnTo>
                <a:lnTo>
                  <a:pt x="21183" y="17475"/>
                </a:lnTo>
                <a:lnTo>
                  <a:pt x="20904" y="17475"/>
                </a:lnTo>
                <a:lnTo>
                  <a:pt x="20548" y="17526"/>
                </a:lnTo>
                <a:lnTo>
                  <a:pt x="20205" y="17678"/>
                </a:lnTo>
                <a:lnTo>
                  <a:pt x="18364" y="18453"/>
                </a:lnTo>
                <a:lnTo>
                  <a:pt x="16256" y="20091"/>
                </a:lnTo>
                <a:lnTo>
                  <a:pt x="16116" y="21501"/>
                </a:lnTo>
                <a:lnTo>
                  <a:pt x="16078" y="21932"/>
                </a:lnTo>
                <a:lnTo>
                  <a:pt x="15328" y="22758"/>
                </a:lnTo>
                <a:lnTo>
                  <a:pt x="16002" y="22885"/>
                </a:lnTo>
                <a:lnTo>
                  <a:pt x="15989" y="23215"/>
                </a:lnTo>
                <a:lnTo>
                  <a:pt x="16954" y="24091"/>
                </a:lnTo>
                <a:lnTo>
                  <a:pt x="17995" y="24193"/>
                </a:lnTo>
                <a:lnTo>
                  <a:pt x="18719" y="24320"/>
                </a:lnTo>
                <a:lnTo>
                  <a:pt x="19392" y="24371"/>
                </a:lnTo>
                <a:lnTo>
                  <a:pt x="21932" y="24345"/>
                </a:lnTo>
                <a:lnTo>
                  <a:pt x="23622" y="23787"/>
                </a:lnTo>
                <a:lnTo>
                  <a:pt x="24079" y="22415"/>
                </a:lnTo>
                <a:lnTo>
                  <a:pt x="24155" y="22161"/>
                </a:lnTo>
                <a:close/>
              </a:path>
              <a:path w="57784" h="53975">
                <a:moveTo>
                  <a:pt x="56019" y="4686"/>
                </a:moveTo>
                <a:lnTo>
                  <a:pt x="55930" y="1955"/>
                </a:lnTo>
                <a:lnTo>
                  <a:pt x="55664" y="1117"/>
                </a:lnTo>
                <a:lnTo>
                  <a:pt x="55359" y="139"/>
                </a:lnTo>
                <a:lnTo>
                  <a:pt x="53035" y="0"/>
                </a:lnTo>
                <a:lnTo>
                  <a:pt x="52692" y="0"/>
                </a:lnTo>
                <a:lnTo>
                  <a:pt x="52349" y="50"/>
                </a:lnTo>
                <a:lnTo>
                  <a:pt x="51968" y="228"/>
                </a:lnTo>
                <a:lnTo>
                  <a:pt x="50152" y="1028"/>
                </a:lnTo>
                <a:lnTo>
                  <a:pt x="48094" y="2641"/>
                </a:lnTo>
                <a:lnTo>
                  <a:pt x="47942" y="4114"/>
                </a:lnTo>
                <a:lnTo>
                  <a:pt x="47917" y="4445"/>
                </a:lnTo>
                <a:lnTo>
                  <a:pt x="47180" y="5257"/>
                </a:lnTo>
                <a:lnTo>
                  <a:pt x="47853" y="5384"/>
                </a:lnTo>
                <a:lnTo>
                  <a:pt x="47828" y="5740"/>
                </a:lnTo>
                <a:lnTo>
                  <a:pt x="48806" y="6604"/>
                </a:lnTo>
                <a:lnTo>
                  <a:pt x="50558" y="6819"/>
                </a:lnTo>
                <a:lnTo>
                  <a:pt x="51244" y="6883"/>
                </a:lnTo>
                <a:lnTo>
                  <a:pt x="53784" y="6870"/>
                </a:lnTo>
                <a:lnTo>
                  <a:pt x="55486" y="6299"/>
                </a:lnTo>
                <a:lnTo>
                  <a:pt x="55930" y="4927"/>
                </a:lnTo>
                <a:lnTo>
                  <a:pt x="56019" y="4686"/>
                </a:lnTo>
                <a:close/>
              </a:path>
              <a:path w="57784" h="53975">
                <a:moveTo>
                  <a:pt x="57404" y="30543"/>
                </a:moveTo>
                <a:lnTo>
                  <a:pt x="57340" y="27825"/>
                </a:lnTo>
                <a:lnTo>
                  <a:pt x="57048" y="26974"/>
                </a:lnTo>
                <a:lnTo>
                  <a:pt x="56730" y="26009"/>
                </a:lnTo>
                <a:lnTo>
                  <a:pt x="54419" y="25857"/>
                </a:lnTo>
                <a:lnTo>
                  <a:pt x="54102" y="25857"/>
                </a:lnTo>
                <a:lnTo>
                  <a:pt x="53721" y="25920"/>
                </a:lnTo>
                <a:lnTo>
                  <a:pt x="51523" y="26898"/>
                </a:lnTo>
                <a:lnTo>
                  <a:pt x="49466" y="28511"/>
                </a:lnTo>
                <a:lnTo>
                  <a:pt x="49314" y="30340"/>
                </a:lnTo>
                <a:lnTo>
                  <a:pt x="48577" y="31140"/>
                </a:lnTo>
                <a:lnTo>
                  <a:pt x="49237" y="31254"/>
                </a:lnTo>
                <a:lnTo>
                  <a:pt x="49212" y="31597"/>
                </a:lnTo>
                <a:lnTo>
                  <a:pt x="50190" y="32473"/>
                </a:lnTo>
                <a:lnTo>
                  <a:pt x="51219" y="32575"/>
                </a:lnTo>
                <a:lnTo>
                  <a:pt x="51968" y="32689"/>
                </a:lnTo>
                <a:lnTo>
                  <a:pt x="52628" y="32740"/>
                </a:lnTo>
                <a:lnTo>
                  <a:pt x="55194" y="32727"/>
                </a:lnTo>
                <a:lnTo>
                  <a:pt x="56883" y="32181"/>
                </a:lnTo>
                <a:lnTo>
                  <a:pt x="57327" y="30797"/>
                </a:lnTo>
                <a:lnTo>
                  <a:pt x="57404" y="30543"/>
                </a:lnTo>
                <a:close/>
              </a:path>
            </a:pathLst>
          </a:custGeom>
          <a:solidFill>
            <a:srgbClr val="BFC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467994" y="462775"/>
            <a:ext cx="6120130" cy="8460105"/>
            <a:chOff x="467994" y="462775"/>
            <a:chExt cx="6120130" cy="846010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994" y="462775"/>
              <a:ext cx="6120003" cy="84600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994" y="462775"/>
              <a:ext cx="6120003" cy="8460003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7812163" y="1613293"/>
            <a:ext cx="4473575" cy="26670"/>
            <a:chOff x="7812163" y="1613293"/>
            <a:chExt cx="4473575" cy="26670"/>
          </a:xfrm>
        </p:grpSpPr>
        <p:sp>
          <p:nvSpPr>
            <p:cNvPr id="22" name="object 22"/>
            <p:cNvSpPr/>
            <p:nvPr/>
          </p:nvSpPr>
          <p:spPr>
            <a:xfrm>
              <a:off x="7823435" y="1626376"/>
              <a:ext cx="4462145" cy="0"/>
            </a:xfrm>
            <a:custGeom>
              <a:avLst/>
              <a:gdLst/>
              <a:ahLst/>
              <a:cxnLst/>
              <a:rect l="l" t="t" r="r" b="b"/>
              <a:pathLst>
                <a:path w="4462145">
                  <a:moveTo>
                    <a:pt x="0" y="0"/>
                  </a:moveTo>
                  <a:lnTo>
                    <a:pt x="4461725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12163" y="1613293"/>
              <a:ext cx="2260600" cy="26670"/>
            </a:xfrm>
            <a:custGeom>
              <a:avLst/>
              <a:gdLst/>
              <a:ahLst/>
              <a:cxnLst/>
              <a:rect l="l" t="t" r="r" b="b"/>
              <a:pathLst>
                <a:path w="2260600" h="26669">
                  <a:moveTo>
                    <a:pt x="2260333" y="0"/>
                  </a:moveTo>
                  <a:lnTo>
                    <a:pt x="0" y="0"/>
                  </a:lnTo>
                  <a:lnTo>
                    <a:pt x="0" y="26174"/>
                  </a:lnTo>
                  <a:lnTo>
                    <a:pt x="2260333" y="26174"/>
                  </a:lnTo>
                  <a:lnTo>
                    <a:pt x="22603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0052867" y="6952650"/>
            <a:ext cx="195580" cy="313055"/>
            <a:chOff x="10052867" y="6952650"/>
            <a:chExt cx="195580" cy="313055"/>
          </a:xfrm>
        </p:grpSpPr>
        <p:sp>
          <p:nvSpPr>
            <p:cNvPr id="25" name="object 25"/>
            <p:cNvSpPr/>
            <p:nvPr/>
          </p:nvSpPr>
          <p:spPr>
            <a:xfrm>
              <a:off x="10097667" y="6952650"/>
              <a:ext cx="150495" cy="181610"/>
            </a:xfrm>
            <a:custGeom>
              <a:avLst/>
              <a:gdLst/>
              <a:ahLst/>
              <a:cxnLst/>
              <a:rect l="l" t="t" r="r" b="b"/>
              <a:pathLst>
                <a:path w="150495" h="181609">
                  <a:moveTo>
                    <a:pt x="75076" y="0"/>
                  </a:moveTo>
                  <a:lnTo>
                    <a:pt x="46758" y="5481"/>
                  </a:lnTo>
                  <a:lnTo>
                    <a:pt x="21926" y="21926"/>
                  </a:lnTo>
                  <a:lnTo>
                    <a:pt x="5481" y="46758"/>
                  </a:lnTo>
                  <a:lnTo>
                    <a:pt x="0" y="75076"/>
                  </a:lnTo>
                  <a:lnTo>
                    <a:pt x="5481" y="103393"/>
                  </a:lnTo>
                  <a:lnTo>
                    <a:pt x="21926" y="128225"/>
                  </a:lnTo>
                  <a:lnTo>
                    <a:pt x="75076" y="181375"/>
                  </a:lnTo>
                  <a:lnTo>
                    <a:pt x="128225" y="128225"/>
                  </a:lnTo>
                  <a:lnTo>
                    <a:pt x="144670" y="103393"/>
                  </a:lnTo>
                  <a:lnTo>
                    <a:pt x="150152" y="75076"/>
                  </a:lnTo>
                  <a:lnTo>
                    <a:pt x="144670" y="46758"/>
                  </a:lnTo>
                  <a:lnTo>
                    <a:pt x="128225" y="21926"/>
                  </a:lnTo>
                  <a:lnTo>
                    <a:pt x="103393" y="5481"/>
                  </a:lnTo>
                  <a:lnTo>
                    <a:pt x="75076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117151" y="6972139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59">
                  <a:moveTo>
                    <a:pt x="55594" y="0"/>
                  </a:moveTo>
                  <a:lnTo>
                    <a:pt x="34675" y="4069"/>
                  </a:lnTo>
                  <a:lnTo>
                    <a:pt x="16287" y="16278"/>
                  </a:lnTo>
                  <a:lnTo>
                    <a:pt x="4071" y="34665"/>
                  </a:lnTo>
                  <a:lnTo>
                    <a:pt x="0" y="55584"/>
                  </a:lnTo>
                  <a:lnTo>
                    <a:pt x="4071" y="76503"/>
                  </a:lnTo>
                  <a:lnTo>
                    <a:pt x="16287" y="94891"/>
                  </a:lnTo>
                  <a:lnTo>
                    <a:pt x="34675" y="107107"/>
                  </a:lnTo>
                  <a:lnTo>
                    <a:pt x="55594" y="111178"/>
                  </a:lnTo>
                  <a:lnTo>
                    <a:pt x="76513" y="107107"/>
                  </a:lnTo>
                  <a:lnTo>
                    <a:pt x="94900" y="94891"/>
                  </a:lnTo>
                  <a:lnTo>
                    <a:pt x="107109" y="76503"/>
                  </a:lnTo>
                  <a:lnTo>
                    <a:pt x="111178" y="55584"/>
                  </a:lnTo>
                  <a:lnTo>
                    <a:pt x="107109" y="34665"/>
                  </a:lnTo>
                  <a:lnTo>
                    <a:pt x="94900" y="16278"/>
                  </a:lnTo>
                  <a:lnTo>
                    <a:pt x="76513" y="4069"/>
                  </a:lnTo>
                  <a:lnTo>
                    <a:pt x="55594" y="0"/>
                  </a:lnTo>
                  <a:close/>
                </a:path>
              </a:pathLst>
            </a:custGeom>
            <a:solidFill>
              <a:srgbClr val="E2E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52867" y="7084111"/>
              <a:ext cx="150495" cy="181610"/>
            </a:xfrm>
            <a:custGeom>
              <a:avLst/>
              <a:gdLst/>
              <a:ahLst/>
              <a:cxnLst/>
              <a:rect l="l" t="t" r="r" b="b"/>
              <a:pathLst>
                <a:path w="150495" h="181609">
                  <a:moveTo>
                    <a:pt x="75076" y="0"/>
                  </a:moveTo>
                  <a:lnTo>
                    <a:pt x="46758" y="5481"/>
                  </a:lnTo>
                  <a:lnTo>
                    <a:pt x="21926" y="21926"/>
                  </a:lnTo>
                  <a:lnTo>
                    <a:pt x="5481" y="46758"/>
                  </a:lnTo>
                  <a:lnTo>
                    <a:pt x="0" y="75076"/>
                  </a:lnTo>
                  <a:lnTo>
                    <a:pt x="5481" y="103393"/>
                  </a:lnTo>
                  <a:lnTo>
                    <a:pt x="21926" y="128225"/>
                  </a:lnTo>
                  <a:lnTo>
                    <a:pt x="75076" y="181375"/>
                  </a:lnTo>
                  <a:lnTo>
                    <a:pt x="128225" y="128225"/>
                  </a:lnTo>
                  <a:lnTo>
                    <a:pt x="144670" y="103393"/>
                  </a:lnTo>
                  <a:lnTo>
                    <a:pt x="150152" y="75076"/>
                  </a:lnTo>
                  <a:lnTo>
                    <a:pt x="144670" y="46758"/>
                  </a:lnTo>
                  <a:lnTo>
                    <a:pt x="128225" y="21926"/>
                  </a:lnTo>
                  <a:lnTo>
                    <a:pt x="103393" y="5481"/>
                  </a:lnTo>
                  <a:lnTo>
                    <a:pt x="75076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72353" y="7103599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59">
                  <a:moveTo>
                    <a:pt x="55594" y="0"/>
                  </a:moveTo>
                  <a:lnTo>
                    <a:pt x="34675" y="4069"/>
                  </a:lnTo>
                  <a:lnTo>
                    <a:pt x="16287" y="16278"/>
                  </a:lnTo>
                  <a:lnTo>
                    <a:pt x="4071" y="34665"/>
                  </a:lnTo>
                  <a:lnTo>
                    <a:pt x="0" y="55584"/>
                  </a:lnTo>
                  <a:lnTo>
                    <a:pt x="4071" y="76503"/>
                  </a:lnTo>
                  <a:lnTo>
                    <a:pt x="16287" y="94891"/>
                  </a:lnTo>
                  <a:lnTo>
                    <a:pt x="34675" y="107107"/>
                  </a:lnTo>
                  <a:lnTo>
                    <a:pt x="55594" y="111178"/>
                  </a:lnTo>
                  <a:lnTo>
                    <a:pt x="76513" y="107107"/>
                  </a:lnTo>
                  <a:lnTo>
                    <a:pt x="94900" y="94891"/>
                  </a:lnTo>
                  <a:lnTo>
                    <a:pt x="107109" y="76503"/>
                  </a:lnTo>
                  <a:lnTo>
                    <a:pt x="111178" y="55584"/>
                  </a:lnTo>
                  <a:lnTo>
                    <a:pt x="107109" y="34665"/>
                  </a:lnTo>
                  <a:lnTo>
                    <a:pt x="94900" y="16278"/>
                  </a:lnTo>
                  <a:lnTo>
                    <a:pt x="76513" y="4069"/>
                  </a:lnTo>
                  <a:lnTo>
                    <a:pt x="55594" y="0"/>
                  </a:lnTo>
                  <a:close/>
                </a:path>
              </a:pathLst>
            </a:custGeom>
            <a:solidFill>
              <a:srgbClr val="E2E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091415" y="7094370"/>
            <a:ext cx="7302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21063" y="6322872"/>
            <a:ext cx="150152" cy="18137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07789" y="5836022"/>
            <a:ext cx="150152" cy="181375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1143282" y="5844462"/>
            <a:ext cx="7302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650">
              <a:latin typeface="Arial"/>
              <a:cs typeface="Aria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52206" y="6250520"/>
            <a:ext cx="150152" cy="181375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9993708" y="6261596"/>
            <a:ext cx="7302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47912" y="6931426"/>
            <a:ext cx="150152" cy="181375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9784853" y="6940891"/>
            <a:ext cx="7302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949793" y="6995521"/>
            <a:ext cx="150495" cy="181610"/>
            <a:chOff x="9949793" y="6995521"/>
            <a:chExt cx="150495" cy="181610"/>
          </a:xfrm>
        </p:grpSpPr>
        <p:sp>
          <p:nvSpPr>
            <p:cNvPr id="38" name="object 38"/>
            <p:cNvSpPr/>
            <p:nvPr/>
          </p:nvSpPr>
          <p:spPr>
            <a:xfrm>
              <a:off x="9949793" y="6995521"/>
              <a:ext cx="150495" cy="181610"/>
            </a:xfrm>
            <a:custGeom>
              <a:avLst/>
              <a:gdLst/>
              <a:ahLst/>
              <a:cxnLst/>
              <a:rect l="l" t="t" r="r" b="b"/>
              <a:pathLst>
                <a:path w="150495" h="181609">
                  <a:moveTo>
                    <a:pt x="75076" y="0"/>
                  </a:moveTo>
                  <a:lnTo>
                    <a:pt x="46758" y="5481"/>
                  </a:lnTo>
                  <a:lnTo>
                    <a:pt x="21926" y="21926"/>
                  </a:lnTo>
                  <a:lnTo>
                    <a:pt x="5481" y="46758"/>
                  </a:lnTo>
                  <a:lnTo>
                    <a:pt x="0" y="75076"/>
                  </a:lnTo>
                  <a:lnTo>
                    <a:pt x="5481" y="103393"/>
                  </a:lnTo>
                  <a:lnTo>
                    <a:pt x="21926" y="128225"/>
                  </a:lnTo>
                  <a:lnTo>
                    <a:pt x="75076" y="181375"/>
                  </a:lnTo>
                  <a:lnTo>
                    <a:pt x="128225" y="128225"/>
                  </a:lnTo>
                  <a:lnTo>
                    <a:pt x="144670" y="103393"/>
                  </a:lnTo>
                  <a:lnTo>
                    <a:pt x="150152" y="75076"/>
                  </a:lnTo>
                  <a:lnTo>
                    <a:pt x="144670" y="46758"/>
                  </a:lnTo>
                  <a:lnTo>
                    <a:pt x="128225" y="21926"/>
                  </a:lnTo>
                  <a:lnTo>
                    <a:pt x="103393" y="5481"/>
                  </a:lnTo>
                  <a:lnTo>
                    <a:pt x="75076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69277" y="7015012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59">
                  <a:moveTo>
                    <a:pt x="55594" y="0"/>
                  </a:moveTo>
                  <a:lnTo>
                    <a:pt x="34675" y="4069"/>
                  </a:lnTo>
                  <a:lnTo>
                    <a:pt x="16287" y="16278"/>
                  </a:lnTo>
                  <a:lnTo>
                    <a:pt x="4071" y="34665"/>
                  </a:lnTo>
                  <a:lnTo>
                    <a:pt x="0" y="55584"/>
                  </a:lnTo>
                  <a:lnTo>
                    <a:pt x="4071" y="76503"/>
                  </a:lnTo>
                  <a:lnTo>
                    <a:pt x="16287" y="94891"/>
                  </a:lnTo>
                  <a:lnTo>
                    <a:pt x="34675" y="107107"/>
                  </a:lnTo>
                  <a:lnTo>
                    <a:pt x="55594" y="111178"/>
                  </a:lnTo>
                  <a:lnTo>
                    <a:pt x="76513" y="107107"/>
                  </a:lnTo>
                  <a:lnTo>
                    <a:pt x="94900" y="94891"/>
                  </a:lnTo>
                  <a:lnTo>
                    <a:pt x="107109" y="76503"/>
                  </a:lnTo>
                  <a:lnTo>
                    <a:pt x="111178" y="55584"/>
                  </a:lnTo>
                  <a:lnTo>
                    <a:pt x="107109" y="34665"/>
                  </a:lnTo>
                  <a:lnTo>
                    <a:pt x="94900" y="16278"/>
                  </a:lnTo>
                  <a:lnTo>
                    <a:pt x="76513" y="4069"/>
                  </a:lnTo>
                  <a:lnTo>
                    <a:pt x="55594" y="0"/>
                  </a:lnTo>
                  <a:close/>
                </a:path>
              </a:pathLst>
            </a:custGeom>
            <a:solidFill>
              <a:srgbClr val="E2E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9964377" y="6959309"/>
            <a:ext cx="26987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975" baseline="-34188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r>
              <a:rPr sz="975" spc="315" baseline="-34188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650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34986" y="6569142"/>
            <a:ext cx="150152" cy="181375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10361214" y="6332636"/>
            <a:ext cx="8699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65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1140"/>
              </a:spcBef>
            </a:pPr>
            <a:r>
              <a:rPr sz="650" spc="1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sz="650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87285" y="5792665"/>
            <a:ext cx="150152" cy="181375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10128325" y="5801978"/>
            <a:ext cx="7302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0024105" y="4550012"/>
            <a:ext cx="6350" cy="1699895"/>
            <a:chOff x="10024105" y="4550012"/>
            <a:chExt cx="6350" cy="1699895"/>
          </a:xfrm>
        </p:grpSpPr>
        <p:sp>
          <p:nvSpPr>
            <p:cNvPr id="46" name="object 46"/>
            <p:cNvSpPr/>
            <p:nvPr/>
          </p:nvSpPr>
          <p:spPr>
            <a:xfrm>
              <a:off x="10027280" y="4553187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0"/>
                  </a:moveTo>
                  <a:lnTo>
                    <a:pt x="0" y="17995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027280" y="4606448"/>
              <a:ext cx="0" cy="1604645"/>
            </a:xfrm>
            <a:custGeom>
              <a:avLst/>
              <a:gdLst/>
              <a:ahLst/>
              <a:cxnLst/>
              <a:rect l="l" t="t" r="r" b="b"/>
              <a:pathLst>
                <a:path h="1604645">
                  <a:moveTo>
                    <a:pt x="0" y="0"/>
                  </a:moveTo>
                  <a:lnTo>
                    <a:pt x="0" y="1604378"/>
                  </a:lnTo>
                </a:path>
              </a:pathLst>
            </a:custGeom>
            <a:ln w="6337">
              <a:solidFill>
                <a:srgbClr val="295CA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27280" y="6228456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0"/>
                  </a:moveTo>
                  <a:lnTo>
                    <a:pt x="0" y="17995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8735654" y="6977509"/>
            <a:ext cx="986790" cy="61594"/>
            <a:chOff x="8735654" y="6977509"/>
            <a:chExt cx="986790" cy="61594"/>
          </a:xfrm>
        </p:grpSpPr>
        <p:sp>
          <p:nvSpPr>
            <p:cNvPr id="50" name="object 50"/>
            <p:cNvSpPr/>
            <p:nvPr/>
          </p:nvSpPr>
          <p:spPr>
            <a:xfrm>
              <a:off x="8828053" y="700811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7995" y="0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83371" y="7008116"/>
              <a:ext cx="802640" cy="0"/>
            </a:xfrm>
            <a:custGeom>
              <a:avLst/>
              <a:gdLst/>
              <a:ahLst/>
              <a:cxnLst/>
              <a:rect l="l" t="t" r="r" b="b"/>
              <a:pathLst>
                <a:path w="802640">
                  <a:moveTo>
                    <a:pt x="0" y="0"/>
                  </a:moveTo>
                  <a:lnTo>
                    <a:pt x="802373" y="0"/>
                  </a:lnTo>
                </a:path>
              </a:pathLst>
            </a:custGeom>
            <a:ln w="6337">
              <a:solidFill>
                <a:srgbClr val="295CA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704404" y="700811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7995" y="0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735654" y="6977509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5">
                  <a:moveTo>
                    <a:pt x="30607" y="0"/>
                  </a:moveTo>
                  <a:lnTo>
                    <a:pt x="18693" y="2405"/>
                  </a:lnTo>
                  <a:lnTo>
                    <a:pt x="8964" y="8964"/>
                  </a:lnTo>
                  <a:lnTo>
                    <a:pt x="2405" y="18693"/>
                  </a:lnTo>
                  <a:lnTo>
                    <a:pt x="0" y="30607"/>
                  </a:lnTo>
                  <a:lnTo>
                    <a:pt x="2405" y="42520"/>
                  </a:lnTo>
                  <a:lnTo>
                    <a:pt x="8964" y="52249"/>
                  </a:lnTo>
                  <a:lnTo>
                    <a:pt x="18693" y="58808"/>
                  </a:lnTo>
                  <a:lnTo>
                    <a:pt x="30607" y="61214"/>
                  </a:lnTo>
                  <a:lnTo>
                    <a:pt x="42520" y="58808"/>
                  </a:lnTo>
                  <a:lnTo>
                    <a:pt x="52249" y="52249"/>
                  </a:lnTo>
                  <a:lnTo>
                    <a:pt x="58808" y="42520"/>
                  </a:lnTo>
                  <a:lnTo>
                    <a:pt x="61214" y="30607"/>
                  </a:lnTo>
                  <a:lnTo>
                    <a:pt x="58808" y="18693"/>
                  </a:lnTo>
                  <a:lnTo>
                    <a:pt x="52249" y="8964"/>
                  </a:lnTo>
                  <a:lnTo>
                    <a:pt x="42520" y="2405"/>
                  </a:lnTo>
                  <a:lnTo>
                    <a:pt x="30607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10149474" y="6779514"/>
            <a:ext cx="1036955" cy="389255"/>
            <a:chOff x="10149474" y="6779514"/>
            <a:chExt cx="1036955" cy="389255"/>
          </a:xfrm>
        </p:grpSpPr>
        <p:sp>
          <p:nvSpPr>
            <p:cNvPr id="55" name="object 55"/>
            <p:cNvSpPr/>
            <p:nvPr/>
          </p:nvSpPr>
          <p:spPr>
            <a:xfrm>
              <a:off x="10228412" y="716501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7995" y="0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281103" y="7165013"/>
              <a:ext cx="815340" cy="0"/>
            </a:xfrm>
            <a:custGeom>
              <a:avLst/>
              <a:gdLst/>
              <a:ahLst/>
              <a:cxnLst/>
              <a:rect l="l" t="t" r="r" b="b"/>
              <a:pathLst>
                <a:path w="815340">
                  <a:moveTo>
                    <a:pt x="0" y="0"/>
                  </a:moveTo>
                  <a:lnTo>
                    <a:pt x="815238" y="0"/>
                  </a:lnTo>
                </a:path>
              </a:pathLst>
            </a:custGeom>
            <a:ln w="6337">
              <a:solidFill>
                <a:srgbClr val="295CA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113683" y="716501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7995" y="0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164871" y="678268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17995" y="0"/>
                  </a:moveTo>
                  <a:lnTo>
                    <a:pt x="0" y="0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189056" y="6782689"/>
              <a:ext cx="939165" cy="0"/>
            </a:xfrm>
            <a:custGeom>
              <a:avLst/>
              <a:gdLst/>
              <a:ahLst/>
              <a:cxnLst/>
              <a:rect l="l" t="t" r="r" b="b"/>
              <a:pathLst>
                <a:path w="939165">
                  <a:moveTo>
                    <a:pt x="938987" y="0"/>
                  </a:moveTo>
                  <a:lnTo>
                    <a:pt x="0" y="0"/>
                  </a:lnTo>
                </a:path>
              </a:pathLst>
            </a:custGeom>
            <a:ln w="6337">
              <a:solidFill>
                <a:srgbClr val="295CA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152654" y="678268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5" y="0"/>
                  </a:moveTo>
                  <a:lnTo>
                    <a:pt x="0" y="0"/>
                  </a:lnTo>
                  <a:lnTo>
                    <a:pt x="0" y="17995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152649" y="6846836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227"/>
                  </a:lnTo>
                </a:path>
              </a:pathLst>
            </a:custGeom>
            <a:ln w="6337">
              <a:solidFill>
                <a:srgbClr val="295CA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152649" y="693913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0"/>
                  </a:moveTo>
                  <a:lnTo>
                    <a:pt x="0" y="17995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10392966" y="4969218"/>
            <a:ext cx="651510" cy="1346835"/>
            <a:chOff x="10392966" y="4969218"/>
            <a:chExt cx="651510" cy="1346835"/>
          </a:xfrm>
        </p:grpSpPr>
        <p:sp>
          <p:nvSpPr>
            <p:cNvPr id="64" name="object 64"/>
            <p:cNvSpPr/>
            <p:nvPr/>
          </p:nvSpPr>
          <p:spPr>
            <a:xfrm>
              <a:off x="10396141" y="629442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17995"/>
                  </a:moveTo>
                  <a:lnTo>
                    <a:pt x="0" y="0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396141" y="5008015"/>
              <a:ext cx="0" cy="1251585"/>
            </a:xfrm>
            <a:custGeom>
              <a:avLst/>
              <a:gdLst/>
              <a:ahLst/>
              <a:cxnLst/>
              <a:rect l="l" t="t" r="r" b="b"/>
              <a:pathLst>
                <a:path h="1251585">
                  <a:moveTo>
                    <a:pt x="0" y="1251165"/>
                  </a:moveTo>
                  <a:lnTo>
                    <a:pt x="0" y="0"/>
                  </a:lnTo>
                </a:path>
              </a:pathLst>
            </a:custGeom>
            <a:ln w="6337">
              <a:solidFill>
                <a:srgbClr val="295CA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396141" y="4972396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17995"/>
                  </a:moveTo>
                  <a:lnTo>
                    <a:pt x="0" y="0"/>
                  </a:lnTo>
                  <a:lnTo>
                    <a:pt x="17995" y="0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449956" y="4972393"/>
              <a:ext cx="555625" cy="0"/>
            </a:xfrm>
            <a:custGeom>
              <a:avLst/>
              <a:gdLst/>
              <a:ahLst/>
              <a:cxnLst/>
              <a:rect l="l" t="t" r="r" b="b"/>
              <a:pathLst>
                <a:path w="555625">
                  <a:moveTo>
                    <a:pt x="0" y="0"/>
                  </a:moveTo>
                  <a:lnTo>
                    <a:pt x="555155" y="0"/>
                  </a:lnTo>
                </a:path>
              </a:pathLst>
            </a:custGeom>
            <a:ln w="6337">
              <a:solidFill>
                <a:srgbClr val="295CA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023014" y="497239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7995" y="0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8516782" y="7588104"/>
            <a:ext cx="108585" cy="61594"/>
            <a:chOff x="8516782" y="7588104"/>
            <a:chExt cx="108585" cy="61594"/>
          </a:xfrm>
        </p:grpSpPr>
        <p:sp>
          <p:nvSpPr>
            <p:cNvPr id="70" name="object 70"/>
            <p:cNvSpPr/>
            <p:nvPr/>
          </p:nvSpPr>
          <p:spPr>
            <a:xfrm>
              <a:off x="8516782" y="7588104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5">
                  <a:moveTo>
                    <a:pt x="30607" y="0"/>
                  </a:moveTo>
                  <a:lnTo>
                    <a:pt x="18693" y="2405"/>
                  </a:lnTo>
                  <a:lnTo>
                    <a:pt x="8964" y="8964"/>
                  </a:lnTo>
                  <a:lnTo>
                    <a:pt x="2405" y="18693"/>
                  </a:lnTo>
                  <a:lnTo>
                    <a:pt x="0" y="30607"/>
                  </a:lnTo>
                  <a:lnTo>
                    <a:pt x="2405" y="42520"/>
                  </a:lnTo>
                  <a:lnTo>
                    <a:pt x="8964" y="52249"/>
                  </a:lnTo>
                  <a:lnTo>
                    <a:pt x="18693" y="58808"/>
                  </a:lnTo>
                  <a:lnTo>
                    <a:pt x="30607" y="61214"/>
                  </a:lnTo>
                  <a:lnTo>
                    <a:pt x="42520" y="58808"/>
                  </a:lnTo>
                  <a:lnTo>
                    <a:pt x="52249" y="52249"/>
                  </a:lnTo>
                  <a:lnTo>
                    <a:pt x="58808" y="42520"/>
                  </a:lnTo>
                  <a:lnTo>
                    <a:pt x="61214" y="30607"/>
                  </a:lnTo>
                  <a:lnTo>
                    <a:pt x="58808" y="18693"/>
                  </a:lnTo>
                  <a:lnTo>
                    <a:pt x="52249" y="8964"/>
                  </a:lnTo>
                  <a:lnTo>
                    <a:pt x="42520" y="2405"/>
                  </a:lnTo>
                  <a:lnTo>
                    <a:pt x="30607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607140" y="761871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7995" y="0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1275765" y="6724392"/>
            <a:ext cx="12376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Guangzhou</a:t>
            </a:r>
            <a:r>
              <a:rPr sz="600" spc="229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headquarters</a:t>
            </a:r>
            <a:r>
              <a:rPr sz="600" spc="2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service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275765" y="6827871"/>
            <a:ext cx="83566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command</a:t>
            </a:r>
            <a:r>
              <a:rPr sz="600" spc="23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center</a:t>
            </a:r>
            <a:endParaRPr sz="6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Zhuhai</a:t>
            </a:r>
            <a:r>
              <a:rPr sz="6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Service</a:t>
            </a:r>
            <a:r>
              <a:rPr sz="600" spc="1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Center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840592" y="6940647"/>
            <a:ext cx="8718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Liuzhou</a:t>
            </a:r>
            <a:r>
              <a:rPr sz="6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Service</a:t>
            </a:r>
            <a:r>
              <a:rPr sz="600" spc="1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Center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275765" y="5355306"/>
            <a:ext cx="782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Japan</a:t>
            </a:r>
            <a:r>
              <a:rPr sz="600" spc="9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service</a:t>
            </a:r>
            <a:r>
              <a:rPr sz="600" spc="9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center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097027" y="4478473"/>
            <a:ext cx="2021839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Henan</a:t>
            </a:r>
            <a:r>
              <a:rPr sz="6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service</a:t>
            </a:r>
            <a:r>
              <a:rPr sz="6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center</a:t>
            </a:r>
            <a:endParaRPr sz="600">
              <a:latin typeface="Arial Unicode MS"/>
              <a:cs typeface="Arial Unicode MS"/>
            </a:endParaRPr>
          </a:p>
          <a:p>
            <a:pPr marL="140970">
              <a:lnSpc>
                <a:spcPct val="100000"/>
              </a:lnSpc>
              <a:spcBef>
                <a:spcPts val="1290"/>
              </a:spcBef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Beijing</a:t>
            </a:r>
            <a:r>
              <a:rPr sz="600" spc="1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service</a:t>
            </a:r>
            <a:r>
              <a:rPr sz="600" spc="12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center</a:t>
            </a:r>
            <a:endParaRPr sz="600">
              <a:latin typeface="Arial Unicode MS"/>
              <a:cs typeface="Arial Unicode MS"/>
            </a:endParaRPr>
          </a:p>
          <a:p>
            <a:pPr marL="1061085">
              <a:lnSpc>
                <a:spcPct val="100000"/>
              </a:lnSpc>
              <a:spcBef>
                <a:spcPts val="750"/>
              </a:spcBef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Changzhou</a:t>
            </a:r>
            <a:r>
              <a:rPr sz="600" spc="114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service</a:t>
            </a:r>
            <a:r>
              <a:rPr sz="600" spc="114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center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594515" y="7476028"/>
            <a:ext cx="14052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1920" algn="l"/>
              </a:tabLst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F</a:t>
            </a:r>
            <a:r>
              <a:rPr sz="600" u="dash" dirty="0">
                <a:solidFill>
                  <a:srgbClr val="58595B"/>
                </a:solidFill>
                <a:uFill>
                  <a:solidFill>
                    <a:srgbClr val="295CAA"/>
                  </a:solidFill>
                </a:uFill>
                <a:latin typeface="Arial Unicode MS"/>
                <a:cs typeface="Arial Unicode MS"/>
              </a:rPr>
              <a:t>oshan</a:t>
            </a:r>
            <a:r>
              <a:rPr sz="600" spc="3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u="dash" dirty="0">
                <a:solidFill>
                  <a:srgbClr val="58595B"/>
                </a:solidFill>
                <a:uFill>
                  <a:solidFill>
                    <a:srgbClr val="295CAA"/>
                  </a:solidFill>
                </a:uFill>
                <a:latin typeface="Arial Unicode MS"/>
                <a:cs typeface="Arial Unicode MS"/>
              </a:rPr>
              <a:t>service</a:t>
            </a:r>
            <a:r>
              <a:rPr sz="600" u="dash" spc="80" dirty="0">
                <a:solidFill>
                  <a:srgbClr val="58595B"/>
                </a:solidFill>
                <a:uFill>
                  <a:solidFill>
                    <a:srgbClr val="295CAA"/>
                  </a:solidFill>
                </a:uFill>
                <a:latin typeface="Arial Unicode MS"/>
                <a:cs typeface="Arial Unicode MS"/>
              </a:rPr>
              <a:t> </a:t>
            </a:r>
            <a:r>
              <a:rPr sz="600" u="dash" spc="-10" dirty="0">
                <a:solidFill>
                  <a:srgbClr val="58595B"/>
                </a:solidFill>
                <a:uFill>
                  <a:solidFill>
                    <a:srgbClr val="295CAA"/>
                  </a:solidFill>
                </a:uFill>
                <a:latin typeface="Arial Unicode MS"/>
                <a:cs typeface="Arial Unicode MS"/>
              </a:rPr>
              <a:t>center</a:t>
            </a:r>
            <a:r>
              <a:rPr sz="600" u="dash" dirty="0">
                <a:solidFill>
                  <a:srgbClr val="58595B"/>
                </a:solidFill>
                <a:uFill>
                  <a:solidFill>
                    <a:srgbClr val="295CAA"/>
                  </a:solidFill>
                </a:uFill>
                <a:latin typeface="Arial Unicode MS"/>
                <a:cs typeface="Arial Unicode MS"/>
              </a:rPr>
              <a:t>	</a:t>
            </a:r>
            <a:endParaRPr sz="600">
              <a:latin typeface="Arial Unicode MS"/>
              <a:cs typeface="Arial Unicode MS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11152258" y="5371447"/>
            <a:ext cx="61594" cy="468630"/>
            <a:chOff x="11152258" y="5371447"/>
            <a:chExt cx="61594" cy="468630"/>
          </a:xfrm>
        </p:grpSpPr>
        <p:sp>
          <p:nvSpPr>
            <p:cNvPr id="79" name="object 79"/>
            <p:cNvSpPr/>
            <p:nvPr/>
          </p:nvSpPr>
          <p:spPr>
            <a:xfrm>
              <a:off x="11182867" y="539500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0"/>
                  </a:moveTo>
                  <a:lnTo>
                    <a:pt x="0" y="17995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182867" y="5450180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5">
                  <a:moveTo>
                    <a:pt x="0" y="0"/>
                  </a:moveTo>
                  <a:lnTo>
                    <a:pt x="0" y="353136"/>
                  </a:lnTo>
                </a:path>
              </a:pathLst>
            </a:custGeom>
            <a:ln w="6337">
              <a:solidFill>
                <a:srgbClr val="295CA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182867" y="5821897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0"/>
                  </a:moveTo>
                  <a:lnTo>
                    <a:pt x="0" y="17995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152258" y="5371447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5">
                  <a:moveTo>
                    <a:pt x="30606" y="0"/>
                  </a:moveTo>
                  <a:lnTo>
                    <a:pt x="18693" y="2405"/>
                  </a:lnTo>
                  <a:lnTo>
                    <a:pt x="8964" y="8964"/>
                  </a:lnTo>
                  <a:lnTo>
                    <a:pt x="2405" y="18693"/>
                  </a:lnTo>
                  <a:lnTo>
                    <a:pt x="0" y="30607"/>
                  </a:lnTo>
                  <a:lnTo>
                    <a:pt x="2405" y="42520"/>
                  </a:lnTo>
                  <a:lnTo>
                    <a:pt x="8964" y="52249"/>
                  </a:lnTo>
                  <a:lnTo>
                    <a:pt x="18693" y="58808"/>
                  </a:lnTo>
                  <a:lnTo>
                    <a:pt x="30606" y="61214"/>
                  </a:lnTo>
                  <a:lnTo>
                    <a:pt x="42520" y="58808"/>
                  </a:lnTo>
                  <a:lnTo>
                    <a:pt x="52249" y="52249"/>
                  </a:lnTo>
                  <a:lnTo>
                    <a:pt x="58808" y="42520"/>
                  </a:lnTo>
                  <a:lnTo>
                    <a:pt x="61213" y="30607"/>
                  </a:lnTo>
                  <a:lnTo>
                    <a:pt x="58808" y="18693"/>
                  </a:lnTo>
                  <a:lnTo>
                    <a:pt x="52249" y="8964"/>
                  </a:lnTo>
                  <a:lnTo>
                    <a:pt x="42520" y="2405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9996672" y="4506110"/>
            <a:ext cx="196850" cy="1278890"/>
            <a:chOff x="9996672" y="4506110"/>
            <a:chExt cx="196850" cy="1278890"/>
          </a:xfrm>
        </p:grpSpPr>
        <p:sp>
          <p:nvSpPr>
            <p:cNvPr id="84" name="object 84"/>
            <p:cNvSpPr/>
            <p:nvPr/>
          </p:nvSpPr>
          <p:spPr>
            <a:xfrm>
              <a:off x="10162363" y="4867074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0"/>
                  </a:moveTo>
                  <a:lnTo>
                    <a:pt x="0" y="17995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162363" y="4920349"/>
              <a:ext cx="0" cy="829310"/>
            </a:xfrm>
            <a:custGeom>
              <a:avLst/>
              <a:gdLst/>
              <a:ahLst/>
              <a:cxnLst/>
              <a:rect l="l" t="t" r="r" b="b"/>
              <a:pathLst>
                <a:path h="829310">
                  <a:moveTo>
                    <a:pt x="0" y="0"/>
                  </a:moveTo>
                  <a:lnTo>
                    <a:pt x="0" y="828954"/>
                  </a:lnTo>
                </a:path>
              </a:pathLst>
            </a:custGeom>
            <a:ln w="6337">
              <a:solidFill>
                <a:srgbClr val="295CA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162363" y="5766947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0"/>
                  </a:moveTo>
                  <a:lnTo>
                    <a:pt x="0" y="17995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996665" y="4506112"/>
              <a:ext cx="196850" cy="320675"/>
            </a:xfrm>
            <a:custGeom>
              <a:avLst/>
              <a:gdLst/>
              <a:ahLst/>
              <a:cxnLst/>
              <a:rect l="l" t="t" r="r" b="b"/>
              <a:pathLst>
                <a:path w="196850" h="320675">
                  <a:moveTo>
                    <a:pt x="61214" y="30607"/>
                  </a:moveTo>
                  <a:lnTo>
                    <a:pt x="58813" y="18694"/>
                  </a:lnTo>
                  <a:lnTo>
                    <a:pt x="52247" y="8966"/>
                  </a:lnTo>
                  <a:lnTo>
                    <a:pt x="42519" y="2413"/>
                  </a:lnTo>
                  <a:lnTo>
                    <a:pt x="30607" y="0"/>
                  </a:lnTo>
                  <a:lnTo>
                    <a:pt x="18694" y="2413"/>
                  </a:lnTo>
                  <a:lnTo>
                    <a:pt x="8966" y="8966"/>
                  </a:lnTo>
                  <a:lnTo>
                    <a:pt x="2400" y="18694"/>
                  </a:lnTo>
                  <a:lnTo>
                    <a:pt x="0" y="30607"/>
                  </a:lnTo>
                  <a:lnTo>
                    <a:pt x="2400" y="42519"/>
                  </a:lnTo>
                  <a:lnTo>
                    <a:pt x="8966" y="52247"/>
                  </a:lnTo>
                  <a:lnTo>
                    <a:pt x="18694" y="58813"/>
                  </a:lnTo>
                  <a:lnTo>
                    <a:pt x="30607" y="61214"/>
                  </a:lnTo>
                  <a:lnTo>
                    <a:pt x="42519" y="58813"/>
                  </a:lnTo>
                  <a:lnTo>
                    <a:pt x="52247" y="52247"/>
                  </a:lnTo>
                  <a:lnTo>
                    <a:pt x="58813" y="42519"/>
                  </a:lnTo>
                  <a:lnTo>
                    <a:pt x="61214" y="30607"/>
                  </a:lnTo>
                  <a:close/>
                </a:path>
                <a:path w="196850" h="320675">
                  <a:moveTo>
                    <a:pt x="196291" y="289737"/>
                  </a:moveTo>
                  <a:lnTo>
                    <a:pt x="193890" y="277825"/>
                  </a:lnTo>
                  <a:lnTo>
                    <a:pt x="187337" y="268097"/>
                  </a:lnTo>
                  <a:lnTo>
                    <a:pt x="177596" y="261531"/>
                  </a:lnTo>
                  <a:lnTo>
                    <a:pt x="165684" y="259130"/>
                  </a:lnTo>
                  <a:lnTo>
                    <a:pt x="153771" y="261531"/>
                  </a:lnTo>
                  <a:lnTo>
                    <a:pt x="144043" y="268097"/>
                  </a:lnTo>
                  <a:lnTo>
                    <a:pt x="137490" y="277825"/>
                  </a:lnTo>
                  <a:lnTo>
                    <a:pt x="135077" y="289737"/>
                  </a:lnTo>
                  <a:lnTo>
                    <a:pt x="137490" y="301650"/>
                  </a:lnTo>
                  <a:lnTo>
                    <a:pt x="144043" y="311378"/>
                  </a:lnTo>
                  <a:lnTo>
                    <a:pt x="153771" y="317944"/>
                  </a:lnTo>
                  <a:lnTo>
                    <a:pt x="165684" y="320344"/>
                  </a:lnTo>
                  <a:lnTo>
                    <a:pt x="177596" y="317944"/>
                  </a:lnTo>
                  <a:lnTo>
                    <a:pt x="187337" y="311378"/>
                  </a:lnTo>
                  <a:lnTo>
                    <a:pt x="193890" y="301650"/>
                  </a:lnTo>
                  <a:lnTo>
                    <a:pt x="196291" y="289737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10001504" y="6264161"/>
            <a:ext cx="1212850" cy="1358265"/>
            <a:chOff x="10001504" y="6264161"/>
            <a:chExt cx="1212850" cy="1358265"/>
          </a:xfrm>
        </p:grpSpPr>
        <p:sp>
          <p:nvSpPr>
            <p:cNvPr id="89" name="object 89"/>
            <p:cNvSpPr/>
            <p:nvPr/>
          </p:nvSpPr>
          <p:spPr>
            <a:xfrm>
              <a:off x="10004672" y="7600715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0" y="17995"/>
                  </a:moveTo>
                  <a:lnTo>
                    <a:pt x="17995" y="17995"/>
                  </a:lnTo>
                  <a:lnTo>
                    <a:pt x="17995" y="0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022672" y="7242196"/>
              <a:ext cx="0" cy="324485"/>
            </a:xfrm>
            <a:custGeom>
              <a:avLst/>
              <a:gdLst/>
              <a:ahLst/>
              <a:cxnLst/>
              <a:rect l="l" t="t" r="r" b="b"/>
              <a:pathLst>
                <a:path h="324484">
                  <a:moveTo>
                    <a:pt x="0" y="324370"/>
                  </a:moveTo>
                  <a:lnTo>
                    <a:pt x="0" y="0"/>
                  </a:lnTo>
                </a:path>
              </a:pathLst>
            </a:custGeom>
            <a:ln w="6337">
              <a:solidFill>
                <a:srgbClr val="295CA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022672" y="7207133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17995"/>
                  </a:moveTo>
                  <a:lnTo>
                    <a:pt x="0" y="0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182867" y="6294768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0"/>
                  </a:moveTo>
                  <a:lnTo>
                    <a:pt x="0" y="17995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182867" y="6347596"/>
              <a:ext cx="0" cy="261620"/>
            </a:xfrm>
            <a:custGeom>
              <a:avLst/>
              <a:gdLst/>
              <a:ahLst/>
              <a:cxnLst/>
              <a:rect l="l" t="t" r="r" b="b"/>
              <a:pathLst>
                <a:path h="261620">
                  <a:moveTo>
                    <a:pt x="0" y="0"/>
                  </a:moveTo>
                  <a:lnTo>
                    <a:pt x="0" y="261226"/>
                  </a:lnTo>
                </a:path>
              </a:pathLst>
            </a:custGeom>
            <a:ln w="6337">
              <a:solidFill>
                <a:srgbClr val="295CA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164871" y="662623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5" y="0"/>
                  </a:moveTo>
                  <a:lnTo>
                    <a:pt x="17995" y="17995"/>
                  </a:lnTo>
                  <a:lnTo>
                    <a:pt x="0" y="17995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538258" y="6644232"/>
              <a:ext cx="588645" cy="0"/>
            </a:xfrm>
            <a:custGeom>
              <a:avLst/>
              <a:gdLst/>
              <a:ahLst/>
              <a:cxnLst/>
              <a:rect l="l" t="t" r="r" b="b"/>
              <a:pathLst>
                <a:path w="588645">
                  <a:moveTo>
                    <a:pt x="588632" y="0"/>
                  </a:moveTo>
                  <a:lnTo>
                    <a:pt x="0" y="0"/>
                  </a:lnTo>
                </a:path>
              </a:pathLst>
            </a:custGeom>
            <a:ln w="6337">
              <a:solidFill>
                <a:srgbClr val="295CA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501274" y="664423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17995" y="0"/>
                  </a:moveTo>
                  <a:lnTo>
                    <a:pt x="0" y="0"/>
                  </a:lnTo>
                </a:path>
              </a:pathLst>
            </a:custGeom>
            <a:ln w="6337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152251" y="6264160"/>
              <a:ext cx="61594" cy="931544"/>
            </a:xfrm>
            <a:custGeom>
              <a:avLst/>
              <a:gdLst/>
              <a:ahLst/>
              <a:cxnLst/>
              <a:rect l="l" t="t" r="r" b="b"/>
              <a:pathLst>
                <a:path w="61595" h="931545">
                  <a:moveTo>
                    <a:pt x="61214" y="518541"/>
                  </a:moveTo>
                  <a:lnTo>
                    <a:pt x="58813" y="506628"/>
                  </a:lnTo>
                  <a:lnTo>
                    <a:pt x="52247" y="496900"/>
                  </a:lnTo>
                  <a:lnTo>
                    <a:pt x="42519" y="490334"/>
                  </a:lnTo>
                  <a:lnTo>
                    <a:pt x="30607" y="487934"/>
                  </a:lnTo>
                  <a:lnTo>
                    <a:pt x="18694" y="490334"/>
                  </a:lnTo>
                  <a:lnTo>
                    <a:pt x="8966" y="496900"/>
                  </a:lnTo>
                  <a:lnTo>
                    <a:pt x="2400" y="506628"/>
                  </a:lnTo>
                  <a:lnTo>
                    <a:pt x="0" y="518541"/>
                  </a:lnTo>
                  <a:lnTo>
                    <a:pt x="2400" y="530453"/>
                  </a:lnTo>
                  <a:lnTo>
                    <a:pt x="8966" y="540181"/>
                  </a:lnTo>
                  <a:lnTo>
                    <a:pt x="18694" y="546735"/>
                  </a:lnTo>
                  <a:lnTo>
                    <a:pt x="30607" y="549148"/>
                  </a:lnTo>
                  <a:lnTo>
                    <a:pt x="42519" y="546735"/>
                  </a:lnTo>
                  <a:lnTo>
                    <a:pt x="52247" y="540181"/>
                  </a:lnTo>
                  <a:lnTo>
                    <a:pt x="58813" y="530453"/>
                  </a:lnTo>
                  <a:lnTo>
                    <a:pt x="61214" y="518541"/>
                  </a:lnTo>
                  <a:close/>
                </a:path>
                <a:path w="61595" h="931545">
                  <a:moveTo>
                    <a:pt x="61214" y="30607"/>
                  </a:moveTo>
                  <a:lnTo>
                    <a:pt x="58813" y="18694"/>
                  </a:lnTo>
                  <a:lnTo>
                    <a:pt x="52247" y="8966"/>
                  </a:lnTo>
                  <a:lnTo>
                    <a:pt x="42519" y="2413"/>
                  </a:lnTo>
                  <a:lnTo>
                    <a:pt x="30607" y="0"/>
                  </a:lnTo>
                  <a:lnTo>
                    <a:pt x="18694" y="2413"/>
                  </a:lnTo>
                  <a:lnTo>
                    <a:pt x="8966" y="8966"/>
                  </a:lnTo>
                  <a:lnTo>
                    <a:pt x="2400" y="18694"/>
                  </a:lnTo>
                  <a:lnTo>
                    <a:pt x="0" y="30607"/>
                  </a:lnTo>
                  <a:lnTo>
                    <a:pt x="2400" y="42532"/>
                  </a:lnTo>
                  <a:lnTo>
                    <a:pt x="8966" y="52260"/>
                  </a:lnTo>
                  <a:lnTo>
                    <a:pt x="18694" y="58813"/>
                  </a:lnTo>
                  <a:lnTo>
                    <a:pt x="30607" y="61214"/>
                  </a:lnTo>
                  <a:lnTo>
                    <a:pt x="42519" y="58813"/>
                  </a:lnTo>
                  <a:lnTo>
                    <a:pt x="52247" y="52260"/>
                  </a:lnTo>
                  <a:lnTo>
                    <a:pt x="58813" y="42532"/>
                  </a:lnTo>
                  <a:lnTo>
                    <a:pt x="61214" y="30607"/>
                  </a:lnTo>
                  <a:close/>
                </a:path>
                <a:path w="61595" h="931545">
                  <a:moveTo>
                    <a:pt x="61506" y="900353"/>
                  </a:moveTo>
                  <a:lnTo>
                    <a:pt x="59093" y="888441"/>
                  </a:lnTo>
                  <a:lnTo>
                    <a:pt x="52539" y="878713"/>
                  </a:lnTo>
                  <a:lnTo>
                    <a:pt x="42811" y="872159"/>
                  </a:lnTo>
                  <a:lnTo>
                    <a:pt x="30899" y="869746"/>
                  </a:lnTo>
                  <a:lnTo>
                    <a:pt x="18986" y="872159"/>
                  </a:lnTo>
                  <a:lnTo>
                    <a:pt x="9245" y="878713"/>
                  </a:lnTo>
                  <a:lnTo>
                    <a:pt x="2692" y="888441"/>
                  </a:lnTo>
                  <a:lnTo>
                    <a:pt x="292" y="900353"/>
                  </a:lnTo>
                  <a:lnTo>
                    <a:pt x="2692" y="912266"/>
                  </a:lnTo>
                  <a:lnTo>
                    <a:pt x="9245" y="922007"/>
                  </a:lnTo>
                  <a:lnTo>
                    <a:pt x="18986" y="928560"/>
                  </a:lnTo>
                  <a:lnTo>
                    <a:pt x="30899" y="930960"/>
                  </a:lnTo>
                  <a:lnTo>
                    <a:pt x="42811" y="928560"/>
                  </a:lnTo>
                  <a:lnTo>
                    <a:pt x="52539" y="922007"/>
                  </a:lnTo>
                  <a:lnTo>
                    <a:pt x="59093" y="912266"/>
                  </a:lnTo>
                  <a:lnTo>
                    <a:pt x="61506" y="900353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11275752" y="6243547"/>
            <a:ext cx="8642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Quzhou</a:t>
            </a:r>
            <a:r>
              <a:rPr sz="600" spc="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dirty="0">
                <a:solidFill>
                  <a:srgbClr val="58595B"/>
                </a:solidFill>
                <a:latin typeface="Arial Unicode MS"/>
                <a:cs typeface="Arial Unicode MS"/>
              </a:rPr>
              <a:t>Service</a:t>
            </a:r>
            <a:r>
              <a:rPr sz="600" spc="8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Arial Unicode MS"/>
                <a:cs typeface="Arial Unicode MS"/>
              </a:rPr>
              <a:t>Center</a:t>
            </a:r>
            <a:endParaRPr sz="600">
              <a:latin typeface="Arial Unicode MS"/>
              <a:cs typeface="Arial Unicode M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1010403" y="494178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20"/>
                </a:lnTo>
                <a:lnTo>
                  <a:pt x="8964" y="52249"/>
                </a:lnTo>
                <a:lnTo>
                  <a:pt x="18693" y="58808"/>
                </a:lnTo>
                <a:lnTo>
                  <a:pt x="30607" y="61214"/>
                </a:lnTo>
                <a:lnTo>
                  <a:pt x="42520" y="58808"/>
                </a:lnTo>
                <a:lnTo>
                  <a:pt x="52249" y="52249"/>
                </a:lnTo>
                <a:lnTo>
                  <a:pt x="58808" y="42520"/>
                </a:lnTo>
                <a:lnTo>
                  <a:pt x="61214" y="30607"/>
                </a:lnTo>
                <a:lnTo>
                  <a:pt x="58808" y="18693"/>
                </a:lnTo>
                <a:lnTo>
                  <a:pt x="52249" y="8964"/>
                </a:lnTo>
                <a:lnTo>
                  <a:pt x="42520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7810736" y="3735272"/>
            <a:ext cx="2350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95B"/>
                </a:solidFill>
                <a:latin typeface="Arial"/>
                <a:cs typeface="Arial"/>
              </a:rPr>
              <a:t>15</a:t>
            </a:r>
            <a:r>
              <a:rPr sz="12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95B"/>
                </a:solidFill>
                <a:latin typeface="Arial"/>
                <a:cs typeface="Arial"/>
              </a:rPr>
              <a:t>professional</a:t>
            </a:r>
            <a:r>
              <a:rPr sz="12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95B"/>
                </a:solidFill>
                <a:latin typeface="Arial"/>
                <a:cs typeface="Arial"/>
              </a:rPr>
              <a:t>teams</a:t>
            </a:r>
            <a:r>
              <a:rPr sz="12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58595B"/>
                </a:solidFill>
                <a:latin typeface="Arial"/>
                <a:cs typeface="Arial"/>
              </a:rPr>
              <a:t>in</a:t>
            </a:r>
            <a:r>
              <a:rPr sz="12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95B"/>
                </a:solidFill>
                <a:latin typeface="Arial"/>
                <a:cs typeface="Arial"/>
              </a:rPr>
              <a:t>9</a:t>
            </a:r>
            <a:r>
              <a:rPr sz="12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Arial"/>
                <a:cs typeface="Arial"/>
              </a:rPr>
              <a:t>regions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823436" y="4053393"/>
            <a:ext cx="4566285" cy="0"/>
          </a:xfrm>
          <a:custGeom>
            <a:avLst/>
            <a:gdLst/>
            <a:ahLst/>
            <a:cxnLst/>
            <a:rect l="l" t="t" r="r" b="b"/>
            <a:pathLst>
              <a:path w="4566284">
                <a:moveTo>
                  <a:pt x="0" y="0"/>
                </a:moveTo>
                <a:lnTo>
                  <a:pt x="4565675" y="0"/>
                </a:lnTo>
              </a:path>
            </a:pathLst>
          </a:custGeom>
          <a:ln w="317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7799473" y="1194010"/>
            <a:ext cx="2292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95" dirty="0">
                <a:solidFill>
                  <a:srgbClr val="295CAA"/>
                </a:solidFill>
                <a:latin typeface="Arial"/>
                <a:cs typeface="Arial"/>
              </a:rPr>
              <a:t>SERVICE</a:t>
            </a:r>
            <a:r>
              <a:rPr sz="1600" spc="-70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95CAA"/>
                </a:solidFill>
                <a:latin typeface="Arial"/>
                <a:cs typeface="Arial"/>
              </a:rPr>
              <a:t>AND</a:t>
            </a:r>
            <a:r>
              <a:rPr sz="1600" spc="-6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295CAA"/>
                </a:solidFill>
                <a:latin typeface="Arial"/>
                <a:cs typeface="Arial"/>
              </a:rPr>
              <a:t>SUPPORT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799462" y="1944534"/>
            <a:ext cx="4363720" cy="91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sz="800" b="1" spc="-45" dirty="0">
                <a:solidFill>
                  <a:srgbClr val="58595B"/>
                </a:solidFill>
                <a:latin typeface="Tahoma"/>
                <a:cs typeface="Tahoma"/>
              </a:rPr>
              <a:t>Service</a:t>
            </a:r>
            <a:r>
              <a:rPr sz="800" b="1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800" b="1" spc="-60" dirty="0">
                <a:solidFill>
                  <a:srgbClr val="58595B"/>
                </a:solidFill>
                <a:latin typeface="Tahoma"/>
                <a:cs typeface="Tahoma"/>
              </a:rPr>
              <a:t>Team:</a:t>
            </a:r>
            <a:r>
              <a:rPr sz="800" b="1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15</a:t>
            </a:r>
            <a:r>
              <a:rPr sz="800" spc="-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professional</a:t>
            </a: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teams</a:t>
            </a:r>
            <a:r>
              <a:rPr sz="800" spc="-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distributed</a:t>
            </a:r>
            <a:r>
              <a:rPr sz="800" spc="-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800" spc="-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nine</a:t>
            </a: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regions.</a:t>
            </a:r>
            <a:r>
              <a:rPr sz="8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             </a:t>
            </a:r>
            <a:r>
              <a:rPr sz="800" b="1" spc="-40" dirty="0">
                <a:solidFill>
                  <a:srgbClr val="58595B"/>
                </a:solidFill>
                <a:latin typeface="Tahoma"/>
                <a:cs typeface="Tahoma"/>
              </a:rPr>
              <a:t>Complaint</a:t>
            </a:r>
            <a:r>
              <a:rPr sz="800" b="1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800" b="1" spc="-45" dirty="0">
                <a:solidFill>
                  <a:srgbClr val="58595B"/>
                </a:solidFill>
                <a:latin typeface="Tahoma"/>
                <a:cs typeface="Tahoma"/>
              </a:rPr>
              <a:t>Feedback:</a:t>
            </a:r>
            <a:r>
              <a:rPr sz="800" b="1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Feedback</a:t>
            </a:r>
            <a:r>
              <a:rPr sz="8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within</a:t>
            </a:r>
            <a:r>
              <a:rPr sz="8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24</a:t>
            </a:r>
            <a:r>
              <a:rPr sz="8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hours,</a:t>
            </a: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temporary</a:t>
            </a:r>
            <a:r>
              <a:rPr sz="8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solutions</a:t>
            </a:r>
            <a:r>
              <a:rPr sz="8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provided</a:t>
            </a:r>
            <a:r>
              <a:rPr sz="8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within</a:t>
            </a:r>
            <a:r>
              <a:rPr sz="8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45" dirty="0">
                <a:solidFill>
                  <a:srgbClr val="58595B"/>
                </a:solidFill>
                <a:latin typeface="Arial Unicode MS"/>
                <a:cs typeface="Arial Unicode MS"/>
              </a:rPr>
              <a:t>48</a:t>
            </a:r>
            <a:r>
              <a:rPr sz="8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hours,</a:t>
            </a:r>
            <a:r>
              <a:rPr sz="8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overall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solutions</a:t>
            </a:r>
            <a:r>
              <a:rPr sz="800" spc="-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provided</a:t>
            </a: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within</a:t>
            </a: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5</a:t>
            </a:r>
            <a:r>
              <a:rPr sz="800" spc="-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 Unicode MS"/>
                <a:cs typeface="Arial Unicode MS"/>
              </a:rPr>
              <a:t>working</a:t>
            </a: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days.</a:t>
            </a:r>
            <a:endParaRPr sz="800">
              <a:latin typeface="Arial Unicode MS"/>
              <a:cs typeface="Arial Unicode MS"/>
            </a:endParaRPr>
          </a:p>
          <a:p>
            <a:pPr marL="12700" marR="212090">
              <a:lnSpc>
                <a:spcPct val="145800"/>
              </a:lnSpc>
            </a:pPr>
            <a:r>
              <a:rPr sz="800" b="1" spc="-90" dirty="0">
                <a:solidFill>
                  <a:srgbClr val="58595B"/>
                </a:solidFill>
                <a:latin typeface="Tahoma"/>
                <a:cs typeface="Tahoma"/>
              </a:rPr>
              <a:t>VIP </a:t>
            </a:r>
            <a:r>
              <a:rPr sz="800" b="1" spc="-50" dirty="0">
                <a:solidFill>
                  <a:srgbClr val="58595B"/>
                </a:solidFill>
                <a:latin typeface="Tahoma"/>
                <a:cs typeface="Tahoma"/>
              </a:rPr>
              <a:t>Service:</a:t>
            </a:r>
            <a:r>
              <a:rPr sz="800" b="1" spc="-8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On-site</a:t>
            </a:r>
            <a:r>
              <a:rPr sz="800" spc="-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support</a:t>
            </a:r>
            <a:r>
              <a:rPr sz="800" spc="-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at</a:t>
            </a:r>
            <a:r>
              <a:rPr sz="800" spc="-8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800" spc="-7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factory.</a:t>
            </a:r>
            <a:r>
              <a:rPr sz="8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                      </a:t>
            </a:r>
            <a:r>
              <a:rPr sz="800" b="1" spc="-50" dirty="0">
                <a:solidFill>
                  <a:srgbClr val="58595B"/>
                </a:solidFill>
                <a:latin typeface="Tahoma"/>
                <a:cs typeface="Tahoma"/>
              </a:rPr>
              <a:t>System</a:t>
            </a:r>
            <a:r>
              <a:rPr sz="800" b="1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800" b="1" spc="-50" dirty="0">
                <a:solidFill>
                  <a:srgbClr val="58595B"/>
                </a:solidFill>
                <a:latin typeface="Tahoma"/>
                <a:cs typeface="Tahoma"/>
              </a:rPr>
              <a:t>Service:</a:t>
            </a:r>
            <a:r>
              <a:rPr sz="800" b="1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800" spc="-60" dirty="0">
                <a:solidFill>
                  <a:srgbClr val="58595B"/>
                </a:solidFill>
                <a:latin typeface="Arial Unicode MS"/>
                <a:cs typeface="Arial Unicode MS"/>
              </a:rPr>
              <a:t>Free</a:t>
            </a: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regular</a:t>
            </a: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0" dirty="0">
                <a:solidFill>
                  <a:srgbClr val="58595B"/>
                </a:solidFill>
                <a:latin typeface="Arial Unicode MS"/>
                <a:cs typeface="Arial Unicode MS"/>
              </a:rPr>
              <a:t>inspections</a:t>
            </a: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during</a:t>
            </a:r>
            <a:r>
              <a:rPr sz="800" spc="-6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the</a:t>
            </a: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warranty</a:t>
            </a: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period</a:t>
            </a: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dirty="0">
                <a:solidFill>
                  <a:srgbClr val="58595B"/>
                </a:solidFill>
                <a:latin typeface="Arial Unicode MS"/>
                <a:cs typeface="Arial Unicode MS"/>
              </a:rPr>
              <a:t>with</a:t>
            </a: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35" dirty="0">
                <a:solidFill>
                  <a:srgbClr val="58595B"/>
                </a:solidFill>
                <a:latin typeface="Arial Unicode MS"/>
                <a:cs typeface="Arial Unicode MS"/>
              </a:rPr>
              <a:t>various</a:t>
            </a: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40" dirty="0">
                <a:solidFill>
                  <a:srgbClr val="58595B"/>
                </a:solidFill>
                <a:latin typeface="Arial Unicode MS"/>
                <a:cs typeface="Arial Unicode MS"/>
              </a:rPr>
              <a:t>service</a:t>
            </a:r>
            <a:r>
              <a:rPr sz="800" spc="-6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 Unicode MS"/>
                <a:cs typeface="Arial Unicode MS"/>
              </a:rPr>
              <a:t>methods.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00304" y="746097"/>
            <a:ext cx="1195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862" baseline="674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700" spc="-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spc="-450" baseline="674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spc="-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367" baseline="674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7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00" spc="-3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30" baseline="674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-112" baseline="674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spc="-2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247" baseline="674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7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00" spc="-2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37" baseline="674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00" spc="-3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50" spc="30" baseline="674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50" spc="-284" baseline="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50" spc="-547" baseline="674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-345" baseline="674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spc="-3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spc="30" baseline="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-540" baseline="674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spc="-307" baseline="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112" baseline="674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00" spc="-2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spc="-209" baseline="674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700" spc="-1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spc="-262" baseline="6746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700" spc="20" dirty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r>
              <a:rPr sz="700" spc="-11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-67" baseline="674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700" spc="-3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50" spc="-7" baseline="674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spc="-1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50" spc="-97" baseline="674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00" spc="-3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30" baseline="6746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050" baseline="67460">
              <a:latin typeface="Arial"/>
              <a:cs typeface="Arial"/>
            </a:endParaRPr>
          </a:p>
        </p:txBody>
      </p:sp>
      <p:pic>
        <p:nvPicPr>
          <p:cNvPr id="105" name="object 10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8003" y="648022"/>
            <a:ext cx="224440" cy="243150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11627995" y="648018"/>
            <a:ext cx="900430" cy="92710"/>
            <a:chOff x="11627995" y="648018"/>
            <a:chExt cx="900430" cy="92710"/>
          </a:xfrm>
        </p:grpSpPr>
        <p:pic>
          <p:nvPicPr>
            <p:cNvPr id="107" name="object 10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627995" y="648018"/>
              <a:ext cx="418899" cy="9223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84577" y="648024"/>
              <a:ext cx="443428" cy="87428"/>
            </a:xfrm>
            <a:prstGeom prst="rect">
              <a:avLst/>
            </a:prstGeom>
          </p:spPr>
        </p:pic>
      </p:grpSp>
      <p:sp>
        <p:nvSpPr>
          <p:cNvPr id="109" name="object 109"/>
          <p:cNvSpPr txBox="1"/>
          <p:nvPr/>
        </p:nvSpPr>
        <p:spPr>
          <a:xfrm>
            <a:off x="455296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13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2586641" y="8912912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14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6588125" cy="9396095"/>
          </a:xfrm>
          <a:custGeom>
            <a:avLst/>
            <a:gdLst/>
            <a:ahLst/>
            <a:cxnLst/>
            <a:rect l="l" t="t" r="r" b="b"/>
            <a:pathLst>
              <a:path w="6588125" h="9396095">
                <a:moveTo>
                  <a:pt x="6587998" y="0"/>
                </a:moveTo>
                <a:lnTo>
                  <a:pt x="0" y="0"/>
                </a:lnTo>
                <a:lnTo>
                  <a:pt x="0" y="9395993"/>
                </a:lnTo>
                <a:lnTo>
                  <a:pt x="6587998" y="9395993"/>
                </a:lnTo>
                <a:lnTo>
                  <a:pt x="6587998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13836" y="1494014"/>
            <a:ext cx="28244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PRODUCTS</a:t>
            </a:r>
            <a:r>
              <a:rPr sz="16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SOLUTIONS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47110" y="2591808"/>
            <a:ext cx="3679825" cy="5039360"/>
            <a:chOff x="1347110" y="2591808"/>
            <a:chExt cx="3679825" cy="5039360"/>
          </a:xfrm>
        </p:grpSpPr>
        <p:sp>
          <p:nvSpPr>
            <p:cNvPr id="5" name="object 5"/>
            <p:cNvSpPr/>
            <p:nvPr/>
          </p:nvSpPr>
          <p:spPr>
            <a:xfrm>
              <a:off x="2893703" y="289433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914"/>
                  </a:lnTo>
                </a:path>
              </a:pathLst>
            </a:custGeom>
            <a:ln w="51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5097" y="2595185"/>
              <a:ext cx="354330" cy="688340"/>
            </a:xfrm>
            <a:custGeom>
              <a:avLst/>
              <a:gdLst/>
              <a:ahLst/>
              <a:cxnLst/>
              <a:rect l="l" t="t" r="r" b="b"/>
              <a:pathLst>
                <a:path w="354329" h="688339">
                  <a:moveTo>
                    <a:pt x="210062" y="201206"/>
                  </a:moveTo>
                  <a:lnTo>
                    <a:pt x="207449" y="214193"/>
                  </a:lnTo>
                  <a:lnTo>
                    <a:pt x="200322" y="224797"/>
                  </a:lnTo>
                  <a:lnTo>
                    <a:pt x="189750" y="231947"/>
                  </a:lnTo>
                  <a:lnTo>
                    <a:pt x="176800" y="234568"/>
                  </a:lnTo>
                  <a:lnTo>
                    <a:pt x="163858" y="231947"/>
                  </a:lnTo>
                  <a:lnTo>
                    <a:pt x="153289" y="224797"/>
                  </a:lnTo>
                  <a:lnTo>
                    <a:pt x="146164" y="214193"/>
                  </a:lnTo>
                  <a:lnTo>
                    <a:pt x="143552" y="201206"/>
                  </a:lnTo>
                  <a:lnTo>
                    <a:pt x="146164" y="188218"/>
                  </a:lnTo>
                  <a:lnTo>
                    <a:pt x="153289" y="177614"/>
                  </a:lnTo>
                  <a:lnTo>
                    <a:pt x="163858" y="170464"/>
                  </a:lnTo>
                  <a:lnTo>
                    <a:pt x="176800" y="167843"/>
                  </a:lnTo>
                  <a:lnTo>
                    <a:pt x="189750" y="170464"/>
                  </a:lnTo>
                  <a:lnTo>
                    <a:pt x="200322" y="177614"/>
                  </a:lnTo>
                  <a:lnTo>
                    <a:pt x="207449" y="188218"/>
                  </a:lnTo>
                  <a:lnTo>
                    <a:pt x="210062" y="201206"/>
                  </a:lnTo>
                  <a:close/>
                </a:path>
                <a:path w="354329" h="688339">
                  <a:moveTo>
                    <a:pt x="8233" y="150025"/>
                  </a:moveTo>
                  <a:lnTo>
                    <a:pt x="29184" y="104865"/>
                  </a:lnTo>
                  <a:lnTo>
                    <a:pt x="61415" y="67751"/>
                  </a:lnTo>
                  <a:lnTo>
                    <a:pt x="102742" y="40872"/>
                  </a:lnTo>
                  <a:lnTo>
                    <a:pt x="150981" y="26415"/>
                  </a:lnTo>
                </a:path>
                <a:path w="354329" h="688339">
                  <a:moveTo>
                    <a:pt x="728" y="201206"/>
                  </a:moveTo>
                  <a:lnTo>
                    <a:pt x="728" y="193890"/>
                  </a:lnTo>
                  <a:lnTo>
                    <a:pt x="1172" y="186677"/>
                  </a:lnTo>
                  <a:lnTo>
                    <a:pt x="2036" y="179603"/>
                  </a:lnTo>
                </a:path>
                <a:path w="354329" h="688339">
                  <a:moveTo>
                    <a:pt x="216920" y="373278"/>
                  </a:moveTo>
                  <a:lnTo>
                    <a:pt x="167469" y="377653"/>
                  </a:lnTo>
                  <a:lnTo>
                    <a:pt x="119325" y="368204"/>
                  </a:lnTo>
                  <a:lnTo>
                    <a:pt x="75464" y="345735"/>
                  </a:lnTo>
                  <a:lnTo>
                    <a:pt x="38866" y="311048"/>
                  </a:lnTo>
                </a:path>
                <a:path w="354329" h="688339">
                  <a:moveTo>
                    <a:pt x="264849" y="354215"/>
                  </a:moveTo>
                  <a:lnTo>
                    <a:pt x="258538" y="357873"/>
                  </a:lnTo>
                  <a:lnTo>
                    <a:pt x="252086" y="361086"/>
                  </a:lnTo>
                  <a:lnTo>
                    <a:pt x="245558" y="363880"/>
                  </a:lnTo>
                </a:path>
                <a:path w="354329" h="688339">
                  <a:moveTo>
                    <a:pt x="305274" y="80302"/>
                  </a:moveTo>
                  <a:lnTo>
                    <a:pt x="333770" y="121092"/>
                  </a:lnTo>
                  <a:lnTo>
                    <a:pt x="349687" y="167655"/>
                  </a:lnTo>
                  <a:lnTo>
                    <a:pt x="352224" y="217004"/>
                  </a:lnTo>
                  <a:lnTo>
                    <a:pt x="340580" y="266153"/>
                  </a:lnTo>
                </a:path>
                <a:path w="354329" h="688339">
                  <a:moveTo>
                    <a:pt x="264849" y="48196"/>
                  </a:moveTo>
                  <a:lnTo>
                    <a:pt x="271161" y="51854"/>
                  </a:lnTo>
                  <a:lnTo>
                    <a:pt x="277168" y="55854"/>
                  </a:lnTo>
                  <a:lnTo>
                    <a:pt x="282845" y="60134"/>
                  </a:lnTo>
                </a:path>
                <a:path w="354329" h="688339">
                  <a:moveTo>
                    <a:pt x="157166" y="174294"/>
                  </a:moveTo>
                  <a:lnTo>
                    <a:pt x="151019" y="26733"/>
                  </a:lnTo>
                  <a:lnTo>
                    <a:pt x="152710" y="16405"/>
                  </a:lnTo>
                  <a:lnTo>
                    <a:pt x="158112" y="7899"/>
                  </a:lnTo>
                  <a:lnTo>
                    <a:pt x="166353" y="2126"/>
                  </a:lnTo>
                  <a:lnTo>
                    <a:pt x="176559" y="0"/>
                  </a:lnTo>
                  <a:lnTo>
                    <a:pt x="186772" y="2126"/>
                  </a:lnTo>
                  <a:lnTo>
                    <a:pt x="195017" y="7899"/>
                  </a:lnTo>
                  <a:lnTo>
                    <a:pt x="200421" y="16405"/>
                  </a:lnTo>
                  <a:lnTo>
                    <a:pt x="202111" y="26733"/>
                  </a:lnTo>
                  <a:lnTo>
                    <a:pt x="195977" y="173951"/>
                  </a:lnTo>
                </a:path>
                <a:path w="354329" h="688339">
                  <a:moveTo>
                    <a:pt x="163402" y="231724"/>
                  </a:moveTo>
                  <a:lnTo>
                    <a:pt x="39107" y="310857"/>
                  </a:lnTo>
                  <a:lnTo>
                    <a:pt x="29348" y="314548"/>
                  </a:lnTo>
                  <a:lnTo>
                    <a:pt x="19306" y="314105"/>
                  </a:lnTo>
                  <a:lnTo>
                    <a:pt x="10205" y="309829"/>
                  </a:lnTo>
                  <a:lnTo>
                    <a:pt x="3268" y="302018"/>
                  </a:lnTo>
                  <a:lnTo>
                    <a:pt x="0" y="292081"/>
                  </a:lnTo>
                  <a:lnTo>
                    <a:pt x="859" y="282033"/>
                  </a:lnTo>
                  <a:lnTo>
                    <a:pt x="5498" y="273088"/>
                  </a:lnTo>
                  <a:lnTo>
                    <a:pt x="13567" y="266458"/>
                  </a:lnTo>
                  <a:lnTo>
                    <a:pt x="143691" y="198170"/>
                  </a:lnTo>
                </a:path>
                <a:path w="354329" h="688339">
                  <a:moveTo>
                    <a:pt x="209858" y="197599"/>
                  </a:moveTo>
                  <a:lnTo>
                    <a:pt x="340287" y="266039"/>
                  </a:lnTo>
                  <a:lnTo>
                    <a:pt x="348358" y="272669"/>
                  </a:lnTo>
                  <a:lnTo>
                    <a:pt x="353000" y="281614"/>
                  </a:lnTo>
                  <a:lnTo>
                    <a:pt x="353861" y="291662"/>
                  </a:lnTo>
                  <a:lnTo>
                    <a:pt x="350587" y="301599"/>
                  </a:lnTo>
                  <a:lnTo>
                    <a:pt x="343650" y="309410"/>
                  </a:lnTo>
                  <a:lnTo>
                    <a:pt x="334549" y="313686"/>
                  </a:lnTo>
                  <a:lnTo>
                    <a:pt x="324507" y="314129"/>
                  </a:lnTo>
                  <a:lnTo>
                    <a:pt x="314748" y="310438"/>
                  </a:lnTo>
                  <a:lnTo>
                    <a:pt x="190745" y="231495"/>
                  </a:lnTo>
                </a:path>
                <a:path w="354329" h="688339">
                  <a:moveTo>
                    <a:pt x="150422" y="375894"/>
                  </a:moveTo>
                  <a:lnTo>
                    <a:pt x="122317" y="687870"/>
                  </a:lnTo>
                </a:path>
                <a:path w="354329" h="688339">
                  <a:moveTo>
                    <a:pt x="163402" y="231724"/>
                  </a:moveTo>
                  <a:lnTo>
                    <a:pt x="153686" y="339572"/>
                  </a:lnTo>
                </a:path>
                <a:path w="354329" h="688339">
                  <a:moveTo>
                    <a:pt x="203724" y="375843"/>
                  </a:moveTo>
                  <a:lnTo>
                    <a:pt x="231829" y="687870"/>
                  </a:lnTo>
                </a:path>
                <a:path w="354329" h="688339">
                  <a:moveTo>
                    <a:pt x="190745" y="231724"/>
                  </a:moveTo>
                  <a:lnTo>
                    <a:pt x="200460" y="339572"/>
                  </a:lnTo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8521" y="2893870"/>
              <a:ext cx="209702" cy="3925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80431" y="3056627"/>
              <a:ext cx="334010" cy="160655"/>
            </a:xfrm>
            <a:custGeom>
              <a:avLst/>
              <a:gdLst/>
              <a:ahLst/>
              <a:cxnLst/>
              <a:rect l="l" t="t" r="r" b="b"/>
              <a:pathLst>
                <a:path w="334010" h="160655">
                  <a:moveTo>
                    <a:pt x="297180" y="0"/>
                  </a:moveTo>
                  <a:lnTo>
                    <a:pt x="36448" y="0"/>
                  </a:lnTo>
                  <a:lnTo>
                    <a:pt x="0" y="160629"/>
                  </a:lnTo>
                  <a:lnTo>
                    <a:pt x="333641" y="160629"/>
                  </a:lnTo>
                  <a:lnTo>
                    <a:pt x="297180" y="0"/>
                  </a:lnTo>
                  <a:close/>
                </a:path>
                <a:path w="334010" h="160655">
                  <a:moveTo>
                    <a:pt x="253199" y="160629"/>
                  </a:moveTo>
                  <a:lnTo>
                    <a:pt x="234327" y="0"/>
                  </a:lnTo>
                </a:path>
                <a:path w="334010" h="160655">
                  <a:moveTo>
                    <a:pt x="99314" y="0"/>
                  </a:moveTo>
                  <a:lnTo>
                    <a:pt x="80429" y="160629"/>
                  </a:lnTo>
                </a:path>
                <a:path w="334010" h="160655">
                  <a:moveTo>
                    <a:pt x="24879" y="50965"/>
                  </a:moveTo>
                  <a:lnTo>
                    <a:pt x="308749" y="50965"/>
                  </a:lnTo>
                </a:path>
                <a:path w="334010" h="160655">
                  <a:moveTo>
                    <a:pt x="12585" y="105168"/>
                  </a:moveTo>
                  <a:lnTo>
                    <a:pt x="321056" y="105168"/>
                  </a:lnTo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3749" y="2963790"/>
              <a:ext cx="167005" cy="32263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16983" y="3283055"/>
              <a:ext cx="2971165" cy="0"/>
            </a:xfrm>
            <a:custGeom>
              <a:avLst/>
              <a:gdLst/>
              <a:ahLst/>
              <a:cxnLst/>
              <a:rect l="l" t="t" r="r" b="b"/>
              <a:pathLst>
                <a:path w="2971165">
                  <a:moveTo>
                    <a:pt x="0" y="0"/>
                  </a:moveTo>
                  <a:lnTo>
                    <a:pt x="2971139" y="0"/>
                  </a:lnTo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39334" y="3022799"/>
              <a:ext cx="182245" cy="260350"/>
            </a:xfrm>
            <a:custGeom>
              <a:avLst/>
              <a:gdLst/>
              <a:ahLst/>
              <a:cxnLst/>
              <a:rect l="l" t="t" r="r" b="b"/>
              <a:pathLst>
                <a:path w="182245" h="260350">
                  <a:moveTo>
                    <a:pt x="182130" y="260350"/>
                  </a:moveTo>
                  <a:lnTo>
                    <a:pt x="0" y="260350"/>
                  </a:lnTo>
                  <a:lnTo>
                    <a:pt x="0" y="132981"/>
                  </a:lnTo>
                  <a:lnTo>
                    <a:pt x="182130" y="43814"/>
                  </a:lnTo>
                  <a:lnTo>
                    <a:pt x="182130" y="260350"/>
                  </a:lnTo>
                  <a:close/>
                </a:path>
                <a:path w="182245" h="260350">
                  <a:moveTo>
                    <a:pt x="73164" y="164820"/>
                  </a:moveTo>
                  <a:lnTo>
                    <a:pt x="47332" y="164820"/>
                  </a:lnTo>
                  <a:lnTo>
                    <a:pt x="47332" y="139090"/>
                  </a:lnTo>
                  <a:lnTo>
                    <a:pt x="73164" y="139090"/>
                  </a:lnTo>
                  <a:lnTo>
                    <a:pt x="73164" y="164820"/>
                  </a:lnTo>
                  <a:close/>
                </a:path>
                <a:path w="182245" h="260350">
                  <a:moveTo>
                    <a:pt x="138645" y="164820"/>
                  </a:moveTo>
                  <a:lnTo>
                    <a:pt x="112814" y="164820"/>
                  </a:lnTo>
                  <a:lnTo>
                    <a:pt x="112814" y="139090"/>
                  </a:lnTo>
                  <a:lnTo>
                    <a:pt x="138645" y="139090"/>
                  </a:lnTo>
                  <a:lnTo>
                    <a:pt x="138645" y="164820"/>
                  </a:lnTo>
                  <a:close/>
                </a:path>
                <a:path w="182245" h="260350">
                  <a:moveTo>
                    <a:pt x="66509" y="99606"/>
                  </a:moveTo>
                  <a:lnTo>
                    <a:pt x="66509" y="0"/>
                  </a:lnTo>
                  <a:lnTo>
                    <a:pt x="119456" y="0"/>
                  </a:lnTo>
                  <a:lnTo>
                    <a:pt x="119456" y="74498"/>
                  </a:lnTo>
                </a:path>
                <a:path w="182245" h="260350">
                  <a:moveTo>
                    <a:pt x="66509" y="20637"/>
                  </a:moveTo>
                  <a:lnTo>
                    <a:pt x="119456" y="20637"/>
                  </a:lnTo>
                </a:path>
                <a:path w="182245" h="260350">
                  <a:moveTo>
                    <a:pt x="73164" y="260350"/>
                  </a:moveTo>
                  <a:lnTo>
                    <a:pt x="36195" y="260350"/>
                  </a:lnTo>
                  <a:lnTo>
                    <a:pt x="36195" y="203542"/>
                  </a:lnTo>
                  <a:lnTo>
                    <a:pt x="73164" y="203542"/>
                  </a:lnTo>
                  <a:lnTo>
                    <a:pt x="73164" y="260350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51128" y="2600971"/>
              <a:ext cx="1774825" cy="683895"/>
            </a:xfrm>
            <a:custGeom>
              <a:avLst/>
              <a:gdLst/>
              <a:ahLst/>
              <a:cxnLst/>
              <a:rect l="l" t="t" r="r" b="b"/>
              <a:pathLst>
                <a:path w="1774825" h="683895">
                  <a:moveTo>
                    <a:pt x="1466214" y="332816"/>
                  </a:moveTo>
                  <a:lnTo>
                    <a:pt x="1466214" y="353987"/>
                  </a:lnTo>
                </a:path>
                <a:path w="1774825" h="683895">
                  <a:moveTo>
                    <a:pt x="1466214" y="443814"/>
                  </a:moveTo>
                  <a:lnTo>
                    <a:pt x="1466214" y="464972"/>
                  </a:lnTo>
                </a:path>
                <a:path w="1774825" h="683895">
                  <a:moveTo>
                    <a:pt x="1774647" y="332816"/>
                  </a:moveTo>
                  <a:lnTo>
                    <a:pt x="1774647" y="353987"/>
                  </a:lnTo>
                </a:path>
                <a:path w="1774825" h="683895">
                  <a:moveTo>
                    <a:pt x="1774647" y="443814"/>
                  </a:moveTo>
                  <a:lnTo>
                    <a:pt x="1774647" y="464972"/>
                  </a:lnTo>
                </a:path>
                <a:path w="1774825" h="683895">
                  <a:moveTo>
                    <a:pt x="1690725" y="221818"/>
                  </a:moveTo>
                  <a:lnTo>
                    <a:pt x="1559940" y="332816"/>
                  </a:lnTo>
                  <a:lnTo>
                    <a:pt x="1692821" y="443814"/>
                  </a:lnTo>
                  <a:lnTo>
                    <a:pt x="1539239" y="547128"/>
                  </a:lnTo>
                  <a:lnTo>
                    <a:pt x="1730375" y="681850"/>
                  </a:lnTo>
                  <a:lnTo>
                    <a:pt x="1690725" y="430631"/>
                  </a:lnTo>
                  <a:lnTo>
                    <a:pt x="1690725" y="221818"/>
                  </a:lnTo>
                  <a:lnTo>
                    <a:pt x="1562455" y="223253"/>
                  </a:lnTo>
                  <a:lnTo>
                    <a:pt x="1559940" y="431723"/>
                  </a:lnTo>
                  <a:lnTo>
                    <a:pt x="1539239" y="547128"/>
                  </a:lnTo>
                  <a:lnTo>
                    <a:pt x="1509801" y="683399"/>
                  </a:lnTo>
                </a:path>
                <a:path w="1774825" h="683895">
                  <a:moveTo>
                    <a:pt x="1559940" y="221818"/>
                  </a:moveTo>
                  <a:lnTo>
                    <a:pt x="1690725" y="332816"/>
                  </a:lnTo>
                  <a:lnTo>
                    <a:pt x="1557769" y="443814"/>
                  </a:lnTo>
                  <a:lnTo>
                    <a:pt x="1710194" y="553021"/>
                  </a:lnTo>
                  <a:lnTo>
                    <a:pt x="1509801" y="683399"/>
                  </a:lnTo>
                </a:path>
                <a:path w="1774825" h="683895">
                  <a:moveTo>
                    <a:pt x="1466214" y="443814"/>
                  </a:moveTo>
                  <a:lnTo>
                    <a:pt x="1774647" y="443814"/>
                  </a:lnTo>
                  <a:lnTo>
                    <a:pt x="1690725" y="332816"/>
                  </a:lnTo>
                  <a:lnTo>
                    <a:pt x="1559940" y="332816"/>
                  </a:lnTo>
                  <a:lnTo>
                    <a:pt x="1466214" y="443814"/>
                  </a:lnTo>
                  <a:close/>
                </a:path>
                <a:path w="1774825" h="683895">
                  <a:moveTo>
                    <a:pt x="1466214" y="332816"/>
                  </a:moveTo>
                  <a:lnTo>
                    <a:pt x="1774647" y="332816"/>
                  </a:lnTo>
                  <a:lnTo>
                    <a:pt x="1690725" y="221818"/>
                  </a:lnTo>
                  <a:lnTo>
                    <a:pt x="1559940" y="221818"/>
                  </a:lnTo>
                  <a:lnTo>
                    <a:pt x="1466214" y="332816"/>
                  </a:lnTo>
                  <a:close/>
                </a:path>
                <a:path w="1774825" h="683895">
                  <a:moveTo>
                    <a:pt x="294170" y="307759"/>
                  </a:moveTo>
                  <a:lnTo>
                    <a:pt x="292154" y="317784"/>
                  </a:lnTo>
                  <a:lnTo>
                    <a:pt x="286659" y="325970"/>
                  </a:lnTo>
                  <a:lnTo>
                    <a:pt x="278509" y="331490"/>
                  </a:lnTo>
                  <a:lnTo>
                    <a:pt x="268528" y="333514"/>
                  </a:lnTo>
                  <a:lnTo>
                    <a:pt x="258550" y="331490"/>
                  </a:lnTo>
                  <a:lnTo>
                    <a:pt x="250404" y="325970"/>
                  </a:lnTo>
                  <a:lnTo>
                    <a:pt x="244913" y="317784"/>
                  </a:lnTo>
                  <a:lnTo>
                    <a:pt x="242900" y="307759"/>
                  </a:lnTo>
                  <a:lnTo>
                    <a:pt x="244913" y="297734"/>
                  </a:lnTo>
                  <a:lnTo>
                    <a:pt x="250404" y="289547"/>
                  </a:lnTo>
                  <a:lnTo>
                    <a:pt x="258550" y="284027"/>
                  </a:lnTo>
                  <a:lnTo>
                    <a:pt x="268528" y="282003"/>
                  </a:lnTo>
                  <a:lnTo>
                    <a:pt x="278509" y="284027"/>
                  </a:lnTo>
                  <a:lnTo>
                    <a:pt x="286659" y="289547"/>
                  </a:lnTo>
                  <a:lnTo>
                    <a:pt x="292154" y="297734"/>
                  </a:lnTo>
                  <a:lnTo>
                    <a:pt x="294170" y="307759"/>
                  </a:lnTo>
                  <a:close/>
                </a:path>
                <a:path w="1774825" h="683895">
                  <a:moveTo>
                    <a:pt x="138556" y="268262"/>
                  </a:moveTo>
                  <a:lnTo>
                    <a:pt x="154712" y="233400"/>
                  </a:lnTo>
                  <a:lnTo>
                    <a:pt x="179560" y="204752"/>
                  </a:lnTo>
                  <a:lnTo>
                    <a:pt x="211421" y="184005"/>
                  </a:lnTo>
                  <a:lnTo>
                    <a:pt x="248615" y="172847"/>
                  </a:lnTo>
                </a:path>
                <a:path w="1774825" h="683895">
                  <a:moveTo>
                    <a:pt x="132765" y="307759"/>
                  </a:moveTo>
                  <a:lnTo>
                    <a:pt x="132765" y="302120"/>
                  </a:lnTo>
                  <a:lnTo>
                    <a:pt x="133108" y="296545"/>
                  </a:lnTo>
                  <a:lnTo>
                    <a:pt x="133769" y="291084"/>
                  </a:lnTo>
                </a:path>
                <a:path w="1774825" h="683895">
                  <a:moveTo>
                    <a:pt x="299465" y="440575"/>
                  </a:moveTo>
                  <a:lnTo>
                    <a:pt x="261334" y="443950"/>
                  </a:lnTo>
                  <a:lnTo>
                    <a:pt x="224212" y="436657"/>
                  </a:lnTo>
                  <a:lnTo>
                    <a:pt x="190395" y="419315"/>
                  </a:lnTo>
                  <a:lnTo>
                    <a:pt x="162178" y="392544"/>
                  </a:lnTo>
                </a:path>
                <a:path w="1774825" h="683895">
                  <a:moveTo>
                    <a:pt x="336410" y="425856"/>
                  </a:moveTo>
                  <a:lnTo>
                    <a:pt x="331546" y="428675"/>
                  </a:lnTo>
                  <a:lnTo>
                    <a:pt x="326580" y="431165"/>
                  </a:lnTo>
                  <a:lnTo>
                    <a:pt x="321525" y="433324"/>
                  </a:lnTo>
                </a:path>
                <a:path w="1774825" h="683895">
                  <a:moveTo>
                    <a:pt x="367576" y="214439"/>
                  </a:moveTo>
                  <a:lnTo>
                    <a:pt x="389552" y="245925"/>
                  </a:lnTo>
                  <a:lnTo>
                    <a:pt x="401826" y="281866"/>
                  </a:lnTo>
                  <a:lnTo>
                    <a:pt x="403782" y="319956"/>
                  </a:lnTo>
                  <a:lnTo>
                    <a:pt x="394804" y="357886"/>
                  </a:lnTo>
                </a:path>
                <a:path w="1774825" h="683895">
                  <a:moveTo>
                    <a:pt x="336410" y="189661"/>
                  </a:moveTo>
                  <a:lnTo>
                    <a:pt x="341274" y="192481"/>
                  </a:lnTo>
                  <a:lnTo>
                    <a:pt x="345909" y="195567"/>
                  </a:lnTo>
                  <a:lnTo>
                    <a:pt x="350291" y="198869"/>
                  </a:lnTo>
                </a:path>
                <a:path w="1774825" h="683895">
                  <a:moveTo>
                    <a:pt x="253390" y="286981"/>
                  </a:moveTo>
                  <a:lnTo>
                    <a:pt x="248653" y="173088"/>
                  </a:lnTo>
                  <a:lnTo>
                    <a:pt x="249955" y="165118"/>
                  </a:lnTo>
                  <a:lnTo>
                    <a:pt x="254119" y="158556"/>
                  </a:lnTo>
                  <a:lnTo>
                    <a:pt x="260470" y="154103"/>
                  </a:lnTo>
                  <a:lnTo>
                    <a:pt x="268338" y="152463"/>
                  </a:lnTo>
                  <a:lnTo>
                    <a:pt x="276213" y="154103"/>
                  </a:lnTo>
                  <a:lnTo>
                    <a:pt x="282568" y="158556"/>
                  </a:lnTo>
                  <a:lnTo>
                    <a:pt x="286733" y="165118"/>
                  </a:lnTo>
                  <a:lnTo>
                    <a:pt x="288035" y="173088"/>
                  </a:lnTo>
                  <a:lnTo>
                    <a:pt x="283311" y="286715"/>
                  </a:lnTo>
                </a:path>
                <a:path w="1774825" h="683895">
                  <a:moveTo>
                    <a:pt x="258190" y="331317"/>
                  </a:moveTo>
                  <a:lnTo>
                    <a:pt x="162356" y="392391"/>
                  </a:lnTo>
                  <a:lnTo>
                    <a:pt x="154836" y="395242"/>
                  </a:lnTo>
                  <a:lnTo>
                    <a:pt x="147096" y="394901"/>
                  </a:lnTo>
                  <a:lnTo>
                    <a:pt x="140077" y="391600"/>
                  </a:lnTo>
                  <a:lnTo>
                    <a:pt x="134721" y="385572"/>
                  </a:lnTo>
                  <a:lnTo>
                    <a:pt x="132202" y="377901"/>
                  </a:lnTo>
                  <a:lnTo>
                    <a:pt x="132865" y="370144"/>
                  </a:lnTo>
                  <a:lnTo>
                    <a:pt x="136441" y="363240"/>
                  </a:lnTo>
                  <a:lnTo>
                    <a:pt x="142659" y="358127"/>
                  </a:lnTo>
                  <a:lnTo>
                    <a:pt x="243001" y="305422"/>
                  </a:lnTo>
                </a:path>
                <a:path w="1774825" h="683895">
                  <a:moveTo>
                    <a:pt x="294017" y="304977"/>
                  </a:moveTo>
                  <a:lnTo>
                    <a:pt x="394588" y="357797"/>
                  </a:lnTo>
                  <a:lnTo>
                    <a:pt x="400806" y="362917"/>
                  </a:lnTo>
                  <a:lnTo>
                    <a:pt x="404382" y="369825"/>
                  </a:lnTo>
                  <a:lnTo>
                    <a:pt x="405045" y="377583"/>
                  </a:lnTo>
                  <a:lnTo>
                    <a:pt x="402526" y="385254"/>
                  </a:lnTo>
                  <a:lnTo>
                    <a:pt x="397170" y="391275"/>
                  </a:lnTo>
                  <a:lnTo>
                    <a:pt x="390151" y="394573"/>
                  </a:lnTo>
                  <a:lnTo>
                    <a:pt x="382411" y="394912"/>
                  </a:lnTo>
                  <a:lnTo>
                    <a:pt x="374891" y="392061"/>
                  </a:lnTo>
                  <a:lnTo>
                    <a:pt x="279285" y="331127"/>
                  </a:lnTo>
                </a:path>
                <a:path w="1774825" h="683895">
                  <a:moveTo>
                    <a:pt x="248183" y="442582"/>
                  </a:moveTo>
                  <a:lnTo>
                    <a:pt x="242404" y="506717"/>
                  </a:lnTo>
                </a:path>
                <a:path w="1774825" h="683895">
                  <a:moveTo>
                    <a:pt x="258190" y="331317"/>
                  </a:moveTo>
                  <a:lnTo>
                    <a:pt x="250710" y="414553"/>
                  </a:lnTo>
                </a:path>
                <a:path w="1774825" h="683895">
                  <a:moveTo>
                    <a:pt x="289280" y="442556"/>
                  </a:moveTo>
                  <a:lnTo>
                    <a:pt x="295059" y="506717"/>
                  </a:lnTo>
                </a:path>
                <a:path w="1774825" h="683895">
                  <a:moveTo>
                    <a:pt x="279285" y="331317"/>
                  </a:moveTo>
                  <a:lnTo>
                    <a:pt x="286765" y="414553"/>
                  </a:lnTo>
                </a:path>
                <a:path w="1774825" h="683895">
                  <a:moveTo>
                    <a:pt x="462914" y="632155"/>
                  </a:moveTo>
                  <a:lnTo>
                    <a:pt x="407212" y="632155"/>
                  </a:lnTo>
                </a:path>
                <a:path w="1774825" h="683895">
                  <a:moveTo>
                    <a:pt x="462914" y="648855"/>
                  </a:moveTo>
                  <a:lnTo>
                    <a:pt x="407212" y="648855"/>
                  </a:lnTo>
                </a:path>
                <a:path w="1774825" h="683895">
                  <a:moveTo>
                    <a:pt x="462914" y="611263"/>
                  </a:moveTo>
                  <a:lnTo>
                    <a:pt x="366191" y="611263"/>
                  </a:lnTo>
                </a:path>
                <a:path w="1774825" h="683895">
                  <a:moveTo>
                    <a:pt x="462914" y="589661"/>
                  </a:moveTo>
                  <a:lnTo>
                    <a:pt x="366191" y="589661"/>
                  </a:lnTo>
                </a:path>
                <a:path w="1774825" h="683895">
                  <a:moveTo>
                    <a:pt x="462914" y="566851"/>
                  </a:moveTo>
                  <a:lnTo>
                    <a:pt x="365467" y="566851"/>
                  </a:lnTo>
                </a:path>
                <a:path w="1774825" h="683895">
                  <a:moveTo>
                    <a:pt x="478091" y="546442"/>
                  </a:moveTo>
                  <a:lnTo>
                    <a:pt x="478091" y="660819"/>
                  </a:lnTo>
                </a:path>
                <a:path w="1774825" h="683895">
                  <a:moveTo>
                    <a:pt x="351281" y="525576"/>
                  </a:moveTo>
                  <a:lnTo>
                    <a:pt x="354406" y="524687"/>
                  </a:lnTo>
                  <a:lnTo>
                    <a:pt x="356793" y="524840"/>
                  </a:lnTo>
                  <a:lnTo>
                    <a:pt x="499478" y="524840"/>
                  </a:lnTo>
                  <a:lnTo>
                    <a:pt x="509075" y="528140"/>
                  </a:lnTo>
                  <a:lnTo>
                    <a:pt x="515516" y="535400"/>
                  </a:lnTo>
                  <a:lnTo>
                    <a:pt x="519136" y="542660"/>
                  </a:lnTo>
                  <a:lnTo>
                    <a:pt x="520268" y="545960"/>
                  </a:lnTo>
                  <a:lnTo>
                    <a:pt x="378307" y="545960"/>
                  </a:lnTo>
                  <a:lnTo>
                    <a:pt x="377614" y="532690"/>
                  </a:lnTo>
                  <a:lnTo>
                    <a:pt x="374907" y="526095"/>
                  </a:lnTo>
                  <a:lnTo>
                    <a:pt x="367956" y="524223"/>
                  </a:lnTo>
                  <a:lnTo>
                    <a:pt x="354533" y="525119"/>
                  </a:lnTo>
                </a:path>
                <a:path w="1774825" h="683895">
                  <a:moveTo>
                    <a:pt x="370662" y="682752"/>
                  </a:moveTo>
                  <a:lnTo>
                    <a:pt x="384173" y="680402"/>
                  </a:lnTo>
                  <a:lnTo>
                    <a:pt x="391261" y="673128"/>
                  </a:lnTo>
                  <a:lnTo>
                    <a:pt x="393997" y="665449"/>
                  </a:lnTo>
                  <a:lnTo>
                    <a:pt x="394449" y="661885"/>
                  </a:lnTo>
                  <a:lnTo>
                    <a:pt x="500341" y="661885"/>
                  </a:lnTo>
                  <a:lnTo>
                    <a:pt x="496788" y="674103"/>
                  </a:lnTo>
                  <a:lnTo>
                    <a:pt x="493437" y="680377"/>
                  </a:lnTo>
                  <a:lnTo>
                    <a:pt x="488342" y="682688"/>
                  </a:lnTo>
                  <a:lnTo>
                    <a:pt x="479551" y="683018"/>
                  </a:lnTo>
                  <a:lnTo>
                    <a:pt x="372935" y="683018"/>
                  </a:lnTo>
                  <a:lnTo>
                    <a:pt x="370547" y="683183"/>
                  </a:lnTo>
                  <a:lnTo>
                    <a:pt x="367410" y="682282"/>
                  </a:lnTo>
                </a:path>
                <a:path w="1774825" h="683895">
                  <a:moveTo>
                    <a:pt x="351408" y="656272"/>
                  </a:moveTo>
                  <a:lnTo>
                    <a:pt x="351408" y="525614"/>
                  </a:lnTo>
                  <a:lnTo>
                    <a:pt x="349931" y="518258"/>
                  </a:lnTo>
                  <a:lnTo>
                    <a:pt x="345900" y="512251"/>
                  </a:lnTo>
                  <a:lnTo>
                    <a:pt x="339921" y="508202"/>
                  </a:lnTo>
                  <a:lnTo>
                    <a:pt x="332600" y="506717"/>
                  </a:lnTo>
                  <a:lnTo>
                    <a:pt x="157759" y="506717"/>
                  </a:lnTo>
                  <a:lnTo>
                    <a:pt x="150443" y="508202"/>
                  </a:lnTo>
                  <a:lnTo>
                    <a:pt x="144464" y="512251"/>
                  </a:lnTo>
                  <a:lnTo>
                    <a:pt x="140430" y="518258"/>
                  </a:lnTo>
                  <a:lnTo>
                    <a:pt x="138950" y="525614"/>
                  </a:lnTo>
                  <a:lnTo>
                    <a:pt x="138950" y="656450"/>
                  </a:lnTo>
                  <a:lnTo>
                    <a:pt x="351408" y="656272"/>
                  </a:lnTo>
                  <a:close/>
                </a:path>
                <a:path w="1774825" h="683895">
                  <a:moveTo>
                    <a:pt x="363359" y="683399"/>
                  </a:moveTo>
                  <a:lnTo>
                    <a:pt x="125082" y="683399"/>
                  </a:lnTo>
                  <a:lnTo>
                    <a:pt x="114395" y="682304"/>
                  </a:lnTo>
                  <a:lnTo>
                    <a:pt x="108592" y="679113"/>
                  </a:lnTo>
                  <a:lnTo>
                    <a:pt x="105660" y="671283"/>
                  </a:lnTo>
                  <a:lnTo>
                    <a:pt x="103581" y="656272"/>
                  </a:lnTo>
                  <a:lnTo>
                    <a:pt x="386537" y="656272"/>
                  </a:lnTo>
                  <a:lnTo>
                    <a:pt x="387653" y="667769"/>
                  </a:lnTo>
                  <a:lnTo>
                    <a:pt x="385611" y="674427"/>
                  </a:lnTo>
                  <a:lnTo>
                    <a:pt x="378237" y="678789"/>
                  </a:lnTo>
                  <a:lnTo>
                    <a:pt x="363359" y="683399"/>
                  </a:lnTo>
                  <a:close/>
                </a:path>
                <a:path w="1774825" h="683895">
                  <a:moveTo>
                    <a:pt x="156413" y="637247"/>
                  </a:moveTo>
                  <a:lnTo>
                    <a:pt x="328129" y="637247"/>
                  </a:lnTo>
                  <a:lnTo>
                    <a:pt x="328129" y="528154"/>
                  </a:lnTo>
                  <a:lnTo>
                    <a:pt x="156413" y="528154"/>
                  </a:lnTo>
                  <a:lnTo>
                    <a:pt x="156413" y="637247"/>
                  </a:lnTo>
                  <a:close/>
                </a:path>
                <a:path w="1774825" h="683895">
                  <a:moveTo>
                    <a:pt x="61036" y="683399"/>
                  </a:moveTo>
                  <a:lnTo>
                    <a:pt x="0" y="683399"/>
                  </a:lnTo>
                  <a:lnTo>
                    <a:pt x="0" y="524294"/>
                  </a:lnTo>
                  <a:lnTo>
                    <a:pt x="0" y="101561"/>
                  </a:lnTo>
                  <a:lnTo>
                    <a:pt x="61036" y="101561"/>
                  </a:lnTo>
                  <a:lnTo>
                    <a:pt x="61036" y="683399"/>
                  </a:lnTo>
                  <a:close/>
                </a:path>
                <a:path w="1774825" h="683895">
                  <a:moveTo>
                    <a:pt x="332866" y="102501"/>
                  </a:moveTo>
                  <a:lnTo>
                    <a:pt x="61213" y="102501"/>
                  </a:lnTo>
                  <a:lnTo>
                    <a:pt x="61213" y="71856"/>
                  </a:lnTo>
                  <a:lnTo>
                    <a:pt x="301028" y="71856"/>
                  </a:lnTo>
                  <a:lnTo>
                    <a:pt x="332866" y="102501"/>
                  </a:lnTo>
                  <a:close/>
                </a:path>
                <a:path w="1774825" h="683895">
                  <a:moveTo>
                    <a:pt x="120065" y="102666"/>
                  </a:moveTo>
                  <a:lnTo>
                    <a:pt x="120065" y="71399"/>
                  </a:lnTo>
                  <a:lnTo>
                    <a:pt x="38747" y="0"/>
                  </a:lnTo>
                  <a:lnTo>
                    <a:pt x="300786" y="71399"/>
                  </a:lnTo>
                  <a:lnTo>
                    <a:pt x="300786" y="102666"/>
                  </a:lnTo>
                </a:path>
                <a:path w="1774825" h="683895">
                  <a:moveTo>
                    <a:pt x="180314" y="102666"/>
                  </a:moveTo>
                  <a:lnTo>
                    <a:pt x="180314" y="71399"/>
                  </a:lnTo>
                </a:path>
                <a:path w="1774825" h="683895">
                  <a:moveTo>
                    <a:pt x="240550" y="102666"/>
                  </a:moveTo>
                  <a:lnTo>
                    <a:pt x="240550" y="71399"/>
                  </a:lnTo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7126" y="2591808"/>
              <a:ext cx="128676" cy="1145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50061" y="2702952"/>
              <a:ext cx="284480" cy="537845"/>
            </a:xfrm>
            <a:custGeom>
              <a:avLst/>
              <a:gdLst/>
              <a:ahLst/>
              <a:cxnLst/>
              <a:rect l="l" t="t" r="r" b="b"/>
              <a:pathLst>
                <a:path w="284480" h="537844">
                  <a:moveTo>
                    <a:pt x="838" y="0"/>
                  </a:moveTo>
                  <a:lnTo>
                    <a:pt x="61645" y="60680"/>
                  </a:lnTo>
                  <a:lnTo>
                    <a:pt x="1993" y="121513"/>
                  </a:lnTo>
                  <a:lnTo>
                    <a:pt x="60947" y="180975"/>
                  </a:lnTo>
                  <a:lnTo>
                    <a:pt x="1295" y="241592"/>
                  </a:lnTo>
                  <a:lnTo>
                    <a:pt x="62102" y="300824"/>
                  </a:lnTo>
                  <a:lnTo>
                    <a:pt x="736" y="362458"/>
                  </a:lnTo>
                  <a:lnTo>
                    <a:pt x="60312" y="422313"/>
                  </a:lnTo>
                  <a:lnTo>
                    <a:pt x="3657" y="479221"/>
                  </a:lnTo>
                  <a:lnTo>
                    <a:pt x="61531" y="537349"/>
                  </a:lnTo>
                </a:path>
                <a:path w="284480" h="537844">
                  <a:moveTo>
                    <a:pt x="1993" y="61137"/>
                  </a:moveTo>
                  <a:lnTo>
                    <a:pt x="61645" y="61137"/>
                  </a:lnTo>
                </a:path>
                <a:path w="284480" h="537844">
                  <a:moveTo>
                    <a:pt x="1993" y="121754"/>
                  </a:moveTo>
                  <a:lnTo>
                    <a:pt x="61645" y="121754"/>
                  </a:lnTo>
                </a:path>
                <a:path w="284480" h="537844">
                  <a:moveTo>
                    <a:pt x="1993" y="180911"/>
                  </a:moveTo>
                  <a:lnTo>
                    <a:pt x="61645" y="180911"/>
                  </a:lnTo>
                </a:path>
                <a:path w="284480" h="537844">
                  <a:moveTo>
                    <a:pt x="1993" y="241744"/>
                  </a:moveTo>
                  <a:lnTo>
                    <a:pt x="61645" y="241744"/>
                  </a:lnTo>
                </a:path>
                <a:path w="284480" h="537844">
                  <a:moveTo>
                    <a:pt x="284264" y="7785"/>
                  </a:moveTo>
                  <a:lnTo>
                    <a:pt x="271348" y="7785"/>
                  </a:lnTo>
                  <a:lnTo>
                    <a:pt x="258102" y="7785"/>
                  </a:lnTo>
                  <a:lnTo>
                    <a:pt x="258102" y="685"/>
                  </a:lnTo>
                  <a:lnTo>
                    <a:pt x="284264" y="685"/>
                  </a:lnTo>
                  <a:lnTo>
                    <a:pt x="284264" y="7785"/>
                  </a:lnTo>
                  <a:close/>
                </a:path>
                <a:path w="284480" h="537844">
                  <a:moveTo>
                    <a:pt x="271525" y="10553"/>
                  </a:moveTo>
                  <a:lnTo>
                    <a:pt x="271525" y="194652"/>
                  </a:lnTo>
                  <a:lnTo>
                    <a:pt x="264642" y="197599"/>
                  </a:lnTo>
                  <a:lnTo>
                    <a:pt x="266712" y="206413"/>
                  </a:lnTo>
                  <a:lnTo>
                    <a:pt x="268770" y="215226"/>
                  </a:lnTo>
                  <a:lnTo>
                    <a:pt x="281165" y="212801"/>
                  </a:lnTo>
                  <a:lnTo>
                    <a:pt x="281685" y="207098"/>
                  </a:lnTo>
                </a:path>
                <a:path w="284480" h="537844">
                  <a:moveTo>
                    <a:pt x="0" y="302374"/>
                  </a:moveTo>
                  <a:lnTo>
                    <a:pt x="62102" y="302374"/>
                  </a:lnTo>
                </a:path>
                <a:path w="284480" h="537844">
                  <a:moveTo>
                    <a:pt x="736" y="362458"/>
                  </a:moveTo>
                  <a:lnTo>
                    <a:pt x="61531" y="362458"/>
                  </a:lnTo>
                </a:path>
                <a:path w="284480" h="537844">
                  <a:moveTo>
                    <a:pt x="60312" y="422313"/>
                  </a:moveTo>
                  <a:lnTo>
                    <a:pt x="1066" y="422313"/>
                  </a:lnTo>
                </a:path>
                <a:path w="284480" h="537844">
                  <a:moveTo>
                    <a:pt x="60921" y="479018"/>
                  </a:moveTo>
                  <a:lnTo>
                    <a:pt x="1219" y="479018"/>
                  </a:lnTo>
                </a:path>
                <a:path w="284480" h="537844">
                  <a:moveTo>
                    <a:pt x="60921" y="537756"/>
                  </a:moveTo>
                  <a:lnTo>
                    <a:pt x="1219" y="537756"/>
                  </a:lnTo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7530" y="3086981"/>
              <a:ext cx="79768" cy="2007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9547" y="3054317"/>
              <a:ext cx="270205" cy="2334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7219" y="3001663"/>
              <a:ext cx="134899" cy="28270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345345" y="2924377"/>
              <a:ext cx="198120" cy="360045"/>
            </a:xfrm>
            <a:custGeom>
              <a:avLst/>
              <a:gdLst/>
              <a:ahLst/>
              <a:cxnLst/>
              <a:rect l="l" t="t" r="r" b="b"/>
              <a:pathLst>
                <a:path w="198120" h="360045">
                  <a:moveTo>
                    <a:pt x="131000" y="359994"/>
                  </a:moveTo>
                  <a:lnTo>
                    <a:pt x="131000" y="86931"/>
                  </a:lnTo>
                  <a:lnTo>
                    <a:pt x="0" y="86931"/>
                  </a:lnTo>
                  <a:lnTo>
                    <a:pt x="0" y="358686"/>
                  </a:lnTo>
                </a:path>
                <a:path w="198120" h="360045">
                  <a:moveTo>
                    <a:pt x="58623" y="85724"/>
                  </a:moveTo>
                  <a:lnTo>
                    <a:pt x="58623" y="0"/>
                  </a:lnTo>
                  <a:lnTo>
                    <a:pt x="197573" y="0"/>
                  </a:lnTo>
                  <a:lnTo>
                    <a:pt x="197573" y="359994"/>
                  </a:lnTo>
                </a:path>
                <a:path w="198120" h="360045">
                  <a:moveTo>
                    <a:pt x="93002" y="157873"/>
                  </a:moveTo>
                  <a:lnTo>
                    <a:pt x="38011" y="157873"/>
                  </a:lnTo>
                  <a:lnTo>
                    <a:pt x="38011" y="128892"/>
                  </a:lnTo>
                  <a:lnTo>
                    <a:pt x="93002" y="128892"/>
                  </a:lnTo>
                  <a:lnTo>
                    <a:pt x="93002" y="157873"/>
                  </a:lnTo>
                  <a:close/>
                </a:path>
                <a:path w="198120" h="360045">
                  <a:moveTo>
                    <a:pt x="93002" y="230250"/>
                  </a:moveTo>
                  <a:lnTo>
                    <a:pt x="38011" y="230250"/>
                  </a:lnTo>
                  <a:lnTo>
                    <a:pt x="38011" y="201269"/>
                  </a:lnTo>
                  <a:lnTo>
                    <a:pt x="93002" y="201269"/>
                  </a:lnTo>
                  <a:lnTo>
                    <a:pt x="93002" y="230250"/>
                  </a:lnTo>
                  <a:close/>
                </a:path>
                <a:path w="198120" h="360045">
                  <a:moveTo>
                    <a:pt x="93002" y="302628"/>
                  </a:moveTo>
                  <a:lnTo>
                    <a:pt x="38011" y="302628"/>
                  </a:lnTo>
                  <a:lnTo>
                    <a:pt x="38011" y="273646"/>
                  </a:lnTo>
                  <a:lnTo>
                    <a:pt x="93002" y="273646"/>
                  </a:lnTo>
                  <a:lnTo>
                    <a:pt x="93002" y="302628"/>
                  </a:lnTo>
                  <a:close/>
                </a:path>
                <a:path w="198120" h="360045">
                  <a:moveTo>
                    <a:pt x="155651" y="88747"/>
                  </a:moveTo>
                  <a:lnTo>
                    <a:pt x="181343" y="88747"/>
                  </a:lnTo>
                </a:path>
                <a:path w="198120" h="360045">
                  <a:moveTo>
                    <a:pt x="155651" y="115912"/>
                  </a:moveTo>
                  <a:lnTo>
                    <a:pt x="181343" y="115912"/>
                  </a:lnTo>
                </a:path>
                <a:path w="198120" h="360045">
                  <a:moveTo>
                    <a:pt x="155651" y="143078"/>
                  </a:moveTo>
                  <a:lnTo>
                    <a:pt x="181343" y="143078"/>
                  </a:lnTo>
                </a:path>
                <a:path w="198120" h="360045">
                  <a:moveTo>
                    <a:pt x="155651" y="170243"/>
                  </a:moveTo>
                  <a:lnTo>
                    <a:pt x="181343" y="170243"/>
                  </a:lnTo>
                </a:path>
                <a:path w="198120" h="360045">
                  <a:moveTo>
                    <a:pt x="155651" y="197421"/>
                  </a:moveTo>
                  <a:lnTo>
                    <a:pt x="181343" y="197421"/>
                  </a:lnTo>
                </a:path>
                <a:path w="198120" h="360045">
                  <a:moveTo>
                    <a:pt x="155651" y="224586"/>
                  </a:moveTo>
                  <a:lnTo>
                    <a:pt x="181343" y="224586"/>
                  </a:lnTo>
                </a:path>
                <a:path w="198120" h="360045">
                  <a:moveTo>
                    <a:pt x="155651" y="251752"/>
                  </a:moveTo>
                  <a:lnTo>
                    <a:pt x="181343" y="251752"/>
                  </a:lnTo>
                </a:path>
                <a:path w="198120" h="360045">
                  <a:moveTo>
                    <a:pt x="155651" y="278917"/>
                  </a:moveTo>
                  <a:lnTo>
                    <a:pt x="181343" y="278917"/>
                  </a:lnTo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84473" y="3297554"/>
              <a:ext cx="0" cy="245745"/>
            </a:xfrm>
            <a:custGeom>
              <a:avLst/>
              <a:gdLst/>
              <a:ahLst/>
              <a:cxnLst/>
              <a:rect l="l" t="t" r="r" b="b"/>
              <a:pathLst>
                <a:path h="245745">
                  <a:moveTo>
                    <a:pt x="0" y="0"/>
                  </a:moveTo>
                  <a:lnTo>
                    <a:pt x="0" y="245313"/>
                  </a:lnTo>
                </a:path>
              </a:pathLst>
            </a:custGeom>
            <a:ln w="5118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84473" y="7474504"/>
              <a:ext cx="0" cy="153670"/>
            </a:xfrm>
            <a:custGeom>
              <a:avLst/>
              <a:gdLst/>
              <a:ahLst/>
              <a:cxnLst/>
              <a:rect l="l" t="t" r="r" b="b"/>
              <a:pathLst>
                <a:path h="153670">
                  <a:moveTo>
                    <a:pt x="0" y="0"/>
                  </a:moveTo>
                  <a:lnTo>
                    <a:pt x="0" y="153111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39733" y="3283016"/>
              <a:ext cx="2905760" cy="0"/>
            </a:xfrm>
            <a:custGeom>
              <a:avLst/>
              <a:gdLst/>
              <a:ahLst/>
              <a:cxnLst/>
              <a:rect l="l" t="t" r="r" b="b"/>
              <a:pathLst>
                <a:path w="2905760">
                  <a:moveTo>
                    <a:pt x="0" y="0"/>
                  </a:moveTo>
                  <a:lnTo>
                    <a:pt x="2905391" y="0"/>
                  </a:lnTo>
                </a:path>
              </a:pathLst>
            </a:custGeom>
            <a:ln w="5207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39733" y="3278764"/>
              <a:ext cx="0" cy="795655"/>
            </a:xfrm>
            <a:custGeom>
              <a:avLst/>
              <a:gdLst/>
              <a:ahLst/>
              <a:cxnLst/>
              <a:rect l="l" t="t" r="r" b="b"/>
              <a:pathLst>
                <a:path h="795654">
                  <a:moveTo>
                    <a:pt x="0" y="795464"/>
                  </a:moveTo>
                  <a:lnTo>
                    <a:pt x="0" y="0"/>
                  </a:lnTo>
                </a:path>
              </a:pathLst>
            </a:custGeom>
            <a:ln w="6502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3958" y="4039237"/>
              <a:ext cx="92075" cy="55244"/>
            </a:xfrm>
            <a:custGeom>
              <a:avLst/>
              <a:gdLst/>
              <a:ahLst/>
              <a:cxnLst/>
              <a:rect l="l" t="t" r="r" b="b"/>
              <a:pathLst>
                <a:path w="92075" h="55245">
                  <a:moveTo>
                    <a:pt x="91554" y="0"/>
                  </a:moveTo>
                  <a:lnTo>
                    <a:pt x="45770" y="29845"/>
                  </a:lnTo>
                  <a:lnTo>
                    <a:pt x="0" y="0"/>
                  </a:lnTo>
                  <a:lnTo>
                    <a:pt x="0" y="25336"/>
                  </a:lnTo>
                  <a:lnTo>
                    <a:pt x="45770" y="55168"/>
                  </a:lnTo>
                  <a:lnTo>
                    <a:pt x="91554" y="25336"/>
                  </a:lnTo>
                  <a:lnTo>
                    <a:pt x="91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52106" y="3549417"/>
              <a:ext cx="254635" cy="254635"/>
            </a:xfrm>
            <a:custGeom>
              <a:avLst/>
              <a:gdLst/>
              <a:ahLst/>
              <a:cxnLst/>
              <a:rect l="l" t="t" r="r" b="b"/>
              <a:pathLst>
                <a:path w="254635" h="254635">
                  <a:moveTo>
                    <a:pt x="127076" y="254152"/>
                  </a:moveTo>
                  <a:lnTo>
                    <a:pt x="77661" y="244151"/>
                  </a:lnTo>
                  <a:lnTo>
                    <a:pt x="37263" y="216893"/>
                  </a:lnTo>
                  <a:lnTo>
                    <a:pt x="10002" y="176496"/>
                  </a:lnTo>
                  <a:lnTo>
                    <a:pt x="0" y="127076"/>
                  </a:lnTo>
                  <a:lnTo>
                    <a:pt x="10002" y="77661"/>
                  </a:lnTo>
                  <a:lnTo>
                    <a:pt x="37263" y="37263"/>
                  </a:lnTo>
                  <a:lnTo>
                    <a:pt x="77661" y="10002"/>
                  </a:lnTo>
                  <a:lnTo>
                    <a:pt x="127076" y="0"/>
                  </a:lnTo>
                  <a:lnTo>
                    <a:pt x="176490" y="10002"/>
                  </a:lnTo>
                  <a:lnTo>
                    <a:pt x="216889" y="37263"/>
                  </a:lnTo>
                  <a:lnTo>
                    <a:pt x="244149" y="77661"/>
                  </a:lnTo>
                  <a:lnTo>
                    <a:pt x="254152" y="127076"/>
                  </a:lnTo>
                  <a:lnTo>
                    <a:pt x="244149" y="176496"/>
                  </a:lnTo>
                  <a:lnTo>
                    <a:pt x="216889" y="216893"/>
                  </a:lnTo>
                  <a:lnTo>
                    <a:pt x="176490" y="244151"/>
                  </a:lnTo>
                  <a:lnTo>
                    <a:pt x="127076" y="254152"/>
                  </a:lnTo>
                  <a:close/>
                </a:path>
              </a:pathLst>
            </a:custGeom>
            <a:ln w="49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7526" y="3574833"/>
              <a:ext cx="203314" cy="2033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893958" y="6991214"/>
              <a:ext cx="0" cy="636905"/>
            </a:xfrm>
            <a:custGeom>
              <a:avLst/>
              <a:gdLst/>
              <a:ahLst/>
              <a:cxnLst/>
              <a:rect l="l" t="t" r="r" b="b"/>
              <a:pathLst>
                <a:path h="636904">
                  <a:moveTo>
                    <a:pt x="0" y="0"/>
                  </a:moveTo>
                  <a:lnTo>
                    <a:pt x="0" y="636384"/>
                  </a:lnTo>
                </a:path>
              </a:pathLst>
            </a:custGeom>
            <a:ln w="6502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55857" y="6941641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30" h="42545">
                  <a:moveTo>
                    <a:pt x="37185" y="0"/>
                  </a:moveTo>
                  <a:lnTo>
                    <a:pt x="0" y="22783"/>
                  </a:lnTo>
                  <a:lnTo>
                    <a:pt x="0" y="42125"/>
                  </a:lnTo>
                  <a:lnTo>
                    <a:pt x="37185" y="19329"/>
                  </a:lnTo>
                  <a:lnTo>
                    <a:pt x="74371" y="42125"/>
                  </a:lnTo>
                  <a:lnTo>
                    <a:pt x="74371" y="22783"/>
                  </a:lnTo>
                  <a:lnTo>
                    <a:pt x="371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93958" y="7627597"/>
              <a:ext cx="2990850" cy="0"/>
            </a:xfrm>
            <a:custGeom>
              <a:avLst/>
              <a:gdLst/>
              <a:ahLst/>
              <a:cxnLst/>
              <a:rect l="l" t="t" r="r" b="b"/>
              <a:pathLst>
                <a:path w="2990850">
                  <a:moveTo>
                    <a:pt x="0" y="0"/>
                  </a:moveTo>
                  <a:lnTo>
                    <a:pt x="2990519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33970" y="7182579"/>
              <a:ext cx="290830" cy="290830"/>
            </a:xfrm>
            <a:custGeom>
              <a:avLst/>
              <a:gdLst/>
              <a:ahLst/>
              <a:cxnLst/>
              <a:rect l="l" t="t" r="r" b="b"/>
              <a:pathLst>
                <a:path w="290829" h="290829">
                  <a:moveTo>
                    <a:pt x="145211" y="290436"/>
                  </a:moveTo>
                  <a:lnTo>
                    <a:pt x="99361" y="283021"/>
                  </a:lnTo>
                  <a:lnTo>
                    <a:pt x="59505" y="262382"/>
                  </a:lnTo>
                  <a:lnTo>
                    <a:pt x="28053" y="230930"/>
                  </a:lnTo>
                  <a:lnTo>
                    <a:pt x="7414" y="191074"/>
                  </a:lnTo>
                  <a:lnTo>
                    <a:pt x="0" y="145224"/>
                  </a:lnTo>
                  <a:lnTo>
                    <a:pt x="7414" y="99368"/>
                  </a:lnTo>
                  <a:lnTo>
                    <a:pt x="28053" y="59508"/>
                  </a:lnTo>
                  <a:lnTo>
                    <a:pt x="59505" y="28054"/>
                  </a:lnTo>
                  <a:lnTo>
                    <a:pt x="99361" y="7415"/>
                  </a:lnTo>
                  <a:lnTo>
                    <a:pt x="145211" y="0"/>
                  </a:lnTo>
                  <a:lnTo>
                    <a:pt x="191062" y="7415"/>
                  </a:lnTo>
                  <a:lnTo>
                    <a:pt x="230918" y="28054"/>
                  </a:lnTo>
                  <a:lnTo>
                    <a:pt x="262370" y="59508"/>
                  </a:lnTo>
                  <a:lnTo>
                    <a:pt x="283008" y="99368"/>
                  </a:lnTo>
                  <a:lnTo>
                    <a:pt x="290423" y="145224"/>
                  </a:lnTo>
                  <a:lnTo>
                    <a:pt x="283008" y="191074"/>
                  </a:lnTo>
                  <a:lnTo>
                    <a:pt x="262370" y="230930"/>
                  </a:lnTo>
                  <a:lnTo>
                    <a:pt x="230918" y="262382"/>
                  </a:lnTo>
                  <a:lnTo>
                    <a:pt x="191062" y="283021"/>
                  </a:lnTo>
                  <a:lnTo>
                    <a:pt x="145211" y="290436"/>
                  </a:lnTo>
                  <a:close/>
                </a:path>
              </a:pathLst>
            </a:custGeom>
            <a:ln w="49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63010" y="7211618"/>
              <a:ext cx="232346" cy="2323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7110" y="4164963"/>
              <a:ext cx="1204690" cy="2732581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626687" y="3600738"/>
            <a:ext cx="472440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algn="ctr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295CAA"/>
                </a:solidFill>
                <a:latin typeface="Tahoma"/>
                <a:cs typeface="Tahoma"/>
              </a:rPr>
              <a:t>01</a:t>
            </a:r>
            <a:endParaRPr sz="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1000" spc="35" dirty="0">
                <a:solidFill>
                  <a:srgbClr val="EFEFF1"/>
                </a:solidFill>
                <a:latin typeface="Arial"/>
                <a:cs typeface="Arial"/>
              </a:rPr>
              <a:t>Battery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80942" y="6896977"/>
            <a:ext cx="1003300" cy="499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EFEFF1"/>
                </a:solidFill>
                <a:latin typeface="Arial"/>
                <a:cs typeface="Arial"/>
              </a:rPr>
              <a:t>Product</a:t>
            </a:r>
            <a:r>
              <a:rPr sz="1000" spc="75" dirty="0">
                <a:solidFill>
                  <a:srgbClr val="EFEFF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EFEFF1"/>
                </a:solidFill>
                <a:latin typeface="Arial"/>
                <a:cs typeface="Arial"/>
              </a:rPr>
              <a:t>Solution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65"/>
              </a:spcBef>
            </a:pPr>
            <a:r>
              <a:rPr sz="800" b="1" spc="-25" dirty="0">
                <a:solidFill>
                  <a:srgbClr val="295CAA"/>
                </a:solidFill>
                <a:latin typeface="Tahoma"/>
                <a:cs typeface="Tahoma"/>
              </a:rPr>
              <a:t>02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35295" y="1576544"/>
            <a:ext cx="17538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60" dirty="0">
                <a:solidFill>
                  <a:srgbClr val="295CAA"/>
                </a:solidFill>
                <a:latin typeface="Arial"/>
                <a:cs typeface="Arial"/>
              </a:rPr>
              <a:t>PRODUCT</a:t>
            </a:r>
            <a:r>
              <a:rPr sz="1600" spc="-55" dirty="0">
                <a:solidFill>
                  <a:srgbClr val="295CAA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295CAA"/>
                </a:solidFill>
                <a:latin typeface="Arial"/>
                <a:cs typeface="Arial"/>
              </a:rPr>
              <a:t>MATRIX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847996" y="2013026"/>
            <a:ext cx="4320540" cy="26670"/>
            <a:chOff x="7847996" y="2013026"/>
            <a:chExt cx="4320540" cy="26670"/>
          </a:xfrm>
        </p:grpSpPr>
        <p:sp>
          <p:nvSpPr>
            <p:cNvPr id="36" name="object 36"/>
            <p:cNvSpPr/>
            <p:nvPr/>
          </p:nvSpPr>
          <p:spPr>
            <a:xfrm>
              <a:off x="7847996" y="2026107"/>
              <a:ext cx="4320540" cy="0"/>
            </a:xfrm>
            <a:custGeom>
              <a:avLst/>
              <a:gdLst/>
              <a:ahLst/>
              <a:cxnLst/>
              <a:rect l="l" t="t" r="r" b="b"/>
              <a:pathLst>
                <a:path w="4320540">
                  <a:moveTo>
                    <a:pt x="0" y="0"/>
                  </a:moveTo>
                  <a:lnTo>
                    <a:pt x="4319993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48003" y="2013026"/>
              <a:ext cx="1725295" cy="26670"/>
            </a:xfrm>
            <a:custGeom>
              <a:avLst/>
              <a:gdLst/>
              <a:ahLst/>
              <a:cxnLst/>
              <a:rect l="l" t="t" r="r" b="b"/>
              <a:pathLst>
                <a:path w="1725295" h="26669">
                  <a:moveTo>
                    <a:pt x="1725142" y="0"/>
                  </a:moveTo>
                  <a:lnTo>
                    <a:pt x="0" y="0"/>
                  </a:lnTo>
                  <a:lnTo>
                    <a:pt x="0" y="26174"/>
                  </a:lnTo>
                  <a:lnTo>
                    <a:pt x="1725142" y="26174"/>
                  </a:lnTo>
                  <a:lnTo>
                    <a:pt x="1725142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1590398" y="4052727"/>
            <a:ext cx="579755" cy="1083310"/>
            <a:chOff x="11590398" y="4052727"/>
            <a:chExt cx="579755" cy="1083310"/>
          </a:xfrm>
        </p:grpSpPr>
        <p:sp>
          <p:nvSpPr>
            <p:cNvPr id="39" name="object 39"/>
            <p:cNvSpPr/>
            <p:nvPr/>
          </p:nvSpPr>
          <p:spPr>
            <a:xfrm>
              <a:off x="11591986" y="4342311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532803" y="216001"/>
                  </a:moveTo>
                  <a:lnTo>
                    <a:pt x="43205" y="216001"/>
                  </a:lnTo>
                  <a:lnTo>
                    <a:pt x="26387" y="212606"/>
                  </a:lnTo>
                  <a:lnTo>
                    <a:pt x="12653" y="203347"/>
                  </a:lnTo>
                  <a:lnTo>
                    <a:pt x="3395" y="189614"/>
                  </a:lnTo>
                  <a:lnTo>
                    <a:pt x="0" y="172796"/>
                  </a:lnTo>
                  <a:lnTo>
                    <a:pt x="0" y="43205"/>
                  </a:lnTo>
                  <a:lnTo>
                    <a:pt x="3395" y="26387"/>
                  </a:lnTo>
                  <a:lnTo>
                    <a:pt x="12653" y="12653"/>
                  </a:lnTo>
                  <a:lnTo>
                    <a:pt x="26387" y="3395"/>
                  </a:lnTo>
                  <a:lnTo>
                    <a:pt x="43205" y="0"/>
                  </a:lnTo>
                  <a:lnTo>
                    <a:pt x="532803" y="0"/>
                  </a:lnTo>
                  <a:lnTo>
                    <a:pt x="549621" y="3395"/>
                  </a:lnTo>
                  <a:lnTo>
                    <a:pt x="563354" y="12653"/>
                  </a:lnTo>
                  <a:lnTo>
                    <a:pt x="572613" y="26387"/>
                  </a:lnTo>
                  <a:lnTo>
                    <a:pt x="576008" y="43205"/>
                  </a:lnTo>
                  <a:lnTo>
                    <a:pt x="576008" y="172796"/>
                  </a:lnTo>
                  <a:lnTo>
                    <a:pt x="572613" y="189614"/>
                  </a:lnTo>
                  <a:lnTo>
                    <a:pt x="563354" y="203347"/>
                  </a:lnTo>
                  <a:lnTo>
                    <a:pt x="549621" y="212606"/>
                  </a:lnTo>
                  <a:lnTo>
                    <a:pt x="532803" y="21600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591986" y="4054315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532803" y="216001"/>
                  </a:moveTo>
                  <a:lnTo>
                    <a:pt x="43205" y="216001"/>
                  </a:lnTo>
                  <a:lnTo>
                    <a:pt x="26387" y="212606"/>
                  </a:lnTo>
                  <a:lnTo>
                    <a:pt x="12653" y="203347"/>
                  </a:lnTo>
                  <a:lnTo>
                    <a:pt x="3395" y="189614"/>
                  </a:lnTo>
                  <a:lnTo>
                    <a:pt x="0" y="172796"/>
                  </a:lnTo>
                  <a:lnTo>
                    <a:pt x="0" y="43205"/>
                  </a:lnTo>
                  <a:lnTo>
                    <a:pt x="3395" y="26387"/>
                  </a:lnTo>
                  <a:lnTo>
                    <a:pt x="12653" y="12653"/>
                  </a:lnTo>
                  <a:lnTo>
                    <a:pt x="26387" y="3395"/>
                  </a:lnTo>
                  <a:lnTo>
                    <a:pt x="43205" y="0"/>
                  </a:lnTo>
                  <a:lnTo>
                    <a:pt x="532803" y="0"/>
                  </a:lnTo>
                  <a:lnTo>
                    <a:pt x="549621" y="3395"/>
                  </a:lnTo>
                  <a:lnTo>
                    <a:pt x="563354" y="12653"/>
                  </a:lnTo>
                  <a:lnTo>
                    <a:pt x="572613" y="26387"/>
                  </a:lnTo>
                  <a:lnTo>
                    <a:pt x="576008" y="43205"/>
                  </a:lnTo>
                  <a:lnTo>
                    <a:pt x="576008" y="172796"/>
                  </a:lnTo>
                  <a:lnTo>
                    <a:pt x="572613" y="189614"/>
                  </a:lnTo>
                  <a:lnTo>
                    <a:pt x="563354" y="203347"/>
                  </a:lnTo>
                  <a:lnTo>
                    <a:pt x="549621" y="212606"/>
                  </a:lnTo>
                  <a:lnTo>
                    <a:pt x="532803" y="21600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591986" y="4630317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532803" y="216001"/>
                  </a:moveTo>
                  <a:lnTo>
                    <a:pt x="43205" y="216001"/>
                  </a:lnTo>
                  <a:lnTo>
                    <a:pt x="26387" y="212606"/>
                  </a:lnTo>
                  <a:lnTo>
                    <a:pt x="12653" y="203347"/>
                  </a:lnTo>
                  <a:lnTo>
                    <a:pt x="3395" y="189614"/>
                  </a:lnTo>
                  <a:lnTo>
                    <a:pt x="0" y="172796"/>
                  </a:lnTo>
                  <a:lnTo>
                    <a:pt x="0" y="43205"/>
                  </a:lnTo>
                  <a:lnTo>
                    <a:pt x="3395" y="26387"/>
                  </a:lnTo>
                  <a:lnTo>
                    <a:pt x="12653" y="12653"/>
                  </a:lnTo>
                  <a:lnTo>
                    <a:pt x="26387" y="3395"/>
                  </a:lnTo>
                  <a:lnTo>
                    <a:pt x="43205" y="0"/>
                  </a:lnTo>
                  <a:lnTo>
                    <a:pt x="532803" y="0"/>
                  </a:lnTo>
                  <a:lnTo>
                    <a:pt x="549621" y="3395"/>
                  </a:lnTo>
                  <a:lnTo>
                    <a:pt x="563354" y="12653"/>
                  </a:lnTo>
                  <a:lnTo>
                    <a:pt x="572613" y="26387"/>
                  </a:lnTo>
                  <a:lnTo>
                    <a:pt x="576008" y="43205"/>
                  </a:lnTo>
                  <a:lnTo>
                    <a:pt x="576008" y="172796"/>
                  </a:lnTo>
                  <a:lnTo>
                    <a:pt x="572613" y="189614"/>
                  </a:lnTo>
                  <a:lnTo>
                    <a:pt x="563354" y="203347"/>
                  </a:lnTo>
                  <a:lnTo>
                    <a:pt x="549621" y="212606"/>
                  </a:lnTo>
                  <a:lnTo>
                    <a:pt x="532803" y="21600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591986" y="4918305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532803" y="216001"/>
                  </a:moveTo>
                  <a:lnTo>
                    <a:pt x="43205" y="216001"/>
                  </a:lnTo>
                  <a:lnTo>
                    <a:pt x="26387" y="212606"/>
                  </a:lnTo>
                  <a:lnTo>
                    <a:pt x="12653" y="203347"/>
                  </a:lnTo>
                  <a:lnTo>
                    <a:pt x="3395" y="189614"/>
                  </a:lnTo>
                  <a:lnTo>
                    <a:pt x="0" y="172796"/>
                  </a:lnTo>
                  <a:lnTo>
                    <a:pt x="0" y="43205"/>
                  </a:lnTo>
                  <a:lnTo>
                    <a:pt x="3395" y="26387"/>
                  </a:lnTo>
                  <a:lnTo>
                    <a:pt x="12653" y="12653"/>
                  </a:lnTo>
                  <a:lnTo>
                    <a:pt x="26387" y="3395"/>
                  </a:lnTo>
                  <a:lnTo>
                    <a:pt x="43205" y="0"/>
                  </a:lnTo>
                  <a:lnTo>
                    <a:pt x="532803" y="0"/>
                  </a:lnTo>
                  <a:lnTo>
                    <a:pt x="549621" y="3395"/>
                  </a:lnTo>
                  <a:lnTo>
                    <a:pt x="563354" y="12653"/>
                  </a:lnTo>
                  <a:lnTo>
                    <a:pt x="572613" y="26387"/>
                  </a:lnTo>
                  <a:lnTo>
                    <a:pt x="576008" y="43205"/>
                  </a:lnTo>
                  <a:lnTo>
                    <a:pt x="576008" y="172796"/>
                  </a:lnTo>
                  <a:lnTo>
                    <a:pt x="572613" y="189614"/>
                  </a:lnTo>
                  <a:lnTo>
                    <a:pt x="563354" y="203347"/>
                  </a:lnTo>
                  <a:lnTo>
                    <a:pt x="549621" y="212606"/>
                  </a:lnTo>
                  <a:lnTo>
                    <a:pt x="532803" y="21600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1681234" y="4066976"/>
            <a:ext cx="398145" cy="96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Cu</a:t>
            </a:r>
            <a:r>
              <a:rPr sz="750" spc="-16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5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750" spc="-16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ro</a:t>
            </a:r>
            <a:r>
              <a:rPr sz="5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50" spc="-16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5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750" spc="-16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uc</a:t>
            </a:r>
            <a:r>
              <a:rPr sz="5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iz</a:t>
            </a:r>
            <a:r>
              <a:rPr sz="750" spc="-16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5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50" spc="-16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500" spc="-110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endParaRPr sz="500">
              <a:latin typeface="Arial Unicode MS"/>
              <a:cs typeface="Arial Unicode MS"/>
            </a:endParaRPr>
          </a:p>
          <a:p>
            <a:pPr marL="38100" marR="30480" algn="just">
              <a:lnSpc>
                <a:spcPct val="377900"/>
              </a:lnSpc>
            </a:pP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Cu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ro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uc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iz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5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Cu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ro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uc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iz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5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Cu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ro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m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uc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iz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50" spc="-18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500" spc="-125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endParaRPr sz="500">
              <a:latin typeface="Arial Unicode MS"/>
              <a:cs typeface="Arial Unicode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101034" y="3536688"/>
            <a:ext cx="76644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0" dirty="0">
                <a:solidFill>
                  <a:srgbClr val="58595B"/>
                </a:solidFill>
                <a:latin typeface="Arial Unicode MS"/>
                <a:cs typeface="Arial Unicode MS"/>
              </a:rPr>
              <a:t>Large</a:t>
            </a:r>
            <a:r>
              <a:rPr sz="5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500" dirty="0">
                <a:solidFill>
                  <a:srgbClr val="58595B"/>
                </a:solidFill>
                <a:latin typeface="Arial Unicode MS"/>
                <a:cs typeface="Arial Unicode MS"/>
              </a:rPr>
              <a:t>Cylindrical</a:t>
            </a:r>
            <a:r>
              <a:rPr sz="500" spc="1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5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Batteries</a:t>
            </a:r>
            <a:endParaRPr sz="500">
              <a:latin typeface="Arial Unicode MS"/>
              <a:cs typeface="Arial Unicode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0799992" y="3478315"/>
            <a:ext cx="1368425" cy="216535"/>
          </a:xfrm>
          <a:custGeom>
            <a:avLst/>
            <a:gdLst/>
            <a:ahLst/>
            <a:cxnLst/>
            <a:rect l="l" t="t" r="r" b="b"/>
            <a:pathLst>
              <a:path w="1368425" h="216535">
                <a:moveTo>
                  <a:pt x="1324800" y="216001"/>
                </a:moveTo>
                <a:lnTo>
                  <a:pt x="43205" y="216001"/>
                </a:lnTo>
                <a:lnTo>
                  <a:pt x="26387" y="212606"/>
                </a:lnTo>
                <a:lnTo>
                  <a:pt x="12653" y="203347"/>
                </a:lnTo>
                <a:lnTo>
                  <a:pt x="3395" y="189614"/>
                </a:lnTo>
                <a:lnTo>
                  <a:pt x="0" y="172796"/>
                </a:lnTo>
                <a:lnTo>
                  <a:pt x="0" y="43205"/>
                </a:lnTo>
                <a:lnTo>
                  <a:pt x="3395" y="26387"/>
                </a:lnTo>
                <a:lnTo>
                  <a:pt x="12653" y="12653"/>
                </a:lnTo>
                <a:lnTo>
                  <a:pt x="26387" y="3395"/>
                </a:lnTo>
                <a:lnTo>
                  <a:pt x="43205" y="0"/>
                </a:lnTo>
                <a:lnTo>
                  <a:pt x="1324800" y="0"/>
                </a:lnTo>
                <a:lnTo>
                  <a:pt x="1341618" y="3395"/>
                </a:lnTo>
                <a:lnTo>
                  <a:pt x="1355351" y="12653"/>
                </a:lnTo>
                <a:lnTo>
                  <a:pt x="1364610" y="26387"/>
                </a:lnTo>
                <a:lnTo>
                  <a:pt x="1368005" y="43205"/>
                </a:lnTo>
                <a:lnTo>
                  <a:pt x="1368005" y="172796"/>
                </a:lnTo>
                <a:lnTo>
                  <a:pt x="1364610" y="189614"/>
                </a:lnTo>
                <a:lnTo>
                  <a:pt x="1355351" y="203347"/>
                </a:lnTo>
                <a:lnTo>
                  <a:pt x="1341618" y="212606"/>
                </a:lnTo>
                <a:lnTo>
                  <a:pt x="1324800" y="216001"/>
                </a:lnTo>
                <a:close/>
              </a:path>
            </a:pathLst>
          </a:custGeom>
          <a:ln w="317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1169103" y="3824683"/>
            <a:ext cx="62992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8595B"/>
                </a:solidFill>
                <a:latin typeface="Arial Unicode MS"/>
                <a:cs typeface="Arial Unicode MS"/>
              </a:rPr>
              <a:t>Sodium-ion</a:t>
            </a:r>
            <a:r>
              <a:rPr sz="500" spc="7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5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Batteries</a:t>
            </a:r>
            <a:endParaRPr sz="500">
              <a:latin typeface="Arial Unicode MS"/>
              <a:cs typeface="Arial Unicode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0798402" y="2900729"/>
            <a:ext cx="1371600" cy="2235200"/>
            <a:chOff x="10798402" y="2900729"/>
            <a:chExt cx="1371600" cy="2235200"/>
          </a:xfrm>
        </p:grpSpPr>
        <p:sp>
          <p:nvSpPr>
            <p:cNvPr id="48" name="object 48"/>
            <p:cNvSpPr/>
            <p:nvPr/>
          </p:nvSpPr>
          <p:spPr>
            <a:xfrm>
              <a:off x="10799989" y="4342311"/>
              <a:ext cx="648335" cy="216535"/>
            </a:xfrm>
            <a:custGeom>
              <a:avLst/>
              <a:gdLst/>
              <a:ahLst/>
              <a:cxnLst/>
              <a:rect l="l" t="t" r="r" b="b"/>
              <a:pathLst>
                <a:path w="648334" h="216535">
                  <a:moveTo>
                    <a:pt x="604786" y="216001"/>
                  </a:moveTo>
                  <a:lnTo>
                    <a:pt x="43205" y="216001"/>
                  </a:lnTo>
                  <a:lnTo>
                    <a:pt x="26387" y="212606"/>
                  </a:lnTo>
                  <a:lnTo>
                    <a:pt x="12653" y="203347"/>
                  </a:lnTo>
                  <a:lnTo>
                    <a:pt x="3395" y="189614"/>
                  </a:lnTo>
                  <a:lnTo>
                    <a:pt x="0" y="172796"/>
                  </a:lnTo>
                  <a:lnTo>
                    <a:pt x="0" y="43205"/>
                  </a:lnTo>
                  <a:lnTo>
                    <a:pt x="3395" y="26387"/>
                  </a:lnTo>
                  <a:lnTo>
                    <a:pt x="12653" y="12653"/>
                  </a:lnTo>
                  <a:lnTo>
                    <a:pt x="26387" y="3395"/>
                  </a:lnTo>
                  <a:lnTo>
                    <a:pt x="43205" y="0"/>
                  </a:lnTo>
                  <a:lnTo>
                    <a:pt x="604786" y="0"/>
                  </a:lnTo>
                  <a:lnTo>
                    <a:pt x="621604" y="3395"/>
                  </a:lnTo>
                  <a:lnTo>
                    <a:pt x="635338" y="12653"/>
                  </a:lnTo>
                  <a:lnTo>
                    <a:pt x="644597" y="26387"/>
                  </a:lnTo>
                  <a:lnTo>
                    <a:pt x="647992" y="43205"/>
                  </a:lnTo>
                  <a:lnTo>
                    <a:pt x="647992" y="172796"/>
                  </a:lnTo>
                  <a:lnTo>
                    <a:pt x="644597" y="189614"/>
                  </a:lnTo>
                  <a:lnTo>
                    <a:pt x="635338" y="203347"/>
                  </a:lnTo>
                  <a:lnTo>
                    <a:pt x="621604" y="212606"/>
                  </a:lnTo>
                  <a:lnTo>
                    <a:pt x="604786" y="21600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799992" y="3766316"/>
              <a:ext cx="1368425" cy="216535"/>
            </a:xfrm>
            <a:custGeom>
              <a:avLst/>
              <a:gdLst/>
              <a:ahLst/>
              <a:cxnLst/>
              <a:rect l="l" t="t" r="r" b="b"/>
              <a:pathLst>
                <a:path w="1368425" h="216535">
                  <a:moveTo>
                    <a:pt x="1324800" y="216001"/>
                  </a:moveTo>
                  <a:lnTo>
                    <a:pt x="43205" y="216001"/>
                  </a:lnTo>
                  <a:lnTo>
                    <a:pt x="26387" y="212606"/>
                  </a:lnTo>
                  <a:lnTo>
                    <a:pt x="12653" y="203347"/>
                  </a:lnTo>
                  <a:lnTo>
                    <a:pt x="3395" y="189614"/>
                  </a:lnTo>
                  <a:lnTo>
                    <a:pt x="0" y="172796"/>
                  </a:lnTo>
                  <a:lnTo>
                    <a:pt x="0" y="43205"/>
                  </a:lnTo>
                  <a:lnTo>
                    <a:pt x="3395" y="26387"/>
                  </a:lnTo>
                  <a:lnTo>
                    <a:pt x="12653" y="12653"/>
                  </a:lnTo>
                  <a:lnTo>
                    <a:pt x="26387" y="3395"/>
                  </a:lnTo>
                  <a:lnTo>
                    <a:pt x="43205" y="0"/>
                  </a:lnTo>
                  <a:lnTo>
                    <a:pt x="1324800" y="0"/>
                  </a:lnTo>
                  <a:lnTo>
                    <a:pt x="1341618" y="3395"/>
                  </a:lnTo>
                  <a:lnTo>
                    <a:pt x="1355351" y="12653"/>
                  </a:lnTo>
                  <a:lnTo>
                    <a:pt x="1364610" y="26387"/>
                  </a:lnTo>
                  <a:lnTo>
                    <a:pt x="1368005" y="43205"/>
                  </a:lnTo>
                  <a:lnTo>
                    <a:pt x="1368005" y="172796"/>
                  </a:lnTo>
                  <a:lnTo>
                    <a:pt x="1364610" y="189614"/>
                  </a:lnTo>
                  <a:lnTo>
                    <a:pt x="1355351" y="203347"/>
                  </a:lnTo>
                  <a:lnTo>
                    <a:pt x="1341618" y="212606"/>
                  </a:lnTo>
                  <a:lnTo>
                    <a:pt x="1324800" y="21600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800001" y="2902317"/>
              <a:ext cx="1368425" cy="216535"/>
            </a:xfrm>
            <a:custGeom>
              <a:avLst/>
              <a:gdLst/>
              <a:ahLst/>
              <a:cxnLst/>
              <a:rect l="l" t="t" r="r" b="b"/>
              <a:pathLst>
                <a:path w="1368425" h="216535">
                  <a:moveTo>
                    <a:pt x="1324787" y="216001"/>
                  </a:moveTo>
                  <a:lnTo>
                    <a:pt x="43192" y="216001"/>
                  </a:lnTo>
                  <a:lnTo>
                    <a:pt x="26381" y="212606"/>
                  </a:lnTo>
                  <a:lnTo>
                    <a:pt x="12652" y="203347"/>
                  </a:lnTo>
                  <a:lnTo>
                    <a:pt x="3394" y="189614"/>
                  </a:lnTo>
                  <a:lnTo>
                    <a:pt x="0" y="172796"/>
                  </a:lnTo>
                  <a:lnTo>
                    <a:pt x="0" y="43205"/>
                  </a:lnTo>
                  <a:lnTo>
                    <a:pt x="3394" y="26387"/>
                  </a:lnTo>
                  <a:lnTo>
                    <a:pt x="12652" y="12653"/>
                  </a:lnTo>
                  <a:lnTo>
                    <a:pt x="26381" y="3395"/>
                  </a:lnTo>
                  <a:lnTo>
                    <a:pt x="43192" y="0"/>
                  </a:lnTo>
                  <a:lnTo>
                    <a:pt x="1324787" y="0"/>
                  </a:lnTo>
                  <a:lnTo>
                    <a:pt x="1341605" y="3395"/>
                  </a:lnTo>
                  <a:lnTo>
                    <a:pt x="1355339" y="12653"/>
                  </a:lnTo>
                  <a:lnTo>
                    <a:pt x="1364598" y="26387"/>
                  </a:lnTo>
                  <a:lnTo>
                    <a:pt x="1367993" y="43205"/>
                  </a:lnTo>
                  <a:lnTo>
                    <a:pt x="1367993" y="172796"/>
                  </a:lnTo>
                  <a:lnTo>
                    <a:pt x="1364598" y="189614"/>
                  </a:lnTo>
                  <a:lnTo>
                    <a:pt x="1355339" y="203347"/>
                  </a:lnTo>
                  <a:lnTo>
                    <a:pt x="1341605" y="212606"/>
                  </a:lnTo>
                  <a:lnTo>
                    <a:pt x="1324787" y="21600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799989" y="4918305"/>
              <a:ext cx="648335" cy="216535"/>
            </a:xfrm>
            <a:custGeom>
              <a:avLst/>
              <a:gdLst/>
              <a:ahLst/>
              <a:cxnLst/>
              <a:rect l="l" t="t" r="r" b="b"/>
              <a:pathLst>
                <a:path w="648334" h="216535">
                  <a:moveTo>
                    <a:pt x="604786" y="216001"/>
                  </a:moveTo>
                  <a:lnTo>
                    <a:pt x="43205" y="216001"/>
                  </a:lnTo>
                  <a:lnTo>
                    <a:pt x="26387" y="212606"/>
                  </a:lnTo>
                  <a:lnTo>
                    <a:pt x="12653" y="203347"/>
                  </a:lnTo>
                  <a:lnTo>
                    <a:pt x="3395" y="189614"/>
                  </a:lnTo>
                  <a:lnTo>
                    <a:pt x="0" y="172796"/>
                  </a:lnTo>
                  <a:lnTo>
                    <a:pt x="0" y="43205"/>
                  </a:lnTo>
                  <a:lnTo>
                    <a:pt x="3395" y="26387"/>
                  </a:lnTo>
                  <a:lnTo>
                    <a:pt x="12653" y="12653"/>
                  </a:lnTo>
                  <a:lnTo>
                    <a:pt x="26387" y="3395"/>
                  </a:lnTo>
                  <a:lnTo>
                    <a:pt x="43205" y="0"/>
                  </a:lnTo>
                  <a:lnTo>
                    <a:pt x="604786" y="0"/>
                  </a:lnTo>
                  <a:lnTo>
                    <a:pt x="621604" y="3395"/>
                  </a:lnTo>
                  <a:lnTo>
                    <a:pt x="635338" y="12653"/>
                  </a:lnTo>
                  <a:lnTo>
                    <a:pt x="644597" y="26387"/>
                  </a:lnTo>
                  <a:lnTo>
                    <a:pt x="647992" y="43205"/>
                  </a:lnTo>
                  <a:lnTo>
                    <a:pt x="647992" y="172796"/>
                  </a:lnTo>
                  <a:lnTo>
                    <a:pt x="644597" y="189614"/>
                  </a:lnTo>
                  <a:lnTo>
                    <a:pt x="635338" y="203347"/>
                  </a:lnTo>
                  <a:lnTo>
                    <a:pt x="621604" y="212606"/>
                  </a:lnTo>
                  <a:lnTo>
                    <a:pt x="604786" y="21600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0934538" y="2960681"/>
            <a:ext cx="1099185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58595B"/>
                </a:solidFill>
                <a:latin typeface="Arial Unicode MS"/>
                <a:cs typeface="Arial Unicode MS"/>
              </a:rPr>
              <a:t>Utility-scale </a:t>
            </a:r>
            <a:r>
              <a:rPr sz="500" spc="-10" dirty="0">
                <a:solidFill>
                  <a:srgbClr val="58595B"/>
                </a:solidFill>
                <a:latin typeface="Arial Unicode MS"/>
                <a:cs typeface="Arial Unicode MS"/>
              </a:rPr>
              <a:t>Energy</a:t>
            </a:r>
            <a:r>
              <a:rPr sz="500" spc="5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500" spc="-10" dirty="0">
                <a:solidFill>
                  <a:srgbClr val="58595B"/>
                </a:solidFill>
                <a:latin typeface="Arial Unicode MS"/>
                <a:cs typeface="Arial Unicode MS"/>
              </a:rPr>
              <a:t>Storage</a:t>
            </a:r>
            <a:r>
              <a:rPr sz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500" spc="-10" dirty="0">
                <a:solidFill>
                  <a:srgbClr val="58595B"/>
                </a:solidFill>
                <a:latin typeface="Arial Unicode MS"/>
                <a:cs typeface="Arial Unicode MS"/>
              </a:rPr>
              <a:t>Batteries</a:t>
            </a:r>
            <a:endParaRPr sz="5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Arial Unicode MS"/>
              <a:cs typeface="Arial Unicode MS"/>
            </a:endParaRPr>
          </a:p>
          <a:p>
            <a:pPr marL="92710">
              <a:lnSpc>
                <a:spcPct val="100000"/>
              </a:lnSpc>
            </a:pP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Resi</a:t>
            </a:r>
            <a:r>
              <a:rPr sz="750" spc="-13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(</a:t>
            </a: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750" spc="-13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50" spc="-13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n</a:t>
            </a:r>
            <a:r>
              <a:rPr sz="750" spc="-13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t</a:t>
            </a:r>
            <a:r>
              <a:rPr sz="750" spc="-13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u</a:t>
            </a: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ia</a:t>
            </a:r>
            <a:r>
              <a:rPr sz="750" spc="-13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d</a:t>
            </a: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l</a:t>
            </a:r>
            <a:r>
              <a:rPr sz="750" spc="-13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in</a:t>
            </a: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750" spc="-13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ne</a:t>
            </a:r>
            <a:r>
              <a:rPr sz="750" spc="-13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50" spc="-13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gy</a:t>
            </a:r>
            <a:r>
              <a:rPr sz="750" spc="-13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LA</a:t>
            </a: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750" spc="-13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to</a:t>
            </a:r>
            <a:r>
              <a:rPr sz="750" spc="-13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750" spc="-13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e</a:t>
            </a: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750" spc="-13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g</a:t>
            </a:r>
            <a:r>
              <a:rPr sz="750" spc="-13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ies</a:t>
            </a: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50" spc="-135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)</a:t>
            </a:r>
            <a:r>
              <a:rPr sz="500" spc="-90" dirty="0">
                <a:solidFill>
                  <a:srgbClr val="58595B"/>
                </a:solidFill>
                <a:latin typeface="Arial Unicode MS"/>
                <a:cs typeface="Arial Unicode MS"/>
              </a:rPr>
              <a:t>ells</a:t>
            </a:r>
            <a:endParaRPr sz="500">
              <a:latin typeface="Arial Unicode MS"/>
              <a:cs typeface="Arial Unicode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0798405" y="3188729"/>
            <a:ext cx="1371600" cy="1659255"/>
            <a:chOff x="10798405" y="3188729"/>
            <a:chExt cx="1371600" cy="1659255"/>
          </a:xfrm>
        </p:grpSpPr>
        <p:sp>
          <p:nvSpPr>
            <p:cNvPr id="54" name="object 54"/>
            <p:cNvSpPr/>
            <p:nvPr/>
          </p:nvSpPr>
          <p:spPr>
            <a:xfrm>
              <a:off x="10799992" y="4054315"/>
              <a:ext cx="648335" cy="216535"/>
            </a:xfrm>
            <a:custGeom>
              <a:avLst/>
              <a:gdLst/>
              <a:ahLst/>
              <a:cxnLst/>
              <a:rect l="l" t="t" r="r" b="b"/>
              <a:pathLst>
                <a:path w="648334" h="216535">
                  <a:moveTo>
                    <a:pt x="604799" y="216001"/>
                  </a:moveTo>
                  <a:lnTo>
                    <a:pt x="43192" y="216001"/>
                  </a:lnTo>
                  <a:lnTo>
                    <a:pt x="26381" y="212606"/>
                  </a:lnTo>
                  <a:lnTo>
                    <a:pt x="12652" y="203347"/>
                  </a:lnTo>
                  <a:lnTo>
                    <a:pt x="3394" y="189614"/>
                  </a:lnTo>
                  <a:lnTo>
                    <a:pt x="0" y="172796"/>
                  </a:lnTo>
                  <a:lnTo>
                    <a:pt x="0" y="43205"/>
                  </a:lnTo>
                  <a:lnTo>
                    <a:pt x="3394" y="26387"/>
                  </a:lnTo>
                  <a:lnTo>
                    <a:pt x="12652" y="12653"/>
                  </a:lnTo>
                  <a:lnTo>
                    <a:pt x="26381" y="3395"/>
                  </a:lnTo>
                  <a:lnTo>
                    <a:pt x="43192" y="0"/>
                  </a:lnTo>
                  <a:lnTo>
                    <a:pt x="604799" y="0"/>
                  </a:lnTo>
                  <a:lnTo>
                    <a:pt x="621617" y="3395"/>
                  </a:lnTo>
                  <a:lnTo>
                    <a:pt x="635350" y="12653"/>
                  </a:lnTo>
                  <a:lnTo>
                    <a:pt x="644609" y="26387"/>
                  </a:lnTo>
                  <a:lnTo>
                    <a:pt x="648004" y="43205"/>
                  </a:lnTo>
                  <a:lnTo>
                    <a:pt x="648004" y="172796"/>
                  </a:lnTo>
                  <a:lnTo>
                    <a:pt x="644609" y="189614"/>
                  </a:lnTo>
                  <a:lnTo>
                    <a:pt x="635350" y="203347"/>
                  </a:lnTo>
                  <a:lnTo>
                    <a:pt x="621617" y="212606"/>
                  </a:lnTo>
                  <a:lnTo>
                    <a:pt x="604799" y="21600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799992" y="3190316"/>
              <a:ext cx="1368425" cy="216535"/>
            </a:xfrm>
            <a:custGeom>
              <a:avLst/>
              <a:gdLst/>
              <a:ahLst/>
              <a:cxnLst/>
              <a:rect l="l" t="t" r="r" b="b"/>
              <a:pathLst>
                <a:path w="1368425" h="216535">
                  <a:moveTo>
                    <a:pt x="1324800" y="216001"/>
                  </a:moveTo>
                  <a:lnTo>
                    <a:pt x="43205" y="216001"/>
                  </a:lnTo>
                  <a:lnTo>
                    <a:pt x="26387" y="212606"/>
                  </a:lnTo>
                  <a:lnTo>
                    <a:pt x="12653" y="203347"/>
                  </a:lnTo>
                  <a:lnTo>
                    <a:pt x="3395" y="189614"/>
                  </a:lnTo>
                  <a:lnTo>
                    <a:pt x="0" y="172796"/>
                  </a:lnTo>
                  <a:lnTo>
                    <a:pt x="0" y="43205"/>
                  </a:lnTo>
                  <a:lnTo>
                    <a:pt x="3395" y="26387"/>
                  </a:lnTo>
                  <a:lnTo>
                    <a:pt x="12653" y="12653"/>
                  </a:lnTo>
                  <a:lnTo>
                    <a:pt x="26387" y="3395"/>
                  </a:lnTo>
                  <a:lnTo>
                    <a:pt x="43205" y="0"/>
                  </a:lnTo>
                  <a:lnTo>
                    <a:pt x="1324800" y="0"/>
                  </a:lnTo>
                  <a:lnTo>
                    <a:pt x="1341618" y="3395"/>
                  </a:lnTo>
                  <a:lnTo>
                    <a:pt x="1355351" y="12653"/>
                  </a:lnTo>
                  <a:lnTo>
                    <a:pt x="1364610" y="26387"/>
                  </a:lnTo>
                  <a:lnTo>
                    <a:pt x="1368005" y="43205"/>
                  </a:lnTo>
                  <a:lnTo>
                    <a:pt x="1368005" y="172796"/>
                  </a:lnTo>
                  <a:lnTo>
                    <a:pt x="1364610" y="189614"/>
                  </a:lnTo>
                  <a:lnTo>
                    <a:pt x="1355351" y="203347"/>
                  </a:lnTo>
                  <a:lnTo>
                    <a:pt x="1341618" y="212606"/>
                  </a:lnTo>
                  <a:lnTo>
                    <a:pt x="1324800" y="21600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799992" y="4630317"/>
              <a:ext cx="648335" cy="216535"/>
            </a:xfrm>
            <a:custGeom>
              <a:avLst/>
              <a:gdLst/>
              <a:ahLst/>
              <a:cxnLst/>
              <a:rect l="l" t="t" r="r" b="b"/>
              <a:pathLst>
                <a:path w="648334" h="216535">
                  <a:moveTo>
                    <a:pt x="604799" y="216001"/>
                  </a:moveTo>
                  <a:lnTo>
                    <a:pt x="43192" y="216001"/>
                  </a:lnTo>
                  <a:lnTo>
                    <a:pt x="26381" y="212606"/>
                  </a:lnTo>
                  <a:lnTo>
                    <a:pt x="12652" y="203347"/>
                  </a:lnTo>
                  <a:lnTo>
                    <a:pt x="3394" y="189614"/>
                  </a:lnTo>
                  <a:lnTo>
                    <a:pt x="0" y="172796"/>
                  </a:lnTo>
                  <a:lnTo>
                    <a:pt x="0" y="43205"/>
                  </a:lnTo>
                  <a:lnTo>
                    <a:pt x="3394" y="26387"/>
                  </a:lnTo>
                  <a:lnTo>
                    <a:pt x="12652" y="12653"/>
                  </a:lnTo>
                  <a:lnTo>
                    <a:pt x="26381" y="3395"/>
                  </a:lnTo>
                  <a:lnTo>
                    <a:pt x="43192" y="0"/>
                  </a:lnTo>
                  <a:lnTo>
                    <a:pt x="604799" y="0"/>
                  </a:lnTo>
                  <a:lnTo>
                    <a:pt x="621617" y="3395"/>
                  </a:lnTo>
                  <a:lnTo>
                    <a:pt x="635350" y="12653"/>
                  </a:lnTo>
                  <a:lnTo>
                    <a:pt x="644609" y="26387"/>
                  </a:lnTo>
                  <a:lnTo>
                    <a:pt x="648004" y="43205"/>
                  </a:lnTo>
                  <a:lnTo>
                    <a:pt x="648004" y="172796"/>
                  </a:lnTo>
                  <a:lnTo>
                    <a:pt x="644609" y="189614"/>
                  </a:lnTo>
                  <a:lnTo>
                    <a:pt x="635350" y="203347"/>
                  </a:lnTo>
                  <a:lnTo>
                    <a:pt x="621617" y="212606"/>
                  </a:lnTo>
                  <a:lnTo>
                    <a:pt x="604799" y="21600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0888415" y="4066976"/>
            <a:ext cx="473075" cy="97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00" spc="-80" dirty="0">
                <a:solidFill>
                  <a:srgbClr val="58595B"/>
                </a:solidFill>
                <a:latin typeface="Arial Unicode MS"/>
                <a:cs typeface="Arial Unicode MS"/>
              </a:rPr>
              <a:t>Liqu</a:t>
            </a:r>
            <a:r>
              <a:rPr sz="750" spc="-120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500" spc="-80" dirty="0">
                <a:solidFill>
                  <a:srgbClr val="58595B"/>
                </a:solidFill>
                <a:latin typeface="Arial Unicode MS"/>
                <a:cs typeface="Arial Unicode MS"/>
              </a:rPr>
              <a:t>id</a:t>
            </a:r>
            <a:r>
              <a:rPr sz="750" spc="-120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500" spc="-80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750" spc="-60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500" spc="-40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50" spc="-60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k</a:t>
            </a:r>
            <a:r>
              <a:rPr sz="500" spc="-40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50" spc="-60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500" spc="-40" dirty="0">
                <a:solidFill>
                  <a:srgbClr val="58595B"/>
                </a:solidFill>
                <a:latin typeface="Arial Unicode MS"/>
                <a:cs typeface="Arial Unicode MS"/>
              </a:rPr>
              <a:t>oled</a:t>
            </a:r>
            <a:endParaRPr sz="500">
              <a:latin typeface="Arial Unicode MS"/>
              <a:cs typeface="Arial Unicode MS"/>
            </a:endParaRPr>
          </a:p>
          <a:p>
            <a:pPr marL="38100" indent="52069">
              <a:lnSpc>
                <a:spcPct val="100000"/>
              </a:lnSpc>
              <a:spcBef>
                <a:spcPts val="1664"/>
              </a:spcBef>
            </a:pPr>
            <a:r>
              <a:rPr sz="500" spc="-80" dirty="0">
                <a:solidFill>
                  <a:srgbClr val="58595B"/>
                </a:solidFill>
                <a:latin typeface="Arial Unicode MS"/>
                <a:cs typeface="Arial Unicode MS"/>
              </a:rPr>
              <a:t>Air</a:t>
            </a:r>
            <a:r>
              <a:rPr sz="750" spc="-120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P</a:t>
            </a:r>
            <a:r>
              <a:rPr sz="500" spc="-80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500" spc="-3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50" spc="-52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500" spc="-3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50" spc="-52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500" spc="-3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50" spc="-52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ks</a:t>
            </a:r>
            <a:r>
              <a:rPr sz="500" spc="-35" dirty="0">
                <a:solidFill>
                  <a:srgbClr val="58595B"/>
                </a:solidFill>
                <a:latin typeface="Arial Unicode MS"/>
                <a:cs typeface="Arial Unicode MS"/>
              </a:rPr>
              <a:t>led</a:t>
            </a:r>
            <a:endParaRPr sz="500">
              <a:latin typeface="Arial Unicode MS"/>
              <a:cs typeface="Arial Unicode MS"/>
            </a:endParaRPr>
          </a:p>
          <a:p>
            <a:pPr marL="90170" marR="30480" indent="-52705">
              <a:lnSpc>
                <a:spcPct val="377900"/>
              </a:lnSpc>
              <a:spcBef>
                <a:spcPts val="45"/>
              </a:spcBef>
            </a:pPr>
            <a:r>
              <a:rPr sz="500" spc="-85" dirty="0">
                <a:solidFill>
                  <a:srgbClr val="58595B"/>
                </a:solidFill>
                <a:latin typeface="Arial Unicode MS"/>
                <a:cs typeface="Arial Unicode MS"/>
              </a:rPr>
              <a:t>Liqu</a:t>
            </a:r>
            <a:r>
              <a:rPr sz="750" spc="-12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500" spc="-85" dirty="0">
                <a:solidFill>
                  <a:srgbClr val="58595B"/>
                </a:solidFill>
                <a:latin typeface="Arial Unicode MS"/>
                <a:cs typeface="Arial Unicode MS"/>
              </a:rPr>
              <a:t>id</a:t>
            </a:r>
            <a:r>
              <a:rPr sz="750" spc="-12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500" spc="-85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750" spc="-112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500" spc="-7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50" spc="-112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k</a:t>
            </a:r>
            <a:r>
              <a:rPr sz="500" spc="-7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50" spc="-112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s</a:t>
            </a:r>
            <a:r>
              <a:rPr sz="500" spc="-75" dirty="0">
                <a:solidFill>
                  <a:srgbClr val="58595B"/>
                </a:solidFill>
                <a:latin typeface="Arial Unicode MS"/>
                <a:cs typeface="Arial Unicode MS"/>
              </a:rPr>
              <a:t>oled</a:t>
            </a:r>
            <a:r>
              <a:rPr sz="5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500" spc="-85" dirty="0">
                <a:solidFill>
                  <a:srgbClr val="58595B"/>
                </a:solidFill>
                <a:latin typeface="Arial Unicode MS"/>
                <a:cs typeface="Arial Unicode MS"/>
              </a:rPr>
              <a:t>Air</a:t>
            </a:r>
            <a:r>
              <a:rPr sz="750" spc="-12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R</a:t>
            </a:r>
            <a:r>
              <a:rPr sz="500" spc="-85" dirty="0">
                <a:solidFill>
                  <a:srgbClr val="58595B"/>
                </a:solidFill>
                <a:latin typeface="Arial Unicode MS"/>
                <a:cs typeface="Arial Unicode MS"/>
              </a:rPr>
              <a:t>-</a:t>
            </a:r>
            <a:r>
              <a:rPr sz="500" spc="-65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750" spc="-9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a</a:t>
            </a:r>
            <a:r>
              <a:rPr sz="500" spc="-6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50" spc="-9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c</a:t>
            </a:r>
            <a:r>
              <a:rPr sz="500" spc="-65" dirty="0">
                <a:solidFill>
                  <a:srgbClr val="58595B"/>
                </a:solidFill>
                <a:latin typeface="Arial Unicode MS"/>
                <a:cs typeface="Arial Unicode MS"/>
              </a:rPr>
              <a:t>o</a:t>
            </a:r>
            <a:r>
              <a:rPr sz="750" spc="-97" baseline="-66666" dirty="0">
                <a:solidFill>
                  <a:srgbClr val="58595B"/>
                </a:solidFill>
                <a:latin typeface="Arial Unicode MS"/>
                <a:cs typeface="Arial Unicode MS"/>
              </a:rPr>
              <a:t>ks</a:t>
            </a:r>
            <a:r>
              <a:rPr sz="500" spc="-65" dirty="0">
                <a:solidFill>
                  <a:srgbClr val="58595B"/>
                </a:solidFill>
                <a:latin typeface="Arial Unicode MS"/>
                <a:cs typeface="Arial Unicode MS"/>
              </a:rPr>
              <a:t>led</a:t>
            </a:r>
            <a:endParaRPr sz="500">
              <a:latin typeface="Arial Unicode MS"/>
              <a:cs typeface="Arial Unicode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999988" y="6650159"/>
            <a:ext cx="720090" cy="288290"/>
          </a:xfrm>
          <a:custGeom>
            <a:avLst/>
            <a:gdLst/>
            <a:ahLst/>
            <a:cxnLst/>
            <a:rect l="l" t="t" r="r" b="b"/>
            <a:pathLst>
              <a:path w="720090" h="288290">
                <a:moveTo>
                  <a:pt x="666000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666000" y="287997"/>
                </a:lnTo>
                <a:lnTo>
                  <a:pt x="687018" y="283753"/>
                </a:lnTo>
                <a:lnTo>
                  <a:pt x="704183" y="272180"/>
                </a:lnTo>
                <a:lnTo>
                  <a:pt x="715756" y="255015"/>
                </a:lnTo>
                <a:lnTo>
                  <a:pt x="720001" y="233997"/>
                </a:lnTo>
                <a:lnTo>
                  <a:pt x="720001" y="54000"/>
                </a:lnTo>
                <a:lnTo>
                  <a:pt x="715756" y="32982"/>
                </a:lnTo>
                <a:lnTo>
                  <a:pt x="704183" y="15817"/>
                </a:lnTo>
                <a:lnTo>
                  <a:pt x="687018" y="4244"/>
                </a:lnTo>
                <a:lnTo>
                  <a:pt x="666000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073839" y="6673794"/>
            <a:ext cx="5753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1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spc="-202" baseline="-7142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700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50" spc="-202" baseline="-71428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00" spc="-13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050" spc="-202" baseline="-71428" dirty="0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sz="700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202" baseline="-71428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00" spc="-1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spc="-202" baseline="-71428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700" spc="-135" dirty="0">
                <a:solidFill>
                  <a:srgbClr val="FFFFFF"/>
                </a:solidFill>
                <a:latin typeface="Arial"/>
                <a:cs typeface="Arial"/>
              </a:rPr>
              <a:t>iz</a:t>
            </a:r>
            <a:r>
              <a:rPr sz="1050" spc="-202" baseline="-71428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spc="-1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-202" baseline="-7142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700" spc="-1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7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999988" y="4162311"/>
            <a:ext cx="720090" cy="288290"/>
          </a:xfrm>
          <a:custGeom>
            <a:avLst/>
            <a:gdLst/>
            <a:ahLst/>
            <a:cxnLst/>
            <a:rect l="l" t="t" r="r" b="b"/>
            <a:pathLst>
              <a:path w="720090" h="288289">
                <a:moveTo>
                  <a:pt x="666000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233997"/>
                </a:lnTo>
                <a:lnTo>
                  <a:pt x="4244" y="255015"/>
                </a:lnTo>
                <a:lnTo>
                  <a:pt x="15817" y="272180"/>
                </a:lnTo>
                <a:lnTo>
                  <a:pt x="32982" y="283753"/>
                </a:lnTo>
                <a:lnTo>
                  <a:pt x="54000" y="287997"/>
                </a:lnTo>
                <a:lnTo>
                  <a:pt x="666000" y="287997"/>
                </a:lnTo>
                <a:lnTo>
                  <a:pt x="687018" y="283753"/>
                </a:lnTo>
                <a:lnTo>
                  <a:pt x="704183" y="272180"/>
                </a:lnTo>
                <a:lnTo>
                  <a:pt x="715756" y="255015"/>
                </a:lnTo>
                <a:lnTo>
                  <a:pt x="720001" y="233997"/>
                </a:lnTo>
                <a:lnTo>
                  <a:pt x="720001" y="54000"/>
                </a:lnTo>
                <a:lnTo>
                  <a:pt x="715756" y="32982"/>
                </a:lnTo>
                <a:lnTo>
                  <a:pt x="704183" y="15817"/>
                </a:lnTo>
                <a:lnTo>
                  <a:pt x="687018" y="4244"/>
                </a:lnTo>
                <a:lnTo>
                  <a:pt x="666000" y="0"/>
                </a:lnTo>
                <a:close/>
              </a:path>
            </a:pathLst>
          </a:custGeom>
          <a:solidFill>
            <a:srgbClr val="29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034933" y="4190280"/>
            <a:ext cx="6661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sz="7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endParaRPr sz="7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164639" y="4304605"/>
            <a:ext cx="4064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Batteries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8240953" y="3946305"/>
            <a:ext cx="618490" cy="720090"/>
            <a:chOff x="8240953" y="3946305"/>
            <a:chExt cx="618490" cy="720090"/>
          </a:xfrm>
        </p:grpSpPr>
        <p:sp>
          <p:nvSpPr>
            <p:cNvPr id="64" name="object 64"/>
            <p:cNvSpPr/>
            <p:nvPr/>
          </p:nvSpPr>
          <p:spPr>
            <a:xfrm>
              <a:off x="8442210" y="3946305"/>
              <a:ext cx="417195" cy="720090"/>
            </a:xfrm>
            <a:custGeom>
              <a:avLst/>
              <a:gdLst/>
              <a:ahLst/>
              <a:cxnLst/>
              <a:rect l="l" t="t" r="r" b="b"/>
              <a:pathLst>
                <a:path w="417195" h="720089">
                  <a:moveTo>
                    <a:pt x="10896" y="536829"/>
                  </a:moveTo>
                  <a:lnTo>
                    <a:pt x="3136" y="536829"/>
                  </a:lnTo>
                  <a:lnTo>
                    <a:pt x="0" y="539978"/>
                  </a:lnTo>
                  <a:lnTo>
                    <a:pt x="0" y="673366"/>
                  </a:lnTo>
                  <a:lnTo>
                    <a:pt x="3638" y="691502"/>
                  </a:lnTo>
                  <a:lnTo>
                    <a:pt x="13555" y="706327"/>
                  </a:lnTo>
                  <a:lnTo>
                    <a:pt x="28251" y="716330"/>
                  </a:lnTo>
                  <a:lnTo>
                    <a:pt x="46228" y="720001"/>
                  </a:lnTo>
                  <a:lnTo>
                    <a:pt x="370255" y="720001"/>
                  </a:lnTo>
                  <a:lnTo>
                    <a:pt x="388341" y="716330"/>
                  </a:lnTo>
                  <a:lnTo>
                    <a:pt x="403131" y="706327"/>
                  </a:lnTo>
                  <a:lnTo>
                    <a:pt x="403382" y="705954"/>
                  </a:lnTo>
                  <a:lnTo>
                    <a:pt x="46228" y="705954"/>
                  </a:lnTo>
                  <a:lnTo>
                    <a:pt x="33714" y="703390"/>
                  </a:lnTo>
                  <a:lnTo>
                    <a:pt x="23483" y="696399"/>
                  </a:lnTo>
                  <a:lnTo>
                    <a:pt x="16579" y="686039"/>
                  </a:lnTo>
                  <a:lnTo>
                    <a:pt x="14046" y="673366"/>
                  </a:lnTo>
                  <a:lnTo>
                    <a:pt x="14046" y="539978"/>
                  </a:lnTo>
                  <a:lnTo>
                    <a:pt x="10896" y="536829"/>
                  </a:lnTo>
                  <a:close/>
                </a:path>
                <a:path w="417195" h="720089">
                  <a:moveTo>
                    <a:pt x="403325" y="65455"/>
                  </a:moveTo>
                  <a:lnTo>
                    <a:pt x="370255" y="65455"/>
                  </a:lnTo>
                  <a:lnTo>
                    <a:pt x="382884" y="68042"/>
                  </a:lnTo>
                  <a:lnTo>
                    <a:pt x="393207" y="75093"/>
                  </a:lnTo>
                  <a:lnTo>
                    <a:pt x="400173" y="85542"/>
                  </a:lnTo>
                  <a:lnTo>
                    <a:pt x="402729" y="98323"/>
                  </a:lnTo>
                  <a:lnTo>
                    <a:pt x="402729" y="673366"/>
                  </a:lnTo>
                  <a:lnTo>
                    <a:pt x="400173" y="686039"/>
                  </a:lnTo>
                  <a:lnTo>
                    <a:pt x="393207" y="696399"/>
                  </a:lnTo>
                  <a:lnTo>
                    <a:pt x="382884" y="703390"/>
                  </a:lnTo>
                  <a:lnTo>
                    <a:pt x="370255" y="705954"/>
                  </a:lnTo>
                  <a:lnTo>
                    <a:pt x="403382" y="705954"/>
                  </a:lnTo>
                  <a:lnTo>
                    <a:pt x="413112" y="691502"/>
                  </a:lnTo>
                  <a:lnTo>
                    <a:pt x="416775" y="673366"/>
                  </a:lnTo>
                  <a:lnTo>
                    <a:pt x="416775" y="98323"/>
                  </a:lnTo>
                  <a:lnTo>
                    <a:pt x="413112" y="80079"/>
                  </a:lnTo>
                  <a:lnTo>
                    <a:pt x="403325" y="65455"/>
                  </a:lnTo>
                  <a:close/>
                </a:path>
                <a:path w="417195" h="720089">
                  <a:moveTo>
                    <a:pt x="370255" y="51409"/>
                  </a:moveTo>
                  <a:lnTo>
                    <a:pt x="46228" y="51409"/>
                  </a:lnTo>
                  <a:lnTo>
                    <a:pt x="28251" y="55101"/>
                  </a:lnTo>
                  <a:lnTo>
                    <a:pt x="13555" y="65165"/>
                  </a:lnTo>
                  <a:lnTo>
                    <a:pt x="3638" y="80079"/>
                  </a:lnTo>
                  <a:lnTo>
                    <a:pt x="0" y="98323"/>
                  </a:lnTo>
                  <a:lnTo>
                    <a:pt x="0" y="272719"/>
                  </a:lnTo>
                  <a:lnTo>
                    <a:pt x="3136" y="275869"/>
                  </a:lnTo>
                  <a:lnTo>
                    <a:pt x="10896" y="275869"/>
                  </a:lnTo>
                  <a:lnTo>
                    <a:pt x="14046" y="272719"/>
                  </a:lnTo>
                  <a:lnTo>
                    <a:pt x="14046" y="153377"/>
                  </a:lnTo>
                  <a:lnTo>
                    <a:pt x="289585" y="153377"/>
                  </a:lnTo>
                  <a:lnTo>
                    <a:pt x="292735" y="150241"/>
                  </a:lnTo>
                  <a:lnTo>
                    <a:pt x="292735" y="142481"/>
                  </a:lnTo>
                  <a:lnTo>
                    <a:pt x="289585" y="139331"/>
                  </a:lnTo>
                  <a:lnTo>
                    <a:pt x="14046" y="139331"/>
                  </a:lnTo>
                  <a:lnTo>
                    <a:pt x="14046" y="98323"/>
                  </a:lnTo>
                  <a:lnTo>
                    <a:pt x="16579" y="85542"/>
                  </a:lnTo>
                  <a:lnTo>
                    <a:pt x="23483" y="75093"/>
                  </a:lnTo>
                  <a:lnTo>
                    <a:pt x="33714" y="68042"/>
                  </a:lnTo>
                  <a:lnTo>
                    <a:pt x="46228" y="65455"/>
                  </a:lnTo>
                  <a:lnTo>
                    <a:pt x="403325" y="65455"/>
                  </a:lnTo>
                  <a:lnTo>
                    <a:pt x="403131" y="65165"/>
                  </a:lnTo>
                  <a:lnTo>
                    <a:pt x="388341" y="55101"/>
                  </a:lnTo>
                  <a:lnTo>
                    <a:pt x="370255" y="51409"/>
                  </a:lnTo>
                  <a:close/>
                </a:path>
                <a:path w="417195" h="720089">
                  <a:moveTo>
                    <a:pt x="275374" y="0"/>
                  </a:moveTo>
                  <a:lnTo>
                    <a:pt x="141236" y="0"/>
                  </a:lnTo>
                  <a:lnTo>
                    <a:pt x="133223" y="8077"/>
                  </a:lnTo>
                  <a:lnTo>
                    <a:pt x="133223" y="51409"/>
                  </a:lnTo>
                  <a:lnTo>
                    <a:pt x="147269" y="51409"/>
                  </a:lnTo>
                  <a:lnTo>
                    <a:pt x="147359" y="15963"/>
                  </a:lnTo>
                  <a:lnTo>
                    <a:pt x="148729" y="14046"/>
                  </a:lnTo>
                  <a:lnTo>
                    <a:pt x="283552" y="14046"/>
                  </a:lnTo>
                  <a:lnTo>
                    <a:pt x="283552" y="8229"/>
                  </a:lnTo>
                  <a:lnTo>
                    <a:pt x="275374" y="0"/>
                  </a:lnTo>
                  <a:close/>
                </a:path>
                <a:path w="417195" h="720089">
                  <a:moveTo>
                    <a:pt x="283552" y="14046"/>
                  </a:moveTo>
                  <a:lnTo>
                    <a:pt x="267652" y="14046"/>
                  </a:lnTo>
                  <a:lnTo>
                    <a:pt x="269506" y="15963"/>
                  </a:lnTo>
                  <a:lnTo>
                    <a:pt x="269506" y="51409"/>
                  </a:lnTo>
                  <a:lnTo>
                    <a:pt x="283552" y="51409"/>
                  </a:lnTo>
                  <a:lnTo>
                    <a:pt x="283552" y="14046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89479" y="3960351"/>
              <a:ext cx="122555" cy="37465"/>
            </a:xfrm>
            <a:custGeom>
              <a:avLst/>
              <a:gdLst/>
              <a:ahLst/>
              <a:cxnLst/>
              <a:rect l="l" t="t" r="r" b="b"/>
              <a:pathLst>
                <a:path w="122554" h="37464">
                  <a:moveTo>
                    <a:pt x="0" y="37363"/>
                  </a:moveTo>
                  <a:lnTo>
                    <a:pt x="0" y="3937"/>
                  </a:lnTo>
                  <a:lnTo>
                    <a:pt x="0" y="2044"/>
                  </a:lnTo>
                  <a:lnTo>
                    <a:pt x="1460" y="0"/>
                  </a:lnTo>
                  <a:lnTo>
                    <a:pt x="3822" y="0"/>
                  </a:lnTo>
                  <a:lnTo>
                    <a:pt x="118414" y="0"/>
                  </a:lnTo>
                  <a:lnTo>
                    <a:pt x="120383" y="0"/>
                  </a:lnTo>
                  <a:lnTo>
                    <a:pt x="122237" y="1917"/>
                  </a:lnTo>
                  <a:lnTo>
                    <a:pt x="122237" y="3937"/>
                  </a:lnTo>
                  <a:lnTo>
                    <a:pt x="122237" y="37363"/>
                  </a:lnTo>
                  <a:lnTo>
                    <a:pt x="0" y="3736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800713" y="4081991"/>
              <a:ext cx="14604" cy="113664"/>
            </a:xfrm>
            <a:custGeom>
              <a:avLst/>
              <a:gdLst/>
              <a:ahLst/>
              <a:cxnLst/>
              <a:rect l="l" t="t" r="r" b="b"/>
              <a:pathLst>
                <a:path w="14604" h="113664">
                  <a:moveTo>
                    <a:pt x="10909" y="0"/>
                  </a:moveTo>
                  <a:lnTo>
                    <a:pt x="3136" y="0"/>
                  </a:lnTo>
                  <a:lnTo>
                    <a:pt x="0" y="3136"/>
                  </a:lnTo>
                  <a:lnTo>
                    <a:pt x="0" y="110337"/>
                  </a:lnTo>
                  <a:lnTo>
                    <a:pt x="3136" y="113487"/>
                  </a:lnTo>
                  <a:lnTo>
                    <a:pt x="7023" y="113487"/>
                  </a:lnTo>
                  <a:lnTo>
                    <a:pt x="10909" y="113487"/>
                  </a:lnTo>
                  <a:lnTo>
                    <a:pt x="14046" y="110337"/>
                  </a:lnTo>
                  <a:lnTo>
                    <a:pt x="14046" y="3136"/>
                  </a:lnTo>
                  <a:lnTo>
                    <a:pt x="10909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800713" y="4081991"/>
              <a:ext cx="14604" cy="113664"/>
            </a:xfrm>
            <a:custGeom>
              <a:avLst/>
              <a:gdLst/>
              <a:ahLst/>
              <a:cxnLst/>
              <a:rect l="l" t="t" r="r" b="b"/>
              <a:pathLst>
                <a:path w="14604" h="113664">
                  <a:moveTo>
                    <a:pt x="7023" y="113487"/>
                  </a:moveTo>
                  <a:lnTo>
                    <a:pt x="10909" y="113487"/>
                  </a:lnTo>
                  <a:lnTo>
                    <a:pt x="14046" y="110337"/>
                  </a:lnTo>
                  <a:lnTo>
                    <a:pt x="14046" y="106464"/>
                  </a:lnTo>
                  <a:lnTo>
                    <a:pt x="14046" y="7023"/>
                  </a:lnTo>
                  <a:lnTo>
                    <a:pt x="14046" y="3136"/>
                  </a:lnTo>
                  <a:lnTo>
                    <a:pt x="10909" y="0"/>
                  </a:lnTo>
                  <a:lnTo>
                    <a:pt x="7023" y="0"/>
                  </a:lnTo>
                  <a:lnTo>
                    <a:pt x="3136" y="0"/>
                  </a:lnTo>
                  <a:lnTo>
                    <a:pt x="0" y="3136"/>
                  </a:lnTo>
                  <a:lnTo>
                    <a:pt x="0" y="7023"/>
                  </a:lnTo>
                  <a:lnTo>
                    <a:pt x="0" y="106464"/>
                  </a:lnTo>
                  <a:lnTo>
                    <a:pt x="0" y="110337"/>
                  </a:lnTo>
                  <a:lnTo>
                    <a:pt x="3136" y="113487"/>
                  </a:lnTo>
                  <a:lnTo>
                    <a:pt x="7023" y="11348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800712" y="4236493"/>
              <a:ext cx="14604" cy="350520"/>
            </a:xfrm>
            <a:custGeom>
              <a:avLst/>
              <a:gdLst/>
              <a:ahLst/>
              <a:cxnLst/>
              <a:rect l="l" t="t" r="r" b="b"/>
              <a:pathLst>
                <a:path w="14604" h="350520">
                  <a:moveTo>
                    <a:pt x="10909" y="0"/>
                  </a:moveTo>
                  <a:lnTo>
                    <a:pt x="3136" y="0"/>
                  </a:lnTo>
                  <a:lnTo>
                    <a:pt x="0" y="3149"/>
                  </a:lnTo>
                  <a:lnTo>
                    <a:pt x="0" y="343001"/>
                  </a:lnTo>
                  <a:lnTo>
                    <a:pt x="0" y="346887"/>
                  </a:lnTo>
                  <a:lnTo>
                    <a:pt x="3136" y="350024"/>
                  </a:lnTo>
                  <a:lnTo>
                    <a:pt x="10909" y="350024"/>
                  </a:lnTo>
                  <a:lnTo>
                    <a:pt x="14046" y="346887"/>
                  </a:lnTo>
                  <a:lnTo>
                    <a:pt x="14046" y="3149"/>
                  </a:lnTo>
                  <a:lnTo>
                    <a:pt x="10909" y="0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800712" y="4236493"/>
              <a:ext cx="14604" cy="350520"/>
            </a:xfrm>
            <a:custGeom>
              <a:avLst/>
              <a:gdLst/>
              <a:ahLst/>
              <a:cxnLst/>
              <a:rect l="l" t="t" r="r" b="b"/>
              <a:pathLst>
                <a:path w="14604" h="350520">
                  <a:moveTo>
                    <a:pt x="0" y="343001"/>
                  </a:moveTo>
                  <a:lnTo>
                    <a:pt x="0" y="346887"/>
                  </a:lnTo>
                  <a:lnTo>
                    <a:pt x="3136" y="350024"/>
                  </a:lnTo>
                  <a:lnTo>
                    <a:pt x="7023" y="350024"/>
                  </a:lnTo>
                  <a:lnTo>
                    <a:pt x="10909" y="350024"/>
                  </a:lnTo>
                  <a:lnTo>
                    <a:pt x="14046" y="346887"/>
                  </a:lnTo>
                  <a:lnTo>
                    <a:pt x="14046" y="343001"/>
                  </a:lnTo>
                  <a:lnTo>
                    <a:pt x="14046" y="7035"/>
                  </a:lnTo>
                  <a:lnTo>
                    <a:pt x="14046" y="3149"/>
                  </a:lnTo>
                  <a:lnTo>
                    <a:pt x="10909" y="0"/>
                  </a:lnTo>
                  <a:lnTo>
                    <a:pt x="7023" y="0"/>
                  </a:lnTo>
                  <a:lnTo>
                    <a:pt x="3136" y="0"/>
                  </a:lnTo>
                  <a:lnTo>
                    <a:pt x="0" y="3149"/>
                  </a:lnTo>
                  <a:lnTo>
                    <a:pt x="0" y="7035"/>
                  </a:lnTo>
                  <a:lnTo>
                    <a:pt x="0" y="34300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241906" y="4188801"/>
              <a:ext cx="290830" cy="394335"/>
            </a:xfrm>
            <a:custGeom>
              <a:avLst/>
              <a:gdLst/>
              <a:ahLst/>
              <a:cxnLst/>
              <a:rect l="l" t="t" r="r" b="b"/>
              <a:pathLst>
                <a:path w="290829" h="394335">
                  <a:moveTo>
                    <a:pt x="265223" y="279660"/>
                  </a:moveTo>
                  <a:lnTo>
                    <a:pt x="250367" y="279660"/>
                  </a:lnTo>
                  <a:lnTo>
                    <a:pt x="258941" y="304579"/>
                  </a:lnTo>
                  <a:lnTo>
                    <a:pt x="266245" y="330851"/>
                  </a:lnTo>
                  <a:lnTo>
                    <a:pt x="272088" y="358499"/>
                  </a:lnTo>
                  <a:lnTo>
                    <a:pt x="276275" y="387547"/>
                  </a:lnTo>
                  <a:lnTo>
                    <a:pt x="276669" y="391128"/>
                  </a:lnTo>
                  <a:lnTo>
                    <a:pt x="279704" y="393783"/>
                  </a:lnTo>
                  <a:lnTo>
                    <a:pt x="283756" y="393783"/>
                  </a:lnTo>
                  <a:lnTo>
                    <a:pt x="287883" y="393313"/>
                  </a:lnTo>
                  <a:lnTo>
                    <a:pt x="290652" y="389846"/>
                  </a:lnTo>
                  <a:lnTo>
                    <a:pt x="290233" y="385985"/>
                  </a:lnTo>
                  <a:lnTo>
                    <a:pt x="285738" y="354954"/>
                  </a:lnTo>
                  <a:lnTo>
                    <a:pt x="279423" y="325447"/>
                  </a:lnTo>
                  <a:lnTo>
                    <a:pt x="271496" y="297459"/>
                  </a:lnTo>
                  <a:lnTo>
                    <a:pt x="265223" y="279660"/>
                  </a:lnTo>
                  <a:close/>
                </a:path>
                <a:path w="290829" h="394335">
                  <a:moveTo>
                    <a:pt x="46738" y="0"/>
                  </a:moveTo>
                  <a:lnTo>
                    <a:pt x="4686" y="10014"/>
                  </a:lnTo>
                  <a:lnTo>
                    <a:pt x="2476" y="10916"/>
                  </a:lnTo>
                  <a:lnTo>
                    <a:pt x="876" y="12872"/>
                  </a:lnTo>
                  <a:lnTo>
                    <a:pt x="0" y="17545"/>
                  </a:lnTo>
                  <a:lnTo>
                    <a:pt x="762" y="19958"/>
                  </a:lnTo>
                  <a:lnTo>
                    <a:pt x="2489" y="21609"/>
                  </a:lnTo>
                  <a:lnTo>
                    <a:pt x="27117" y="49996"/>
                  </a:lnTo>
                  <a:lnTo>
                    <a:pt x="46474" y="81337"/>
                  </a:lnTo>
                  <a:lnTo>
                    <a:pt x="62237" y="114460"/>
                  </a:lnTo>
                  <a:lnTo>
                    <a:pt x="76085" y="148190"/>
                  </a:lnTo>
                  <a:lnTo>
                    <a:pt x="92919" y="188465"/>
                  </a:lnTo>
                  <a:lnTo>
                    <a:pt x="112560" y="224957"/>
                  </a:lnTo>
                  <a:lnTo>
                    <a:pt x="138141" y="254696"/>
                  </a:lnTo>
                  <a:lnTo>
                    <a:pt x="172796" y="274715"/>
                  </a:lnTo>
                  <a:lnTo>
                    <a:pt x="219659" y="282048"/>
                  </a:lnTo>
                  <a:lnTo>
                    <a:pt x="226905" y="281887"/>
                  </a:lnTo>
                  <a:lnTo>
                    <a:pt x="234456" y="281421"/>
                  </a:lnTo>
                  <a:lnTo>
                    <a:pt x="242285" y="280671"/>
                  </a:lnTo>
                  <a:lnTo>
                    <a:pt x="250367" y="279660"/>
                  </a:lnTo>
                  <a:lnTo>
                    <a:pt x="265223" y="279660"/>
                  </a:lnTo>
                  <a:lnTo>
                    <a:pt x="262166" y="270986"/>
                  </a:lnTo>
                  <a:lnTo>
                    <a:pt x="263451" y="266211"/>
                  </a:lnTo>
                  <a:lnTo>
                    <a:pt x="244856" y="266211"/>
                  </a:lnTo>
                  <a:lnTo>
                    <a:pt x="192696" y="265471"/>
                  </a:lnTo>
                  <a:lnTo>
                    <a:pt x="155034" y="250047"/>
                  </a:lnTo>
                  <a:lnTo>
                    <a:pt x="127880" y="222667"/>
                  </a:lnTo>
                  <a:lnTo>
                    <a:pt x="107242" y="186065"/>
                  </a:lnTo>
                  <a:lnTo>
                    <a:pt x="89128" y="142970"/>
                  </a:lnTo>
                  <a:lnTo>
                    <a:pt x="76223" y="111472"/>
                  </a:lnTo>
                  <a:lnTo>
                    <a:pt x="61266" y="79451"/>
                  </a:lnTo>
                  <a:lnTo>
                    <a:pt x="42978" y="48298"/>
                  </a:lnTo>
                  <a:lnTo>
                    <a:pt x="20078" y="19399"/>
                  </a:lnTo>
                  <a:lnTo>
                    <a:pt x="67453" y="13452"/>
                  </a:lnTo>
                  <a:lnTo>
                    <a:pt x="131009" y="13452"/>
                  </a:lnTo>
                  <a:lnTo>
                    <a:pt x="91747" y="1992"/>
                  </a:lnTo>
                  <a:lnTo>
                    <a:pt x="46738" y="0"/>
                  </a:lnTo>
                  <a:close/>
                </a:path>
                <a:path w="290829" h="394335">
                  <a:moveTo>
                    <a:pt x="83908" y="47822"/>
                  </a:moveTo>
                  <a:lnTo>
                    <a:pt x="79578" y="48876"/>
                  </a:lnTo>
                  <a:lnTo>
                    <a:pt x="75539" y="55493"/>
                  </a:lnTo>
                  <a:lnTo>
                    <a:pt x="76581" y="59811"/>
                  </a:lnTo>
                  <a:lnTo>
                    <a:pt x="79895" y="61830"/>
                  </a:lnTo>
                  <a:lnTo>
                    <a:pt x="92145" y="70336"/>
                  </a:lnTo>
                  <a:lnTo>
                    <a:pt x="122265" y="94921"/>
                  </a:lnTo>
                  <a:lnTo>
                    <a:pt x="162755" y="135691"/>
                  </a:lnTo>
                  <a:lnTo>
                    <a:pt x="206119" y="192752"/>
                  </a:lnTo>
                  <a:lnTo>
                    <a:pt x="244856" y="266211"/>
                  </a:lnTo>
                  <a:lnTo>
                    <a:pt x="263451" y="266211"/>
                  </a:lnTo>
                  <a:lnTo>
                    <a:pt x="267315" y="251860"/>
                  </a:lnTo>
                  <a:lnTo>
                    <a:pt x="254203" y="251860"/>
                  </a:lnTo>
                  <a:lnTo>
                    <a:pt x="214203" y="179248"/>
                  </a:lnTo>
                  <a:lnTo>
                    <a:pt x="170210" y="122850"/>
                  </a:lnTo>
                  <a:lnTo>
                    <a:pt x="129516" y="82559"/>
                  </a:lnTo>
                  <a:lnTo>
                    <a:pt x="99418" y="58263"/>
                  </a:lnTo>
                  <a:lnTo>
                    <a:pt x="87210" y="49854"/>
                  </a:lnTo>
                  <a:lnTo>
                    <a:pt x="83908" y="47822"/>
                  </a:lnTo>
                  <a:close/>
                </a:path>
                <a:path w="290829" h="394335">
                  <a:moveTo>
                    <a:pt x="131009" y="13452"/>
                  </a:moveTo>
                  <a:lnTo>
                    <a:pt x="67453" y="13452"/>
                  </a:lnTo>
                  <a:lnTo>
                    <a:pt x="117387" y="22743"/>
                  </a:lnTo>
                  <a:lnTo>
                    <a:pt x="166180" y="46163"/>
                  </a:lnTo>
                  <a:lnTo>
                    <a:pt x="210134" y="82607"/>
                  </a:lnTo>
                  <a:lnTo>
                    <a:pt x="239851" y="122340"/>
                  </a:lnTo>
                  <a:lnTo>
                    <a:pt x="257257" y="164843"/>
                  </a:lnTo>
                  <a:lnTo>
                    <a:pt x="262119" y="208541"/>
                  </a:lnTo>
                  <a:lnTo>
                    <a:pt x="254203" y="251860"/>
                  </a:lnTo>
                  <a:lnTo>
                    <a:pt x="267315" y="251860"/>
                  </a:lnTo>
                  <a:lnTo>
                    <a:pt x="275728" y="220617"/>
                  </a:lnTo>
                  <a:lnTo>
                    <a:pt x="273005" y="169380"/>
                  </a:lnTo>
                  <a:lnTo>
                    <a:pt x="254404" y="119439"/>
                  </a:lnTo>
                  <a:lnTo>
                    <a:pt x="220332" y="72955"/>
                  </a:lnTo>
                  <a:lnTo>
                    <a:pt x="180961" y="39176"/>
                  </a:lnTo>
                  <a:lnTo>
                    <a:pt x="137294" y="15286"/>
                  </a:lnTo>
                  <a:lnTo>
                    <a:pt x="131009" y="13452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241906" y="4188801"/>
              <a:ext cx="290830" cy="394335"/>
            </a:xfrm>
            <a:custGeom>
              <a:avLst/>
              <a:gdLst/>
              <a:ahLst/>
              <a:cxnLst/>
              <a:rect l="l" t="t" r="r" b="b"/>
              <a:pathLst>
                <a:path w="290829" h="394335">
                  <a:moveTo>
                    <a:pt x="89128" y="142970"/>
                  </a:moveTo>
                  <a:lnTo>
                    <a:pt x="76223" y="111472"/>
                  </a:lnTo>
                  <a:lnTo>
                    <a:pt x="61266" y="79451"/>
                  </a:lnTo>
                  <a:lnTo>
                    <a:pt x="42978" y="48298"/>
                  </a:lnTo>
                  <a:lnTo>
                    <a:pt x="20078" y="19399"/>
                  </a:lnTo>
                  <a:lnTo>
                    <a:pt x="67453" y="13452"/>
                  </a:lnTo>
                  <a:lnTo>
                    <a:pt x="117387" y="22743"/>
                  </a:lnTo>
                  <a:lnTo>
                    <a:pt x="166180" y="46163"/>
                  </a:lnTo>
                  <a:lnTo>
                    <a:pt x="210134" y="82607"/>
                  </a:lnTo>
                  <a:lnTo>
                    <a:pt x="239851" y="122340"/>
                  </a:lnTo>
                  <a:lnTo>
                    <a:pt x="257257" y="164843"/>
                  </a:lnTo>
                  <a:lnTo>
                    <a:pt x="262119" y="208541"/>
                  </a:lnTo>
                  <a:lnTo>
                    <a:pt x="254203" y="251860"/>
                  </a:lnTo>
                  <a:lnTo>
                    <a:pt x="214203" y="179248"/>
                  </a:lnTo>
                  <a:lnTo>
                    <a:pt x="170210" y="122850"/>
                  </a:lnTo>
                  <a:lnTo>
                    <a:pt x="129516" y="82559"/>
                  </a:lnTo>
                  <a:lnTo>
                    <a:pt x="99418" y="58263"/>
                  </a:lnTo>
                  <a:lnTo>
                    <a:pt x="87210" y="49854"/>
                  </a:lnTo>
                  <a:lnTo>
                    <a:pt x="83908" y="47822"/>
                  </a:lnTo>
                  <a:lnTo>
                    <a:pt x="79578" y="48876"/>
                  </a:lnTo>
                  <a:lnTo>
                    <a:pt x="77558" y="52178"/>
                  </a:lnTo>
                  <a:lnTo>
                    <a:pt x="75539" y="55493"/>
                  </a:lnTo>
                  <a:lnTo>
                    <a:pt x="76581" y="59811"/>
                  </a:lnTo>
                  <a:lnTo>
                    <a:pt x="79895" y="61830"/>
                  </a:lnTo>
                  <a:lnTo>
                    <a:pt x="92145" y="70336"/>
                  </a:lnTo>
                  <a:lnTo>
                    <a:pt x="122265" y="94921"/>
                  </a:lnTo>
                  <a:lnTo>
                    <a:pt x="162755" y="135691"/>
                  </a:lnTo>
                  <a:lnTo>
                    <a:pt x="206119" y="192752"/>
                  </a:lnTo>
                  <a:lnTo>
                    <a:pt x="244856" y="266211"/>
                  </a:lnTo>
                  <a:lnTo>
                    <a:pt x="192696" y="265471"/>
                  </a:lnTo>
                  <a:lnTo>
                    <a:pt x="155034" y="250047"/>
                  </a:lnTo>
                  <a:lnTo>
                    <a:pt x="127880" y="222667"/>
                  </a:lnTo>
                  <a:lnTo>
                    <a:pt x="107242" y="186065"/>
                  </a:lnTo>
                  <a:lnTo>
                    <a:pt x="89128" y="142970"/>
                  </a:lnTo>
                  <a:close/>
                </a:path>
                <a:path w="290829" h="394335">
                  <a:moveTo>
                    <a:pt x="250367" y="279660"/>
                  </a:moveTo>
                  <a:lnTo>
                    <a:pt x="266245" y="330851"/>
                  </a:lnTo>
                  <a:lnTo>
                    <a:pt x="276275" y="387547"/>
                  </a:lnTo>
                  <a:lnTo>
                    <a:pt x="276669" y="391128"/>
                  </a:lnTo>
                  <a:lnTo>
                    <a:pt x="279704" y="393783"/>
                  </a:lnTo>
                  <a:lnTo>
                    <a:pt x="283235" y="393783"/>
                  </a:lnTo>
                  <a:lnTo>
                    <a:pt x="283502" y="393783"/>
                  </a:lnTo>
                  <a:lnTo>
                    <a:pt x="283756" y="393783"/>
                  </a:lnTo>
                  <a:lnTo>
                    <a:pt x="284022" y="393745"/>
                  </a:lnTo>
                  <a:lnTo>
                    <a:pt x="287883" y="393313"/>
                  </a:lnTo>
                  <a:lnTo>
                    <a:pt x="290652" y="389846"/>
                  </a:lnTo>
                  <a:lnTo>
                    <a:pt x="290233" y="385985"/>
                  </a:lnTo>
                  <a:lnTo>
                    <a:pt x="285738" y="354954"/>
                  </a:lnTo>
                  <a:lnTo>
                    <a:pt x="279423" y="325447"/>
                  </a:lnTo>
                  <a:lnTo>
                    <a:pt x="271496" y="297459"/>
                  </a:lnTo>
                  <a:lnTo>
                    <a:pt x="262166" y="270986"/>
                  </a:lnTo>
                  <a:lnTo>
                    <a:pt x="275728" y="220617"/>
                  </a:lnTo>
                  <a:lnTo>
                    <a:pt x="273005" y="169380"/>
                  </a:lnTo>
                  <a:lnTo>
                    <a:pt x="254404" y="119439"/>
                  </a:lnTo>
                  <a:lnTo>
                    <a:pt x="220332" y="72955"/>
                  </a:lnTo>
                  <a:lnTo>
                    <a:pt x="180961" y="39176"/>
                  </a:lnTo>
                  <a:lnTo>
                    <a:pt x="137294" y="15286"/>
                  </a:lnTo>
                  <a:lnTo>
                    <a:pt x="91747" y="1992"/>
                  </a:lnTo>
                  <a:lnTo>
                    <a:pt x="46738" y="0"/>
                  </a:lnTo>
                  <a:lnTo>
                    <a:pt x="4686" y="10014"/>
                  </a:lnTo>
                  <a:lnTo>
                    <a:pt x="2476" y="10916"/>
                  </a:lnTo>
                  <a:lnTo>
                    <a:pt x="876" y="12872"/>
                  </a:lnTo>
                  <a:lnTo>
                    <a:pt x="431" y="15208"/>
                  </a:lnTo>
                  <a:lnTo>
                    <a:pt x="0" y="17545"/>
                  </a:lnTo>
                  <a:lnTo>
                    <a:pt x="762" y="19958"/>
                  </a:lnTo>
                  <a:lnTo>
                    <a:pt x="2489" y="21609"/>
                  </a:lnTo>
                  <a:lnTo>
                    <a:pt x="27117" y="49996"/>
                  </a:lnTo>
                  <a:lnTo>
                    <a:pt x="46474" y="81337"/>
                  </a:lnTo>
                  <a:lnTo>
                    <a:pt x="62237" y="114460"/>
                  </a:lnTo>
                  <a:lnTo>
                    <a:pt x="76085" y="148190"/>
                  </a:lnTo>
                  <a:lnTo>
                    <a:pt x="92919" y="188465"/>
                  </a:lnTo>
                  <a:lnTo>
                    <a:pt x="112560" y="224957"/>
                  </a:lnTo>
                  <a:lnTo>
                    <a:pt x="138141" y="254696"/>
                  </a:lnTo>
                  <a:lnTo>
                    <a:pt x="172796" y="274715"/>
                  </a:lnTo>
                  <a:lnTo>
                    <a:pt x="219659" y="282048"/>
                  </a:lnTo>
                  <a:lnTo>
                    <a:pt x="226905" y="281887"/>
                  </a:lnTo>
                  <a:lnTo>
                    <a:pt x="234456" y="281421"/>
                  </a:lnTo>
                  <a:lnTo>
                    <a:pt x="242285" y="280671"/>
                  </a:lnTo>
                  <a:lnTo>
                    <a:pt x="250367" y="27966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20523" y="4174153"/>
              <a:ext cx="251460" cy="340995"/>
            </a:xfrm>
            <a:custGeom>
              <a:avLst/>
              <a:gdLst/>
              <a:ahLst/>
              <a:cxnLst/>
              <a:rect l="l" t="t" r="r" b="b"/>
              <a:pathLst>
                <a:path w="251459" h="340995">
                  <a:moveTo>
                    <a:pt x="200948" y="0"/>
                  </a:moveTo>
                  <a:lnTo>
                    <a:pt x="151966" y="6729"/>
                  </a:lnTo>
                  <a:lnTo>
                    <a:pt x="103896" y="28211"/>
                  </a:lnTo>
                  <a:lnTo>
                    <a:pt x="60807" y="63252"/>
                  </a:lnTo>
                  <a:lnTo>
                    <a:pt x="31422" y="103285"/>
                  </a:lnTo>
                  <a:lnTo>
                    <a:pt x="15373" y="146316"/>
                  </a:lnTo>
                  <a:lnTo>
                    <a:pt x="12973" y="190500"/>
                  </a:lnTo>
                  <a:lnTo>
                    <a:pt x="24536" y="233991"/>
                  </a:lnTo>
                  <a:lnTo>
                    <a:pt x="16533" y="256708"/>
                  </a:lnTo>
                  <a:lnTo>
                    <a:pt x="9731" y="280724"/>
                  </a:lnTo>
                  <a:lnTo>
                    <a:pt x="4305" y="306039"/>
                  </a:lnTo>
                  <a:lnTo>
                    <a:pt x="431" y="332657"/>
                  </a:lnTo>
                  <a:lnTo>
                    <a:pt x="0" y="336505"/>
                  </a:lnTo>
                  <a:lnTo>
                    <a:pt x="2781" y="339985"/>
                  </a:lnTo>
                  <a:lnTo>
                    <a:pt x="7162" y="340455"/>
                  </a:lnTo>
                  <a:lnTo>
                    <a:pt x="10947" y="340455"/>
                  </a:lnTo>
                  <a:lnTo>
                    <a:pt x="13995" y="337801"/>
                  </a:lnTo>
                  <a:lnTo>
                    <a:pt x="14389" y="334207"/>
                  </a:lnTo>
                  <a:lnTo>
                    <a:pt x="17952" y="309578"/>
                  </a:lnTo>
                  <a:lnTo>
                    <a:pt x="22912" y="286124"/>
                  </a:lnTo>
                  <a:lnTo>
                    <a:pt x="29103" y="263823"/>
                  </a:lnTo>
                  <a:lnTo>
                    <a:pt x="36360" y="242652"/>
                  </a:lnTo>
                  <a:lnTo>
                    <a:pt x="71988" y="242652"/>
                  </a:lnTo>
                  <a:lnTo>
                    <a:pt x="111019" y="234890"/>
                  </a:lnTo>
                  <a:lnTo>
                    <a:pt x="118411" y="229178"/>
                  </a:lnTo>
                  <a:lnTo>
                    <a:pt x="41871" y="229178"/>
                  </a:lnTo>
                  <a:lnTo>
                    <a:pt x="49204" y="215373"/>
                  </a:lnTo>
                  <a:lnTo>
                    <a:pt x="32562" y="215373"/>
                  </a:lnTo>
                  <a:lnTo>
                    <a:pt x="26462" y="178848"/>
                  </a:lnTo>
                  <a:lnTo>
                    <a:pt x="45880" y="106322"/>
                  </a:lnTo>
                  <a:lnTo>
                    <a:pt x="71005" y="72904"/>
                  </a:lnTo>
                  <a:lnTo>
                    <a:pt x="108083" y="42133"/>
                  </a:lnTo>
                  <a:lnTo>
                    <a:pt x="149218" y="22229"/>
                  </a:lnTo>
                  <a:lnTo>
                    <a:pt x="191335" y="14106"/>
                  </a:lnTo>
                  <a:lnTo>
                    <a:pt x="250945" y="14106"/>
                  </a:lnTo>
                  <a:lnTo>
                    <a:pt x="250558" y="12071"/>
                  </a:lnTo>
                  <a:lnTo>
                    <a:pt x="248970" y="10115"/>
                  </a:lnTo>
                  <a:lnTo>
                    <a:pt x="246773" y="9214"/>
                  </a:lnTo>
                  <a:lnTo>
                    <a:pt x="200948" y="0"/>
                  </a:lnTo>
                  <a:close/>
                </a:path>
                <a:path w="251459" h="340995">
                  <a:moveTo>
                    <a:pt x="71988" y="242652"/>
                  </a:moveTo>
                  <a:lnTo>
                    <a:pt x="36360" y="242652"/>
                  </a:lnTo>
                  <a:lnTo>
                    <a:pt x="43140" y="243478"/>
                  </a:lnTo>
                  <a:lnTo>
                    <a:pt x="49714" y="244092"/>
                  </a:lnTo>
                  <a:lnTo>
                    <a:pt x="56058" y="244476"/>
                  </a:lnTo>
                  <a:lnTo>
                    <a:pt x="62153" y="244608"/>
                  </a:lnTo>
                  <a:lnTo>
                    <a:pt x="71988" y="242652"/>
                  </a:lnTo>
                  <a:close/>
                </a:path>
                <a:path w="251459" h="340995">
                  <a:moveTo>
                    <a:pt x="250945" y="14106"/>
                  </a:moveTo>
                  <a:lnTo>
                    <a:pt x="191335" y="14106"/>
                  </a:lnTo>
                  <a:lnTo>
                    <a:pt x="231355" y="18675"/>
                  </a:lnTo>
                  <a:lnTo>
                    <a:pt x="212033" y="43427"/>
                  </a:lnTo>
                  <a:lnTo>
                    <a:pt x="196629" y="69910"/>
                  </a:lnTo>
                  <a:lnTo>
                    <a:pt x="183976" y="97138"/>
                  </a:lnTo>
                  <a:lnTo>
                    <a:pt x="173037" y="123907"/>
                  </a:lnTo>
                  <a:lnTo>
                    <a:pt x="153657" y="168850"/>
                  </a:lnTo>
                  <a:lnTo>
                    <a:pt x="129667" y="204360"/>
                  </a:lnTo>
                  <a:lnTo>
                    <a:pt x="94570" y="225961"/>
                  </a:lnTo>
                  <a:lnTo>
                    <a:pt x="41871" y="229178"/>
                  </a:lnTo>
                  <a:lnTo>
                    <a:pt x="118411" y="229178"/>
                  </a:lnTo>
                  <a:lnTo>
                    <a:pt x="144429" y="209070"/>
                  </a:lnTo>
                  <a:lnTo>
                    <a:pt x="167683" y="172149"/>
                  </a:lnTo>
                  <a:lnTo>
                    <a:pt x="186080" y="129127"/>
                  </a:lnTo>
                  <a:lnTo>
                    <a:pt x="197914" y="100247"/>
                  </a:lnTo>
                  <a:lnTo>
                    <a:pt x="211380" y="71888"/>
                  </a:lnTo>
                  <a:lnTo>
                    <a:pt x="227915" y="45063"/>
                  </a:lnTo>
                  <a:lnTo>
                    <a:pt x="248958" y="20783"/>
                  </a:lnTo>
                  <a:lnTo>
                    <a:pt x="250672" y="19145"/>
                  </a:lnTo>
                  <a:lnTo>
                    <a:pt x="251447" y="16745"/>
                  </a:lnTo>
                  <a:lnTo>
                    <a:pt x="250945" y="14106"/>
                  </a:lnTo>
                  <a:close/>
                </a:path>
                <a:path w="251459" h="340995">
                  <a:moveTo>
                    <a:pt x="178396" y="41408"/>
                  </a:moveTo>
                  <a:lnTo>
                    <a:pt x="139153" y="71317"/>
                  </a:lnTo>
                  <a:lnTo>
                    <a:pt x="104515" y="105635"/>
                  </a:lnTo>
                  <a:lnTo>
                    <a:pt x="66939" y="153630"/>
                  </a:lnTo>
                  <a:lnTo>
                    <a:pt x="32562" y="215373"/>
                  </a:lnTo>
                  <a:lnTo>
                    <a:pt x="49204" y="215373"/>
                  </a:lnTo>
                  <a:lnTo>
                    <a:pt x="75016" y="166775"/>
                  </a:lnTo>
                  <a:lnTo>
                    <a:pt x="111977" y="118266"/>
                  </a:lnTo>
                  <a:lnTo>
                    <a:pt x="146420" y="83580"/>
                  </a:lnTo>
                  <a:lnTo>
                    <a:pt x="172010" y="62649"/>
                  </a:lnTo>
                  <a:lnTo>
                    <a:pt x="182410" y="55403"/>
                  </a:lnTo>
                  <a:lnTo>
                    <a:pt x="185724" y="53371"/>
                  </a:lnTo>
                  <a:lnTo>
                    <a:pt x="186753" y="49053"/>
                  </a:lnTo>
                  <a:lnTo>
                    <a:pt x="182702" y="42449"/>
                  </a:lnTo>
                  <a:lnTo>
                    <a:pt x="178396" y="41408"/>
                  </a:lnTo>
                  <a:close/>
                </a:path>
              </a:pathLst>
            </a:custGeom>
            <a:solidFill>
              <a:srgbClr val="29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46033" y="4187307"/>
              <a:ext cx="206798" cy="2169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8520523" y="4174153"/>
              <a:ext cx="251460" cy="340995"/>
            </a:xfrm>
            <a:custGeom>
              <a:avLst/>
              <a:gdLst/>
              <a:ahLst/>
              <a:cxnLst/>
              <a:rect l="l" t="t" r="r" b="b"/>
              <a:pathLst>
                <a:path w="251459" h="340995">
                  <a:moveTo>
                    <a:pt x="6629" y="340404"/>
                  </a:moveTo>
                  <a:lnTo>
                    <a:pt x="6896" y="340442"/>
                  </a:lnTo>
                  <a:lnTo>
                    <a:pt x="7162" y="340455"/>
                  </a:lnTo>
                  <a:lnTo>
                    <a:pt x="7416" y="340455"/>
                  </a:lnTo>
                  <a:lnTo>
                    <a:pt x="10947" y="340455"/>
                  </a:lnTo>
                  <a:lnTo>
                    <a:pt x="13995" y="337801"/>
                  </a:lnTo>
                  <a:lnTo>
                    <a:pt x="14389" y="334207"/>
                  </a:lnTo>
                  <a:lnTo>
                    <a:pt x="17952" y="309578"/>
                  </a:lnTo>
                  <a:lnTo>
                    <a:pt x="22912" y="286124"/>
                  </a:lnTo>
                  <a:lnTo>
                    <a:pt x="29103" y="263823"/>
                  </a:lnTo>
                  <a:lnTo>
                    <a:pt x="36360" y="242652"/>
                  </a:lnTo>
                  <a:lnTo>
                    <a:pt x="43140" y="243478"/>
                  </a:lnTo>
                  <a:lnTo>
                    <a:pt x="49714" y="244092"/>
                  </a:lnTo>
                  <a:lnTo>
                    <a:pt x="56058" y="244476"/>
                  </a:lnTo>
                  <a:lnTo>
                    <a:pt x="62153" y="244608"/>
                  </a:lnTo>
                  <a:lnTo>
                    <a:pt x="111019" y="234890"/>
                  </a:lnTo>
                  <a:lnTo>
                    <a:pt x="144429" y="209070"/>
                  </a:lnTo>
                  <a:lnTo>
                    <a:pt x="167683" y="172149"/>
                  </a:lnTo>
                  <a:lnTo>
                    <a:pt x="186080" y="129127"/>
                  </a:lnTo>
                  <a:lnTo>
                    <a:pt x="197914" y="100247"/>
                  </a:lnTo>
                  <a:lnTo>
                    <a:pt x="211380" y="71888"/>
                  </a:lnTo>
                  <a:lnTo>
                    <a:pt x="227915" y="45063"/>
                  </a:lnTo>
                  <a:lnTo>
                    <a:pt x="248958" y="20783"/>
                  </a:lnTo>
                  <a:lnTo>
                    <a:pt x="250672" y="19145"/>
                  </a:lnTo>
                  <a:lnTo>
                    <a:pt x="251447" y="16745"/>
                  </a:lnTo>
                  <a:lnTo>
                    <a:pt x="200948" y="0"/>
                  </a:lnTo>
                  <a:lnTo>
                    <a:pt x="151966" y="6729"/>
                  </a:lnTo>
                  <a:lnTo>
                    <a:pt x="103896" y="28211"/>
                  </a:lnTo>
                  <a:lnTo>
                    <a:pt x="60807" y="63252"/>
                  </a:lnTo>
                  <a:lnTo>
                    <a:pt x="31422" y="103285"/>
                  </a:lnTo>
                  <a:lnTo>
                    <a:pt x="15373" y="146316"/>
                  </a:lnTo>
                  <a:lnTo>
                    <a:pt x="12973" y="190500"/>
                  </a:lnTo>
                  <a:lnTo>
                    <a:pt x="24536" y="233991"/>
                  </a:lnTo>
                  <a:lnTo>
                    <a:pt x="16533" y="256708"/>
                  </a:lnTo>
                  <a:lnTo>
                    <a:pt x="9731" y="280724"/>
                  </a:lnTo>
                  <a:lnTo>
                    <a:pt x="4305" y="306039"/>
                  </a:lnTo>
                  <a:lnTo>
                    <a:pt x="431" y="332657"/>
                  </a:lnTo>
                  <a:lnTo>
                    <a:pt x="0" y="336505"/>
                  </a:lnTo>
                  <a:lnTo>
                    <a:pt x="2781" y="339985"/>
                  </a:lnTo>
                  <a:lnTo>
                    <a:pt x="6629" y="34040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/>
          <p:nvPr/>
        </p:nvSpPr>
        <p:spPr>
          <a:xfrm>
            <a:off x="8440445" y="6434163"/>
            <a:ext cx="419100" cy="720090"/>
          </a:xfrm>
          <a:custGeom>
            <a:avLst/>
            <a:gdLst/>
            <a:ahLst/>
            <a:cxnLst/>
            <a:rect l="l" t="t" r="r" b="b"/>
            <a:pathLst>
              <a:path w="419100" h="720090">
                <a:moveTo>
                  <a:pt x="406120" y="681024"/>
                </a:moveTo>
                <a:lnTo>
                  <a:pt x="137375" y="681024"/>
                </a:lnTo>
                <a:lnTo>
                  <a:pt x="137375" y="31153"/>
                </a:lnTo>
                <a:lnTo>
                  <a:pt x="406120" y="31153"/>
                </a:lnTo>
                <a:lnTo>
                  <a:pt x="406120" y="681024"/>
                </a:lnTo>
                <a:close/>
              </a:path>
              <a:path w="419100" h="720090">
                <a:moveTo>
                  <a:pt x="124955" y="681024"/>
                </a:moveTo>
                <a:lnTo>
                  <a:pt x="12420" y="681024"/>
                </a:lnTo>
                <a:lnTo>
                  <a:pt x="12420" y="31153"/>
                </a:lnTo>
                <a:lnTo>
                  <a:pt x="124955" y="31153"/>
                </a:lnTo>
                <a:lnTo>
                  <a:pt x="124955" y="681024"/>
                </a:lnTo>
                <a:close/>
              </a:path>
              <a:path w="419100" h="720090">
                <a:moveTo>
                  <a:pt x="0" y="0"/>
                </a:moveTo>
                <a:lnTo>
                  <a:pt x="0" y="0"/>
                </a:lnTo>
                <a:lnTo>
                  <a:pt x="0" y="720001"/>
                </a:lnTo>
                <a:lnTo>
                  <a:pt x="418528" y="720001"/>
                </a:lnTo>
                <a:lnTo>
                  <a:pt x="418528" y="0"/>
                </a:lnTo>
                <a:lnTo>
                  <a:pt x="0" y="0"/>
                </a:lnTo>
                <a:close/>
              </a:path>
              <a:path w="419100" h="720090">
                <a:moveTo>
                  <a:pt x="290195" y="291299"/>
                </a:moveTo>
                <a:lnTo>
                  <a:pt x="222872" y="291299"/>
                </a:lnTo>
                <a:lnTo>
                  <a:pt x="222872" y="224396"/>
                </a:lnTo>
                <a:lnTo>
                  <a:pt x="290195" y="224396"/>
                </a:lnTo>
                <a:lnTo>
                  <a:pt x="290195" y="291299"/>
                </a:lnTo>
                <a:close/>
              </a:path>
              <a:path w="419100" h="720090">
                <a:moveTo>
                  <a:pt x="310578" y="212547"/>
                </a:moveTo>
                <a:lnTo>
                  <a:pt x="193586" y="212547"/>
                </a:lnTo>
                <a:lnTo>
                  <a:pt x="193586" y="304698"/>
                </a:lnTo>
                <a:lnTo>
                  <a:pt x="310578" y="304698"/>
                </a:lnTo>
                <a:lnTo>
                  <a:pt x="310578" y="212547"/>
                </a:lnTo>
                <a:close/>
              </a:path>
            </a:pathLst>
          </a:custGeom>
          <a:ln w="6350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9718402" y="3008722"/>
            <a:ext cx="1875789" cy="2019300"/>
            <a:chOff x="9718402" y="3008722"/>
            <a:chExt cx="1875789" cy="2019300"/>
          </a:xfrm>
        </p:grpSpPr>
        <p:sp>
          <p:nvSpPr>
            <p:cNvPr id="77" name="object 77"/>
            <p:cNvSpPr/>
            <p:nvPr/>
          </p:nvSpPr>
          <p:spPr>
            <a:xfrm>
              <a:off x="10727988" y="4162308"/>
              <a:ext cx="72390" cy="288290"/>
            </a:xfrm>
            <a:custGeom>
              <a:avLst/>
              <a:gdLst/>
              <a:ahLst/>
              <a:cxnLst/>
              <a:rect l="l" t="t" r="r" b="b"/>
              <a:pathLst>
                <a:path w="72390" h="288289">
                  <a:moveTo>
                    <a:pt x="71996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71996" y="287997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655986" y="4310883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0" y="0"/>
                  </a:moveTo>
                  <a:lnTo>
                    <a:pt x="71996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447988" y="4450308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0" y="0"/>
                  </a:moveTo>
                  <a:lnTo>
                    <a:pt x="144005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447988" y="4162308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0" y="0"/>
                  </a:moveTo>
                  <a:lnTo>
                    <a:pt x="144005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727988" y="3010310"/>
              <a:ext cx="72390" cy="864235"/>
            </a:xfrm>
            <a:custGeom>
              <a:avLst/>
              <a:gdLst/>
              <a:ahLst/>
              <a:cxnLst/>
              <a:rect l="l" t="t" r="r" b="b"/>
              <a:pathLst>
                <a:path w="72390" h="864235">
                  <a:moveTo>
                    <a:pt x="71996" y="0"/>
                  </a:moveTo>
                  <a:lnTo>
                    <a:pt x="0" y="0"/>
                  </a:lnTo>
                  <a:lnTo>
                    <a:pt x="0" y="863993"/>
                  </a:lnTo>
                  <a:lnTo>
                    <a:pt x="71996" y="863993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727988" y="3298310"/>
              <a:ext cx="72390" cy="288290"/>
            </a:xfrm>
            <a:custGeom>
              <a:avLst/>
              <a:gdLst/>
              <a:ahLst/>
              <a:cxnLst/>
              <a:rect l="l" t="t" r="r" b="b"/>
              <a:pathLst>
                <a:path w="72390" h="288289">
                  <a:moveTo>
                    <a:pt x="71996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71996" y="287997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655986" y="3442309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0" y="0"/>
                  </a:moveTo>
                  <a:lnTo>
                    <a:pt x="71996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791993" y="3442309"/>
              <a:ext cx="72390" cy="1440180"/>
            </a:xfrm>
            <a:custGeom>
              <a:avLst/>
              <a:gdLst/>
              <a:ahLst/>
              <a:cxnLst/>
              <a:rect l="l" t="t" r="r" b="b"/>
              <a:pathLst>
                <a:path w="72390" h="1440179">
                  <a:moveTo>
                    <a:pt x="71996" y="0"/>
                  </a:moveTo>
                  <a:lnTo>
                    <a:pt x="0" y="0"/>
                  </a:lnTo>
                  <a:lnTo>
                    <a:pt x="0" y="1440002"/>
                  </a:lnTo>
                  <a:lnTo>
                    <a:pt x="71996" y="1440002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719989" y="4310883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0" y="0"/>
                  </a:moveTo>
                  <a:lnTo>
                    <a:pt x="144005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863991" y="3298312"/>
              <a:ext cx="792480" cy="288290"/>
            </a:xfrm>
            <a:custGeom>
              <a:avLst/>
              <a:gdLst/>
              <a:ahLst/>
              <a:cxnLst/>
              <a:rect l="l" t="t" r="r" b="b"/>
              <a:pathLst>
                <a:path w="792479" h="288289">
                  <a:moveTo>
                    <a:pt x="737997" y="287997"/>
                  </a:moveTo>
                  <a:lnTo>
                    <a:pt x="54000" y="287997"/>
                  </a:lnTo>
                  <a:lnTo>
                    <a:pt x="32977" y="283753"/>
                  </a:lnTo>
                  <a:lnTo>
                    <a:pt x="15813" y="272180"/>
                  </a:lnTo>
                  <a:lnTo>
                    <a:pt x="4242" y="255015"/>
                  </a:lnTo>
                  <a:lnTo>
                    <a:pt x="0" y="233997"/>
                  </a:lnTo>
                  <a:lnTo>
                    <a:pt x="0" y="54000"/>
                  </a:lnTo>
                  <a:lnTo>
                    <a:pt x="4242" y="32982"/>
                  </a:lnTo>
                  <a:lnTo>
                    <a:pt x="15813" y="15817"/>
                  </a:lnTo>
                  <a:lnTo>
                    <a:pt x="32977" y="4244"/>
                  </a:lnTo>
                  <a:lnTo>
                    <a:pt x="54000" y="0"/>
                  </a:lnTo>
                  <a:lnTo>
                    <a:pt x="737997" y="0"/>
                  </a:lnTo>
                  <a:lnTo>
                    <a:pt x="759014" y="4244"/>
                  </a:lnTo>
                  <a:lnTo>
                    <a:pt x="776179" y="15817"/>
                  </a:lnTo>
                  <a:lnTo>
                    <a:pt x="787753" y="32982"/>
                  </a:lnTo>
                  <a:lnTo>
                    <a:pt x="791997" y="54000"/>
                  </a:lnTo>
                  <a:lnTo>
                    <a:pt x="791997" y="233997"/>
                  </a:lnTo>
                  <a:lnTo>
                    <a:pt x="787753" y="255015"/>
                  </a:lnTo>
                  <a:lnTo>
                    <a:pt x="776179" y="272180"/>
                  </a:lnTo>
                  <a:lnTo>
                    <a:pt x="759014" y="283753"/>
                  </a:lnTo>
                  <a:lnTo>
                    <a:pt x="737997" y="287997"/>
                  </a:lnTo>
                  <a:close/>
                </a:path>
              </a:pathLst>
            </a:custGeom>
            <a:ln w="6350">
              <a:solidFill>
                <a:srgbClr val="295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727988" y="4738310"/>
              <a:ext cx="72390" cy="288290"/>
            </a:xfrm>
            <a:custGeom>
              <a:avLst/>
              <a:gdLst/>
              <a:ahLst/>
              <a:cxnLst/>
              <a:rect l="l" t="t" r="r" b="b"/>
              <a:pathLst>
                <a:path w="72390" h="288289">
                  <a:moveTo>
                    <a:pt x="71996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71996" y="287997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655986" y="488231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0" y="0"/>
                  </a:moveTo>
                  <a:lnTo>
                    <a:pt x="71996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1447988" y="5026309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0" y="0"/>
                  </a:moveTo>
                  <a:lnTo>
                    <a:pt x="144005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447988" y="473831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0" y="0"/>
                  </a:moveTo>
                  <a:lnTo>
                    <a:pt x="144005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9718408" y="5820572"/>
            <a:ext cx="1659255" cy="1407795"/>
            <a:chOff x="9718408" y="5820572"/>
            <a:chExt cx="1659255" cy="1407795"/>
          </a:xfrm>
        </p:grpSpPr>
        <p:sp>
          <p:nvSpPr>
            <p:cNvPr id="92" name="object 92"/>
            <p:cNvSpPr/>
            <p:nvPr/>
          </p:nvSpPr>
          <p:spPr>
            <a:xfrm>
              <a:off x="9791999" y="6362161"/>
              <a:ext cx="72390" cy="864235"/>
            </a:xfrm>
            <a:custGeom>
              <a:avLst/>
              <a:gdLst/>
              <a:ahLst/>
              <a:cxnLst/>
              <a:rect l="l" t="t" r="r" b="b"/>
              <a:pathLst>
                <a:path w="72390" h="864234">
                  <a:moveTo>
                    <a:pt x="71996" y="0"/>
                  </a:moveTo>
                  <a:lnTo>
                    <a:pt x="0" y="0"/>
                  </a:lnTo>
                  <a:lnTo>
                    <a:pt x="0" y="864006"/>
                  </a:lnTo>
                  <a:lnTo>
                    <a:pt x="71996" y="864006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719995" y="6799653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0" y="0"/>
                  </a:moveTo>
                  <a:lnTo>
                    <a:pt x="71996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799988" y="5822160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532803" y="216001"/>
                  </a:moveTo>
                  <a:lnTo>
                    <a:pt x="43205" y="216001"/>
                  </a:lnTo>
                  <a:lnTo>
                    <a:pt x="26387" y="212606"/>
                  </a:lnTo>
                  <a:lnTo>
                    <a:pt x="12653" y="203347"/>
                  </a:lnTo>
                  <a:lnTo>
                    <a:pt x="3395" y="189614"/>
                  </a:lnTo>
                  <a:lnTo>
                    <a:pt x="0" y="172796"/>
                  </a:lnTo>
                  <a:lnTo>
                    <a:pt x="0" y="43205"/>
                  </a:lnTo>
                  <a:lnTo>
                    <a:pt x="3395" y="26387"/>
                  </a:lnTo>
                  <a:lnTo>
                    <a:pt x="12653" y="12653"/>
                  </a:lnTo>
                  <a:lnTo>
                    <a:pt x="26387" y="3395"/>
                  </a:lnTo>
                  <a:lnTo>
                    <a:pt x="43205" y="0"/>
                  </a:lnTo>
                  <a:lnTo>
                    <a:pt x="532803" y="0"/>
                  </a:lnTo>
                  <a:lnTo>
                    <a:pt x="549621" y="3395"/>
                  </a:lnTo>
                  <a:lnTo>
                    <a:pt x="563354" y="12653"/>
                  </a:lnTo>
                  <a:lnTo>
                    <a:pt x="572613" y="26387"/>
                  </a:lnTo>
                  <a:lnTo>
                    <a:pt x="576008" y="43205"/>
                  </a:lnTo>
                  <a:lnTo>
                    <a:pt x="576008" y="172796"/>
                  </a:lnTo>
                  <a:lnTo>
                    <a:pt x="572613" y="189614"/>
                  </a:lnTo>
                  <a:lnTo>
                    <a:pt x="563354" y="203347"/>
                  </a:lnTo>
                  <a:lnTo>
                    <a:pt x="549621" y="212606"/>
                  </a:lnTo>
                  <a:lnTo>
                    <a:pt x="532803" y="21600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799988" y="6398159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4">
                  <a:moveTo>
                    <a:pt x="532803" y="216001"/>
                  </a:moveTo>
                  <a:lnTo>
                    <a:pt x="43205" y="216001"/>
                  </a:lnTo>
                  <a:lnTo>
                    <a:pt x="26387" y="212606"/>
                  </a:lnTo>
                  <a:lnTo>
                    <a:pt x="12653" y="203347"/>
                  </a:lnTo>
                  <a:lnTo>
                    <a:pt x="3395" y="189614"/>
                  </a:lnTo>
                  <a:lnTo>
                    <a:pt x="0" y="172796"/>
                  </a:lnTo>
                  <a:lnTo>
                    <a:pt x="0" y="43205"/>
                  </a:lnTo>
                  <a:lnTo>
                    <a:pt x="3395" y="26387"/>
                  </a:lnTo>
                  <a:lnTo>
                    <a:pt x="12653" y="12653"/>
                  </a:lnTo>
                  <a:lnTo>
                    <a:pt x="26387" y="3395"/>
                  </a:lnTo>
                  <a:lnTo>
                    <a:pt x="43205" y="0"/>
                  </a:lnTo>
                  <a:lnTo>
                    <a:pt x="532803" y="0"/>
                  </a:lnTo>
                  <a:lnTo>
                    <a:pt x="549621" y="3395"/>
                  </a:lnTo>
                  <a:lnTo>
                    <a:pt x="563354" y="12653"/>
                  </a:lnTo>
                  <a:lnTo>
                    <a:pt x="572613" y="26387"/>
                  </a:lnTo>
                  <a:lnTo>
                    <a:pt x="576008" y="43205"/>
                  </a:lnTo>
                  <a:lnTo>
                    <a:pt x="576008" y="172796"/>
                  </a:lnTo>
                  <a:lnTo>
                    <a:pt x="572613" y="189614"/>
                  </a:lnTo>
                  <a:lnTo>
                    <a:pt x="563354" y="203347"/>
                  </a:lnTo>
                  <a:lnTo>
                    <a:pt x="549621" y="212606"/>
                  </a:lnTo>
                  <a:lnTo>
                    <a:pt x="532803" y="21600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799988" y="6686156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4">
                  <a:moveTo>
                    <a:pt x="532803" y="216001"/>
                  </a:moveTo>
                  <a:lnTo>
                    <a:pt x="43205" y="216001"/>
                  </a:lnTo>
                  <a:lnTo>
                    <a:pt x="26387" y="212606"/>
                  </a:lnTo>
                  <a:lnTo>
                    <a:pt x="12653" y="203347"/>
                  </a:lnTo>
                  <a:lnTo>
                    <a:pt x="3395" y="189614"/>
                  </a:lnTo>
                  <a:lnTo>
                    <a:pt x="0" y="172796"/>
                  </a:lnTo>
                  <a:lnTo>
                    <a:pt x="0" y="43205"/>
                  </a:lnTo>
                  <a:lnTo>
                    <a:pt x="3395" y="26387"/>
                  </a:lnTo>
                  <a:lnTo>
                    <a:pt x="12653" y="12653"/>
                  </a:lnTo>
                  <a:lnTo>
                    <a:pt x="26387" y="3395"/>
                  </a:lnTo>
                  <a:lnTo>
                    <a:pt x="43205" y="0"/>
                  </a:lnTo>
                  <a:lnTo>
                    <a:pt x="532803" y="0"/>
                  </a:lnTo>
                  <a:lnTo>
                    <a:pt x="549621" y="3395"/>
                  </a:lnTo>
                  <a:lnTo>
                    <a:pt x="563354" y="12653"/>
                  </a:lnTo>
                  <a:lnTo>
                    <a:pt x="572613" y="26387"/>
                  </a:lnTo>
                  <a:lnTo>
                    <a:pt x="576008" y="43205"/>
                  </a:lnTo>
                  <a:lnTo>
                    <a:pt x="576008" y="172796"/>
                  </a:lnTo>
                  <a:lnTo>
                    <a:pt x="572613" y="189614"/>
                  </a:lnTo>
                  <a:lnTo>
                    <a:pt x="563354" y="203347"/>
                  </a:lnTo>
                  <a:lnTo>
                    <a:pt x="549621" y="212606"/>
                  </a:lnTo>
                  <a:lnTo>
                    <a:pt x="532803" y="21600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799988" y="6110160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532803" y="216001"/>
                  </a:moveTo>
                  <a:lnTo>
                    <a:pt x="43205" y="216001"/>
                  </a:lnTo>
                  <a:lnTo>
                    <a:pt x="26387" y="212606"/>
                  </a:lnTo>
                  <a:lnTo>
                    <a:pt x="12653" y="203347"/>
                  </a:lnTo>
                  <a:lnTo>
                    <a:pt x="3395" y="189614"/>
                  </a:lnTo>
                  <a:lnTo>
                    <a:pt x="0" y="172796"/>
                  </a:lnTo>
                  <a:lnTo>
                    <a:pt x="0" y="43205"/>
                  </a:lnTo>
                  <a:lnTo>
                    <a:pt x="3395" y="26387"/>
                  </a:lnTo>
                  <a:lnTo>
                    <a:pt x="12653" y="12653"/>
                  </a:lnTo>
                  <a:lnTo>
                    <a:pt x="26387" y="3395"/>
                  </a:lnTo>
                  <a:lnTo>
                    <a:pt x="43205" y="0"/>
                  </a:lnTo>
                  <a:lnTo>
                    <a:pt x="532803" y="0"/>
                  </a:lnTo>
                  <a:lnTo>
                    <a:pt x="549621" y="3395"/>
                  </a:lnTo>
                  <a:lnTo>
                    <a:pt x="563354" y="12653"/>
                  </a:lnTo>
                  <a:lnTo>
                    <a:pt x="572613" y="26387"/>
                  </a:lnTo>
                  <a:lnTo>
                    <a:pt x="576008" y="43205"/>
                  </a:lnTo>
                  <a:lnTo>
                    <a:pt x="576008" y="172796"/>
                  </a:lnTo>
                  <a:lnTo>
                    <a:pt x="572613" y="189614"/>
                  </a:lnTo>
                  <a:lnTo>
                    <a:pt x="563354" y="203347"/>
                  </a:lnTo>
                  <a:lnTo>
                    <a:pt x="549621" y="212606"/>
                  </a:lnTo>
                  <a:lnTo>
                    <a:pt x="532803" y="21600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655985" y="722616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0" y="0"/>
                  </a:moveTo>
                  <a:lnTo>
                    <a:pt x="71996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799988" y="6974156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4">
                  <a:moveTo>
                    <a:pt x="532803" y="216001"/>
                  </a:moveTo>
                  <a:lnTo>
                    <a:pt x="43205" y="216001"/>
                  </a:lnTo>
                  <a:lnTo>
                    <a:pt x="26387" y="212606"/>
                  </a:lnTo>
                  <a:lnTo>
                    <a:pt x="12653" y="203347"/>
                  </a:lnTo>
                  <a:lnTo>
                    <a:pt x="3395" y="189614"/>
                  </a:lnTo>
                  <a:lnTo>
                    <a:pt x="0" y="172796"/>
                  </a:lnTo>
                  <a:lnTo>
                    <a:pt x="0" y="43205"/>
                  </a:lnTo>
                  <a:lnTo>
                    <a:pt x="3395" y="26387"/>
                  </a:lnTo>
                  <a:lnTo>
                    <a:pt x="12653" y="12653"/>
                  </a:lnTo>
                  <a:lnTo>
                    <a:pt x="26387" y="3395"/>
                  </a:lnTo>
                  <a:lnTo>
                    <a:pt x="43205" y="0"/>
                  </a:lnTo>
                  <a:lnTo>
                    <a:pt x="532803" y="0"/>
                  </a:lnTo>
                  <a:lnTo>
                    <a:pt x="549621" y="3395"/>
                  </a:lnTo>
                  <a:lnTo>
                    <a:pt x="563354" y="12653"/>
                  </a:lnTo>
                  <a:lnTo>
                    <a:pt x="572613" y="26387"/>
                  </a:lnTo>
                  <a:lnTo>
                    <a:pt x="576008" y="43205"/>
                  </a:lnTo>
                  <a:lnTo>
                    <a:pt x="576008" y="172796"/>
                  </a:lnTo>
                  <a:lnTo>
                    <a:pt x="572613" y="189614"/>
                  </a:lnTo>
                  <a:lnTo>
                    <a:pt x="563354" y="203347"/>
                  </a:lnTo>
                  <a:lnTo>
                    <a:pt x="549621" y="212606"/>
                  </a:lnTo>
                  <a:lnTo>
                    <a:pt x="532803" y="21600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10819681" y="5869332"/>
            <a:ext cx="537210" cy="155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z="600" spc="-35" dirty="0">
                <a:solidFill>
                  <a:srgbClr val="58595B"/>
                </a:solidFill>
                <a:latin typeface="Arial Unicode MS"/>
                <a:cs typeface="Arial Unicode MS"/>
              </a:rPr>
              <a:t>Magna-C&amp;I-</a:t>
            </a:r>
            <a:r>
              <a:rPr sz="600" spc="-25" dirty="0">
                <a:solidFill>
                  <a:srgbClr val="58595B"/>
                </a:solidFill>
                <a:latin typeface="Arial Unicode MS"/>
                <a:cs typeface="Arial Unicode MS"/>
              </a:rPr>
              <a:t>215</a:t>
            </a:r>
            <a:endParaRPr sz="600">
              <a:latin typeface="Arial Unicode MS"/>
              <a:cs typeface="Arial Unicode MS"/>
            </a:endParaRPr>
          </a:p>
          <a:p>
            <a:pPr marL="12700" marR="5080" indent="7620" algn="just">
              <a:lnSpc>
                <a:spcPct val="315000"/>
              </a:lnSpc>
            </a:pPr>
            <a:r>
              <a:rPr sz="600" spc="-35" dirty="0">
                <a:solidFill>
                  <a:srgbClr val="58595B"/>
                </a:solidFill>
                <a:latin typeface="Arial Unicode MS"/>
                <a:cs typeface="Arial Unicode MS"/>
              </a:rPr>
              <a:t>Magna-C&amp;I-</a:t>
            </a:r>
            <a:r>
              <a:rPr sz="600" spc="-25" dirty="0">
                <a:solidFill>
                  <a:srgbClr val="58595B"/>
                </a:solidFill>
                <a:latin typeface="Arial Unicode MS"/>
                <a:cs typeface="Arial Unicode MS"/>
              </a:rPr>
              <a:t>260</a:t>
            </a:r>
            <a:r>
              <a:rPr sz="6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35" dirty="0">
                <a:solidFill>
                  <a:srgbClr val="58595B"/>
                </a:solidFill>
                <a:latin typeface="Arial Unicode MS"/>
                <a:cs typeface="Arial Unicode MS"/>
              </a:rPr>
              <a:t>Magna-</a:t>
            </a:r>
            <a:r>
              <a:rPr sz="600" spc="-45" dirty="0">
                <a:solidFill>
                  <a:srgbClr val="58595B"/>
                </a:solidFill>
                <a:latin typeface="Arial Unicode MS"/>
                <a:cs typeface="Arial Unicode MS"/>
              </a:rPr>
              <a:t>UTL-</a:t>
            </a:r>
            <a:r>
              <a:rPr sz="600" spc="-35" dirty="0">
                <a:solidFill>
                  <a:srgbClr val="58595B"/>
                </a:solidFill>
                <a:latin typeface="Arial Unicode MS"/>
                <a:cs typeface="Arial Unicode MS"/>
              </a:rPr>
              <a:t>373</a:t>
            </a:r>
            <a:r>
              <a:rPr sz="6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35" dirty="0">
                <a:solidFill>
                  <a:srgbClr val="58595B"/>
                </a:solidFill>
                <a:latin typeface="Arial Unicode MS"/>
                <a:cs typeface="Arial Unicode MS"/>
              </a:rPr>
              <a:t>Magna-</a:t>
            </a:r>
            <a:r>
              <a:rPr sz="600" spc="-45" dirty="0">
                <a:solidFill>
                  <a:srgbClr val="58595B"/>
                </a:solidFill>
                <a:latin typeface="Arial Unicode MS"/>
                <a:cs typeface="Arial Unicode MS"/>
              </a:rPr>
              <a:t>UTL-</a:t>
            </a:r>
            <a:r>
              <a:rPr sz="600" spc="-35" dirty="0">
                <a:solidFill>
                  <a:srgbClr val="58595B"/>
                </a:solidFill>
                <a:latin typeface="Arial Unicode MS"/>
                <a:cs typeface="Arial Unicode MS"/>
              </a:rPr>
              <a:t>418</a:t>
            </a:r>
            <a:r>
              <a:rPr sz="6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45" dirty="0">
                <a:solidFill>
                  <a:srgbClr val="58595B"/>
                </a:solidFill>
                <a:latin typeface="Arial Unicode MS"/>
                <a:cs typeface="Arial Unicode MS"/>
              </a:rPr>
              <a:t>Max-20HC-</a:t>
            </a:r>
            <a:r>
              <a:rPr sz="600" spc="-25" dirty="0">
                <a:solidFill>
                  <a:srgbClr val="58595B"/>
                </a:solidFill>
                <a:latin typeface="Arial Unicode MS"/>
                <a:cs typeface="Arial Unicode MS"/>
              </a:rPr>
              <a:t>3440</a:t>
            </a:r>
            <a:r>
              <a:rPr sz="600" spc="500" dirty="0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sz="600" spc="-45" dirty="0">
                <a:solidFill>
                  <a:srgbClr val="58595B"/>
                </a:solidFill>
                <a:latin typeface="Arial Unicode MS"/>
                <a:cs typeface="Arial Unicode MS"/>
              </a:rPr>
              <a:t>Max-20HC-</a:t>
            </a:r>
            <a:r>
              <a:rPr sz="600" spc="-25" dirty="0">
                <a:solidFill>
                  <a:srgbClr val="58595B"/>
                </a:solidFill>
                <a:latin typeface="Arial Unicode MS"/>
                <a:cs typeface="Arial Unicode MS"/>
              </a:rPr>
              <a:t>5000</a:t>
            </a:r>
            <a:endParaRPr sz="600">
              <a:latin typeface="Arial Unicode MS"/>
              <a:cs typeface="Arial Unicode MS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10654398" y="5928574"/>
            <a:ext cx="723265" cy="1551305"/>
            <a:chOff x="10654398" y="5928574"/>
            <a:chExt cx="723265" cy="1551305"/>
          </a:xfrm>
        </p:grpSpPr>
        <p:sp>
          <p:nvSpPr>
            <p:cNvPr id="102" name="object 102"/>
            <p:cNvSpPr/>
            <p:nvPr/>
          </p:nvSpPr>
          <p:spPr>
            <a:xfrm>
              <a:off x="10727988" y="5930162"/>
              <a:ext cx="72390" cy="864235"/>
            </a:xfrm>
            <a:custGeom>
              <a:avLst/>
              <a:gdLst/>
              <a:ahLst/>
              <a:cxnLst/>
              <a:rect l="l" t="t" r="r" b="b"/>
              <a:pathLst>
                <a:path w="72390" h="864234">
                  <a:moveTo>
                    <a:pt x="71996" y="0"/>
                  </a:moveTo>
                  <a:lnTo>
                    <a:pt x="0" y="0"/>
                  </a:lnTo>
                  <a:lnTo>
                    <a:pt x="0" y="863993"/>
                  </a:lnTo>
                  <a:lnTo>
                    <a:pt x="71996" y="863993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655986" y="636584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0" y="0"/>
                  </a:moveTo>
                  <a:lnTo>
                    <a:pt x="71996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727984" y="6221834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0" y="0"/>
                  </a:moveTo>
                  <a:lnTo>
                    <a:pt x="71996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727984" y="650616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0" y="0"/>
                  </a:moveTo>
                  <a:lnTo>
                    <a:pt x="71996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799988" y="7262157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4">
                  <a:moveTo>
                    <a:pt x="532803" y="216001"/>
                  </a:moveTo>
                  <a:lnTo>
                    <a:pt x="43205" y="216001"/>
                  </a:lnTo>
                  <a:lnTo>
                    <a:pt x="26387" y="212606"/>
                  </a:lnTo>
                  <a:lnTo>
                    <a:pt x="12653" y="203347"/>
                  </a:lnTo>
                  <a:lnTo>
                    <a:pt x="3395" y="189614"/>
                  </a:lnTo>
                  <a:lnTo>
                    <a:pt x="0" y="172796"/>
                  </a:lnTo>
                  <a:lnTo>
                    <a:pt x="0" y="43205"/>
                  </a:lnTo>
                  <a:lnTo>
                    <a:pt x="3395" y="26387"/>
                  </a:lnTo>
                  <a:lnTo>
                    <a:pt x="12653" y="12653"/>
                  </a:lnTo>
                  <a:lnTo>
                    <a:pt x="26387" y="3395"/>
                  </a:lnTo>
                  <a:lnTo>
                    <a:pt x="43205" y="0"/>
                  </a:lnTo>
                  <a:lnTo>
                    <a:pt x="532803" y="0"/>
                  </a:lnTo>
                  <a:lnTo>
                    <a:pt x="549621" y="3395"/>
                  </a:lnTo>
                  <a:lnTo>
                    <a:pt x="563354" y="12653"/>
                  </a:lnTo>
                  <a:lnTo>
                    <a:pt x="572613" y="26387"/>
                  </a:lnTo>
                  <a:lnTo>
                    <a:pt x="576008" y="43205"/>
                  </a:lnTo>
                  <a:lnTo>
                    <a:pt x="576008" y="172796"/>
                  </a:lnTo>
                  <a:lnTo>
                    <a:pt x="572613" y="189614"/>
                  </a:lnTo>
                  <a:lnTo>
                    <a:pt x="563354" y="203347"/>
                  </a:lnTo>
                  <a:lnTo>
                    <a:pt x="549621" y="212606"/>
                  </a:lnTo>
                  <a:lnTo>
                    <a:pt x="532803" y="216001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727988" y="7082162"/>
              <a:ext cx="72390" cy="288290"/>
            </a:xfrm>
            <a:custGeom>
              <a:avLst/>
              <a:gdLst/>
              <a:ahLst/>
              <a:cxnLst/>
              <a:rect l="l" t="t" r="r" b="b"/>
              <a:pathLst>
                <a:path w="72390" h="288290">
                  <a:moveTo>
                    <a:pt x="71996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71996" y="287997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10146543" y="3375130"/>
            <a:ext cx="2292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95CAA"/>
                </a:solidFill>
                <a:latin typeface="Arial"/>
                <a:cs typeface="Arial"/>
              </a:rPr>
              <a:t>Cells</a:t>
            </a:r>
            <a:endParaRPr sz="7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9863990" y="4162311"/>
            <a:ext cx="792480" cy="288290"/>
          </a:xfrm>
          <a:custGeom>
            <a:avLst/>
            <a:gdLst/>
            <a:ahLst/>
            <a:cxnLst/>
            <a:rect l="l" t="t" r="r" b="b"/>
            <a:pathLst>
              <a:path w="792479" h="288289">
                <a:moveTo>
                  <a:pt x="737997" y="287997"/>
                </a:moveTo>
                <a:lnTo>
                  <a:pt x="54000" y="287997"/>
                </a:lnTo>
                <a:lnTo>
                  <a:pt x="32977" y="283753"/>
                </a:lnTo>
                <a:lnTo>
                  <a:pt x="15813" y="272180"/>
                </a:lnTo>
                <a:lnTo>
                  <a:pt x="4242" y="255015"/>
                </a:lnTo>
                <a:lnTo>
                  <a:pt x="0" y="233997"/>
                </a:lnTo>
                <a:lnTo>
                  <a:pt x="0" y="54000"/>
                </a:lnTo>
                <a:lnTo>
                  <a:pt x="4242" y="32982"/>
                </a:lnTo>
                <a:lnTo>
                  <a:pt x="15813" y="15817"/>
                </a:lnTo>
                <a:lnTo>
                  <a:pt x="32977" y="4244"/>
                </a:lnTo>
                <a:lnTo>
                  <a:pt x="54000" y="0"/>
                </a:lnTo>
                <a:lnTo>
                  <a:pt x="737997" y="0"/>
                </a:lnTo>
                <a:lnTo>
                  <a:pt x="759014" y="4244"/>
                </a:lnTo>
                <a:lnTo>
                  <a:pt x="776179" y="15817"/>
                </a:lnTo>
                <a:lnTo>
                  <a:pt x="787753" y="32982"/>
                </a:lnTo>
                <a:lnTo>
                  <a:pt x="791997" y="54000"/>
                </a:lnTo>
                <a:lnTo>
                  <a:pt x="791997" y="233997"/>
                </a:lnTo>
                <a:lnTo>
                  <a:pt x="787753" y="255015"/>
                </a:lnTo>
                <a:lnTo>
                  <a:pt x="776179" y="272180"/>
                </a:lnTo>
                <a:lnTo>
                  <a:pt x="759014" y="283753"/>
                </a:lnTo>
                <a:lnTo>
                  <a:pt x="737997" y="287997"/>
                </a:lnTo>
                <a:close/>
              </a:path>
            </a:pathLst>
          </a:custGeom>
          <a:ln w="6350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0126004" y="4238401"/>
            <a:ext cx="269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95CAA"/>
                </a:solidFill>
                <a:latin typeface="Arial"/>
                <a:cs typeface="Arial"/>
              </a:rPr>
              <a:t>Packs</a:t>
            </a:r>
            <a:endParaRPr sz="7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9863990" y="4738311"/>
            <a:ext cx="792480" cy="288290"/>
          </a:xfrm>
          <a:custGeom>
            <a:avLst/>
            <a:gdLst/>
            <a:ahLst/>
            <a:cxnLst/>
            <a:rect l="l" t="t" r="r" b="b"/>
            <a:pathLst>
              <a:path w="792479" h="288289">
                <a:moveTo>
                  <a:pt x="737997" y="287997"/>
                </a:moveTo>
                <a:lnTo>
                  <a:pt x="54000" y="287997"/>
                </a:lnTo>
                <a:lnTo>
                  <a:pt x="32977" y="283753"/>
                </a:lnTo>
                <a:lnTo>
                  <a:pt x="15813" y="272180"/>
                </a:lnTo>
                <a:lnTo>
                  <a:pt x="4242" y="255015"/>
                </a:lnTo>
                <a:lnTo>
                  <a:pt x="0" y="233997"/>
                </a:lnTo>
                <a:lnTo>
                  <a:pt x="0" y="54000"/>
                </a:lnTo>
                <a:lnTo>
                  <a:pt x="4242" y="32982"/>
                </a:lnTo>
                <a:lnTo>
                  <a:pt x="15813" y="15817"/>
                </a:lnTo>
                <a:lnTo>
                  <a:pt x="32977" y="4244"/>
                </a:lnTo>
                <a:lnTo>
                  <a:pt x="54000" y="0"/>
                </a:lnTo>
                <a:lnTo>
                  <a:pt x="737997" y="0"/>
                </a:lnTo>
                <a:lnTo>
                  <a:pt x="759014" y="4244"/>
                </a:lnTo>
                <a:lnTo>
                  <a:pt x="776179" y="15817"/>
                </a:lnTo>
                <a:lnTo>
                  <a:pt x="787753" y="32982"/>
                </a:lnTo>
                <a:lnTo>
                  <a:pt x="791997" y="54000"/>
                </a:lnTo>
                <a:lnTo>
                  <a:pt x="791997" y="233997"/>
                </a:lnTo>
                <a:lnTo>
                  <a:pt x="787753" y="255015"/>
                </a:lnTo>
                <a:lnTo>
                  <a:pt x="776179" y="272180"/>
                </a:lnTo>
                <a:lnTo>
                  <a:pt x="759014" y="283753"/>
                </a:lnTo>
                <a:lnTo>
                  <a:pt x="737997" y="287997"/>
                </a:lnTo>
                <a:close/>
              </a:path>
            </a:pathLst>
          </a:custGeom>
          <a:ln w="6350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0123909" y="4808757"/>
            <a:ext cx="2743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95CAA"/>
                </a:solidFill>
                <a:latin typeface="Arial"/>
                <a:cs typeface="Arial"/>
              </a:rPr>
              <a:t>Racks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11627995" y="648018"/>
            <a:ext cx="900430" cy="92710"/>
            <a:chOff x="11627995" y="648018"/>
            <a:chExt cx="900430" cy="92710"/>
          </a:xfrm>
        </p:grpSpPr>
        <p:pic>
          <p:nvPicPr>
            <p:cNvPr id="114" name="object 1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27995" y="648018"/>
              <a:ext cx="418899" cy="9223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084577" y="648024"/>
              <a:ext cx="443428" cy="87428"/>
            </a:xfrm>
            <a:prstGeom prst="rect">
              <a:avLst/>
            </a:prstGeom>
          </p:spPr>
        </p:pic>
      </p:grpSp>
      <p:sp>
        <p:nvSpPr>
          <p:cNvPr id="116" name="object 116"/>
          <p:cNvSpPr txBox="1"/>
          <p:nvPr/>
        </p:nvSpPr>
        <p:spPr>
          <a:xfrm>
            <a:off x="9889529" y="6243689"/>
            <a:ext cx="7353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90" dirty="0">
                <a:solidFill>
                  <a:srgbClr val="295CAA"/>
                </a:solidFill>
                <a:latin typeface="Arial"/>
                <a:cs typeface="Arial"/>
              </a:rPr>
              <a:t>Outd</a:t>
            </a:r>
            <a:r>
              <a:rPr sz="1050" spc="-135" baseline="-71428" dirty="0">
                <a:solidFill>
                  <a:srgbClr val="295CAA"/>
                </a:solidFill>
                <a:latin typeface="Arial"/>
                <a:cs typeface="Arial"/>
              </a:rPr>
              <a:t>S</a:t>
            </a:r>
            <a:r>
              <a:rPr sz="700" spc="-90" dirty="0">
                <a:solidFill>
                  <a:srgbClr val="295CAA"/>
                </a:solidFill>
                <a:latin typeface="Arial"/>
                <a:cs typeface="Arial"/>
              </a:rPr>
              <a:t>o</a:t>
            </a:r>
            <a:r>
              <a:rPr sz="1050" spc="-135" baseline="-71428" dirty="0">
                <a:solidFill>
                  <a:srgbClr val="295CAA"/>
                </a:solidFill>
                <a:latin typeface="Arial"/>
                <a:cs typeface="Arial"/>
              </a:rPr>
              <a:t>y</a:t>
            </a:r>
            <a:r>
              <a:rPr sz="700" spc="-90" dirty="0">
                <a:solidFill>
                  <a:srgbClr val="295CAA"/>
                </a:solidFill>
                <a:latin typeface="Arial"/>
                <a:cs typeface="Arial"/>
              </a:rPr>
              <a:t>o</a:t>
            </a:r>
            <a:r>
              <a:rPr sz="1050" spc="-135" baseline="-71428" dirty="0">
                <a:solidFill>
                  <a:srgbClr val="295CAA"/>
                </a:solidFill>
                <a:latin typeface="Arial"/>
                <a:cs typeface="Arial"/>
              </a:rPr>
              <a:t>s</a:t>
            </a:r>
            <a:r>
              <a:rPr sz="700" spc="-90" dirty="0">
                <a:solidFill>
                  <a:srgbClr val="295CAA"/>
                </a:solidFill>
                <a:latin typeface="Arial"/>
                <a:cs typeface="Arial"/>
              </a:rPr>
              <a:t>r</a:t>
            </a:r>
            <a:r>
              <a:rPr sz="1050" spc="-135" baseline="-71428" dirty="0">
                <a:solidFill>
                  <a:srgbClr val="295CAA"/>
                </a:solidFill>
                <a:latin typeface="Arial"/>
                <a:cs typeface="Arial"/>
              </a:rPr>
              <a:t>te</a:t>
            </a:r>
            <a:r>
              <a:rPr sz="700" spc="-90" dirty="0">
                <a:solidFill>
                  <a:srgbClr val="295CAA"/>
                </a:solidFill>
                <a:latin typeface="Arial"/>
                <a:cs typeface="Arial"/>
              </a:rPr>
              <a:t>B</a:t>
            </a:r>
            <a:r>
              <a:rPr sz="1050" spc="-135" baseline="-71428" dirty="0">
                <a:solidFill>
                  <a:srgbClr val="295CAA"/>
                </a:solidFill>
                <a:latin typeface="Arial"/>
                <a:cs typeface="Arial"/>
              </a:rPr>
              <a:t>m</a:t>
            </a:r>
            <a:r>
              <a:rPr sz="700" spc="-90" dirty="0">
                <a:solidFill>
                  <a:srgbClr val="295CAA"/>
                </a:solidFill>
                <a:latin typeface="Arial"/>
                <a:cs typeface="Arial"/>
              </a:rPr>
              <a:t>attery</a:t>
            </a:r>
            <a:endParaRPr sz="70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9863990" y="6218179"/>
            <a:ext cx="792480" cy="288290"/>
          </a:xfrm>
          <a:custGeom>
            <a:avLst/>
            <a:gdLst/>
            <a:ahLst/>
            <a:cxnLst/>
            <a:rect l="l" t="t" r="r" b="b"/>
            <a:pathLst>
              <a:path w="792479" h="288290">
                <a:moveTo>
                  <a:pt x="737997" y="287997"/>
                </a:moveTo>
                <a:lnTo>
                  <a:pt x="54000" y="287997"/>
                </a:lnTo>
                <a:lnTo>
                  <a:pt x="32977" y="283753"/>
                </a:lnTo>
                <a:lnTo>
                  <a:pt x="15813" y="272180"/>
                </a:lnTo>
                <a:lnTo>
                  <a:pt x="4242" y="255015"/>
                </a:lnTo>
                <a:lnTo>
                  <a:pt x="0" y="233997"/>
                </a:lnTo>
                <a:lnTo>
                  <a:pt x="0" y="54000"/>
                </a:lnTo>
                <a:lnTo>
                  <a:pt x="4242" y="32982"/>
                </a:lnTo>
                <a:lnTo>
                  <a:pt x="15813" y="15817"/>
                </a:lnTo>
                <a:lnTo>
                  <a:pt x="32977" y="4244"/>
                </a:lnTo>
                <a:lnTo>
                  <a:pt x="54000" y="0"/>
                </a:lnTo>
                <a:lnTo>
                  <a:pt x="737997" y="0"/>
                </a:lnTo>
                <a:lnTo>
                  <a:pt x="759014" y="4244"/>
                </a:lnTo>
                <a:lnTo>
                  <a:pt x="776179" y="15817"/>
                </a:lnTo>
                <a:lnTo>
                  <a:pt x="787753" y="32982"/>
                </a:lnTo>
                <a:lnTo>
                  <a:pt x="791997" y="54000"/>
                </a:lnTo>
                <a:lnTo>
                  <a:pt x="791997" y="233997"/>
                </a:lnTo>
                <a:lnTo>
                  <a:pt x="787753" y="255015"/>
                </a:lnTo>
                <a:lnTo>
                  <a:pt x="776179" y="272180"/>
                </a:lnTo>
                <a:lnTo>
                  <a:pt x="759014" y="283753"/>
                </a:lnTo>
                <a:lnTo>
                  <a:pt x="737997" y="287997"/>
                </a:lnTo>
                <a:close/>
              </a:path>
            </a:pathLst>
          </a:custGeom>
          <a:ln w="6350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9865252" y="7218812"/>
            <a:ext cx="777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225" baseline="71428" dirty="0">
                <a:solidFill>
                  <a:srgbClr val="295CAA"/>
                </a:solidFill>
                <a:latin typeface="Arial"/>
                <a:cs typeface="Arial"/>
              </a:rPr>
              <a:t>C</a:t>
            </a:r>
            <a:r>
              <a:rPr sz="700" spc="-150" dirty="0">
                <a:solidFill>
                  <a:srgbClr val="295CAA"/>
                </a:solidFill>
                <a:latin typeface="Arial"/>
                <a:cs typeface="Arial"/>
              </a:rPr>
              <a:t>S</a:t>
            </a:r>
            <a:r>
              <a:rPr sz="1050" spc="-225" baseline="71428" dirty="0">
                <a:solidFill>
                  <a:srgbClr val="295CAA"/>
                </a:solidFill>
                <a:latin typeface="Arial"/>
                <a:cs typeface="Arial"/>
              </a:rPr>
              <a:t>o</a:t>
            </a:r>
            <a:r>
              <a:rPr sz="700" spc="-150" dirty="0">
                <a:solidFill>
                  <a:srgbClr val="295CAA"/>
                </a:solidFill>
                <a:latin typeface="Arial"/>
                <a:cs typeface="Arial"/>
              </a:rPr>
              <a:t>to</a:t>
            </a:r>
            <a:r>
              <a:rPr sz="1050" spc="-225" baseline="71428" dirty="0">
                <a:solidFill>
                  <a:srgbClr val="295CAA"/>
                </a:solidFill>
                <a:latin typeface="Arial"/>
                <a:cs typeface="Arial"/>
              </a:rPr>
              <a:t>n</a:t>
            </a:r>
            <a:r>
              <a:rPr sz="700" spc="-150" dirty="0">
                <a:solidFill>
                  <a:srgbClr val="295CAA"/>
                </a:solidFill>
                <a:latin typeface="Arial"/>
                <a:cs typeface="Arial"/>
              </a:rPr>
              <a:t>r</a:t>
            </a:r>
            <a:r>
              <a:rPr sz="1050" spc="-225" baseline="71428" dirty="0">
                <a:solidFill>
                  <a:srgbClr val="295CAA"/>
                </a:solidFill>
                <a:latin typeface="Arial"/>
                <a:cs typeface="Arial"/>
              </a:rPr>
              <a:t>t</a:t>
            </a:r>
            <a:r>
              <a:rPr sz="700" spc="-150" dirty="0">
                <a:solidFill>
                  <a:srgbClr val="295CAA"/>
                </a:solidFill>
                <a:latin typeface="Arial"/>
                <a:cs typeface="Arial"/>
              </a:rPr>
              <a:t>ag</a:t>
            </a:r>
            <a:r>
              <a:rPr sz="1050" spc="-225" baseline="71428" dirty="0">
                <a:solidFill>
                  <a:srgbClr val="295CAA"/>
                </a:solidFill>
                <a:latin typeface="Arial"/>
                <a:cs typeface="Arial"/>
              </a:rPr>
              <a:t>in</a:t>
            </a:r>
            <a:r>
              <a:rPr sz="700" spc="-150" dirty="0">
                <a:solidFill>
                  <a:srgbClr val="295CAA"/>
                </a:solidFill>
                <a:latin typeface="Arial"/>
                <a:cs typeface="Arial"/>
              </a:rPr>
              <a:t>e</a:t>
            </a:r>
            <a:r>
              <a:rPr sz="1050" spc="-225" baseline="71428" dirty="0">
                <a:solidFill>
                  <a:srgbClr val="295CAA"/>
                </a:solidFill>
                <a:latin typeface="Arial"/>
                <a:cs typeface="Arial"/>
              </a:rPr>
              <a:t>e</a:t>
            </a:r>
            <a:r>
              <a:rPr sz="700" spc="-150" dirty="0">
                <a:solidFill>
                  <a:srgbClr val="295CAA"/>
                </a:solidFill>
                <a:latin typeface="Arial"/>
                <a:cs typeface="Arial"/>
              </a:rPr>
              <a:t>S</a:t>
            </a:r>
            <a:r>
              <a:rPr sz="1050" spc="-225" baseline="71428" dirty="0">
                <a:solidFill>
                  <a:srgbClr val="295CAA"/>
                </a:solidFill>
                <a:latin typeface="Arial"/>
                <a:cs typeface="Arial"/>
              </a:rPr>
              <a:t>r</a:t>
            </a:r>
            <a:r>
              <a:rPr sz="700" spc="-150" dirty="0">
                <a:solidFill>
                  <a:srgbClr val="295CAA"/>
                </a:solidFill>
                <a:latin typeface="Arial"/>
                <a:cs typeface="Arial"/>
              </a:rPr>
              <a:t>o</a:t>
            </a:r>
            <a:r>
              <a:rPr sz="1050" spc="-225" baseline="71428" dirty="0">
                <a:solidFill>
                  <a:srgbClr val="295CAA"/>
                </a:solidFill>
                <a:latin typeface="Arial"/>
                <a:cs typeface="Arial"/>
              </a:rPr>
              <a:t>E</a:t>
            </a:r>
            <a:r>
              <a:rPr sz="700" spc="-150" dirty="0">
                <a:solidFill>
                  <a:srgbClr val="295CAA"/>
                </a:solidFill>
                <a:latin typeface="Arial"/>
                <a:cs typeface="Arial"/>
              </a:rPr>
              <a:t>l</a:t>
            </a:r>
            <a:r>
              <a:rPr sz="1050" spc="-225" baseline="71428" dirty="0">
                <a:solidFill>
                  <a:srgbClr val="295CAA"/>
                </a:solidFill>
                <a:latin typeface="Arial"/>
                <a:cs typeface="Arial"/>
              </a:rPr>
              <a:t>n</a:t>
            </a:r>
            <a:r>
              <a:rPr sz="700" spc="-150" dirty="0">
                <a:solidFill>
                  <a:srgbClr val="295CAA"/>
                </a:solidFill>
                <a:latin typeface="Arial"/>
                <a:cs typeface="Arial"/>
              </a:rPr>
              <a:t>u</a:t>
            </a:r>
            <a:r>
              <a:rPr sz="1050" spc="-225" baseline="71428" dirty="0">
                <a:solidFill>
                  <a:srgbClr val="295CAA"/>
                </a:solidFill>
                <a:latin typeface="Arial"/>
                <a:cs typeface="Arial"/>
              </a:rPr>
              <a:t>e</a:t>
            </a:r>
            <a:r>
              <a:rPr sz="700" spc="-150" dirty="0">
                <a:solidFill>
                  <a:srgbClr val="295CAA"/>
                </a:solidFill>
                <a:latin typeface="Arial"/>
                <a:cs typeface="Arial"/>
              </a:rPr>
              <a:t>ti</a:t>
            </a:r>
            <a:r>
              <a:rPr sz="1050" spc="-225" baseline="71428" dirty="0">
                <a:solidFill>
                  <a:srgbClr val="295CAA"/>
                </a:solidFill>
                <a:latin typeface="Arial"/>
                <a:cs typeface="Arial"/>
              </a:rPr>
              <a:t>r</a:t>
            </a:r>
            <a:r>
              <a:rPr sz="700" spc="-150" dirty="0">
                <a:solidFill>
                  <a:srgbClr val="295CAA"/>
                </a:solidFill>
                <a:latin typeface="Arial"/>
                <a:cs typeface="Arial"/>
              </a:rPr>
              <a:t>o</a:t>
            </a:r>
            <a:r>
              <a:rPr sz="1050" spc="-225" baseline="71428" dirty="0">
                <a:solidFill>
                  <a:srgbClr val="295CAA"/>
                </a:solidFill>
                <a:latin typeface="Arial"/>
                <a:cs typeface="Arial"/>
              </a:rPr>
              <a:t>g</a:t>
            </a:r>
            <a:r>
              <a:rPr sz="700" spc="-150" dirty="0">
                <a:solidFill>
                  <a:srgbClr val="295CAA"/>
                </a:solidFill>
                <a:latin typeface="Arial"/>
                <a:cs typeface="Arial"/>
              </a:rPr>
              <a:t>n</a:t>
            </a:r>
            <a:r>
              <a:rPr sz="1050" spc="-225" baseline="71428" dirty="0">
                <a:solidFill>
                  <a:srgbClr val="295CAA"/>
                </a:solidFill>
                <a:latin typeface="Arial"/>
                <a:cs typeface="Arial"/>
              </a:rPr>
              <a:t>y</a:t>
            </a:r>
            <a:endParaRPr sz="1050" baseline="71428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9863990" y="7082142"/>
            <a:ext cx="792480" cy="288290"/>
          </a:xfrm>
          <a:custGeom>
            <a:avLst/>
            <a:gdLst/>
            <a:ahLst/>
            <a:cxnLst/>
            <a:rect l="l" t="t" r="r" b="b"/>
            <a:pathLst>
              <a:path w="792479" h="288290">
                <a:moveTo>
                  <a:pt x="737997" y="287997"/>
                </a:moveTo>
                <a:lnTo>
                  <a:pt x="54000" y="287997"/>
                </a:lnTo>
                <a:lnTo>
                  <a:pt x="32977" y="283753"/>
                </a:lnTo>
                <a:lnTo>
                  <a:pt x="15813" y="272180"/>
                </a:lnTo>
                <a:lnTo>
                  <a:pt x="4242" y="255015"/>
                </a:lnTo>
                <a:lnTo>
                  <a:pt x="0" y="233997"/>
                </a:lnTo>
                <a:lnTo>
                  <a:pt x="0" y="54000"/>
                </a:lnTo>
                <a:lnTo>
                  <a:pt x="4242" y="32982"/>
                </a:lnTo>
                <a:lnTo>
                  <a:pt x="15813" y="15817"/>
                </a:lnTo>
                <a:lnTo>
                  <a:pt x="32977" y="4244"/>
                </a:lnTo>
                <a:lnTo>
                  <a:pt x="54000" y="0"/>
                </a:lnTo>
                <a:lnTo>
                  <a:pt x="737997" y="0"/>
                </a:lnTo>
                <a:lnTo>
                  <a:pt x="759014" y="4244"/>
                </a:lnTo>
                <a:lnTo>
                  <a:pt x="776179" y="15817"/>
                </a:lnTo>
                <a:lnTo>
                  <a:pt x="787753" y="32982"/>
                </a:lnTo>
                <a:lnTo>
                  <a:pt x="791997" y="54000"/>
                </a:lnTo>
                <a:lnTo>
                  <a:pt x="791997" y="233997"/>
                </a:lnTo>
                <a:lnTo>
                  <a:pt x="787753" y="255015"/>
                </a:lnTo>
                <a:lnTo>
                  <a:pt x="776179" y="272180"/>
                </a:lnTo>
                <a:lnTo>
                  <a:pt x="759014" y="283753"/>
                </a:lnTo>
                <a:lnTo>
                  <a:pt x="737997" y="287997"/>
                </a:lnTo>
                <a:close/>
              </a:path>
            </a:pathLst>
          </a:custGeom>
          <a:ln w="6350">
            <a:solidFill>
              <a:srgbClr val="29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455267" y="8912894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15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2586510" y="8912894"/>
            <a:ext cx="134620" cy="31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800" spc="-25" dirty="0">
                <a:solidFill>
                  <a:srgbClr val="58595B"/>
                </a:solidFill>
                <a:latin typeface="Arial Unicode MS"/>
                <a:cs typeface="Arial Unicode MS"/>
              </a:rPr>
              <a:t>16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95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6064</Words>
  <Application>Microsoft Office PowerPoint</Application>
  <PresentationFormat>Custom</PresentationFormat>
  <Paragraphs>1546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微软雅黑</vt:lpstr>
      <vt:lpstr>微软雅黑 Light</vt:lpstr>
      <vt:lpstr>Arial</vt:lpstr>
      <vt:lpstr>Arial Unicode MS</vt:lpstr>
      <vt:lpstr>Calibri</vt:lpstr>
      <vt:lpstr>Garamond</vt:lpstr>
      <vt:lpstr>Lucida Sans</vt:lpstr>
      <vt:lpstr>Tahoma</vt:lpstr>
      <vt:lpstr>Office Theme</vt:lpstr>
      <vt:lpstr>WORLD-CL S BATTERY MANUFACTURER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CELLS</vt:lpstr>
      <vt:lpstr>CELLS</vt:lpstr>
      <vt:lpstr>CELLS</vt:lpstr>
      <vt:lpstr>PowerPoint Presentation</vt:lpstr>
      <vt:lpstr>PowerPoint Presentation</vt:lpstr>
      <vt:lpstr>POLAR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鹏辉能源-储能画册2.0版本-英文-1112-高清版</dc:title>
  <dc:creator>Hendra Handojo</dc:creator>
  <cp:lastModifiedBy>Hendra Handojo</cp:lastModifiedBy>
  <cp:revision>1</cp:revision>
  <dcterms:created xsi:type="dcterms:W3CDTF">2025-02-19T05:46:52Z</dcterms:created>
  <dcterms:modified xsi:type="dcterms:W3CDTF">2025-03-17T06:25:53Z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2024-11-12T00:00:00Z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2025-02-19T00:00:00Z</vt:filetime>
  </property>
</Properties>
</file>